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9"/>
  </p:notesMasterIdLst>
  <p:sldIdLst>
    <p:sldId id="263" r:id="rId2"/>
    <p:sldId id="264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Wingdings 3" pitchFamily="2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A05B33-4D31-2B47-A14D-E25852B1ED4B}">
          <p14:sldIdLst>
            <p14:sldId id="263"/>
            <p14:sldId id="264"/>
            <p14:sldId id="259"/>
            <p14:sldId id="260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2"/>
    <p:restoredTop sz="94694"/>
  </p:normalViewPr>
  <p:slideViewPr>
    <p:cSldViewPr snapToGrid="0">
      <p:cViewPr varScale="1">
        <p:scale>
          <a:sx n="121" d="100"/>
          <a:sy n="121" d="100"/>
        </p:scale>
        <p:origin x="6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oronavirus" TargetMode="External"/><Relationship Id="rId1" Type="http://schemas.openxmlformats.org/officeDocument/2006/relationships/hyperlink" Target="https://data.europa.eu/data/datasets/covid-19-coronavirus-data?locale=en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oronavirus" TargetMode="External"/><Relationship Id="rId1" Type="http://schemas.openxmlformats.org/officeDocument/2006/relationships/hyperlink" Target="https://data.europa.eu/data/datasets/covid-19-coronavirus-data?locale=e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78C91-31F0-4428-8C90-015E00180D1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F1D9CF-4DB5-48B4-BE5A-AC5F9C2AF134}">
      <dgm:prSet/>
      <dgm:spPr/>
      <dgm:t>
        <a:bodyPr/>
        <a:lstStyle/>
        <a:p>
          <a:r>
            <a:rPr lang="en-US" dirty="0"/>
            <a:t>Why Covid?</a:t>
          </a:r>
        </a:p>
      </dgm:t>
    </dgm:pt>
    <dgm:pt modelId="{D9F07583-7E1A-4671-A286-8BD09AC6BBFC}" type="parTrans" cxnId="{A5EAB63B-7797-4E24-AF34-7DD67367CA47}">
      <dgm:prSet/>
      <dgm:spPr/>
      <dgm:t>
        <a:bodyPr/>
        <a:lstStyle/>
        <a:p>
          <a:endParaRPr lang="en-US"/>
        </a:p>
      </dgm:t>
    </dgm:pt>
    <dgm:pt modelId="{9DB1B976-4922-4B20-B59F-07F4A76E4398}" type="sibTrans" cxnId="{A5EAB63B-7797-4E24-AF34-7DD67367CA47}">
      <dgm:prSet/>
      <dgm:spPr/>
      <dgm:t>
        <a:bodyPr/>
        <a:lstStyle/>
        <a:p>
          <a:endParaRPr lang="en-US"/>
        </a:p>
      </dgm:t>
    </dgm:pt>
    <dgm:pt modelId="{85352CD2-FC61-480A-A7F6-073DCC804794}">
      <dgm:prSet custT="1"/>
      <dgm:spPr/>
      <dgm:t>
        <a:bodyPr/>
        <a:lstStyle/>
        <a:p>
          <a:r>
            <a:rPr lang="en-US" sz="1600" b="0" i="0" dirty="0"/>
            <a:t>This is a </a:t>
          </a:r>
          <a:r>
            <a:rPr lang="en-US" sz="1600" b="1" i="0" dirty="0"/>
            <a:t>disease </a:t>
          </a:r>
          <a:r>
            <a:rPr lang="en-US" sz="1600" b="0" i="0" dirty="0"/>
            <a:t>that emerged in December 2019, </a:t>
          </a:r>
          <a:r>
            <a:rPr lang="en-US" sz="1600" b="1" i="0" dirty="0"/>
            <a:t>caused</a:t>
          </a:r>
          <a:r>
            <a:rPr lang="en-US" sz="1600" b="0" i="0" dirty="0"/>
            <a:t> by SARS-CoV-2, the coronavirus. It can be severe and has caused millions of deaths around the world as well as lasting health problems in some who have survived the illness. </a:t>
          </a:r>
          <a:endParaRPr lang="en-US" sz="1600" dirty="0"/>
        </a:p>
      </dgm:t>
    </dgm:pt>
    <dgm:pt modelId="{BDCB7BE4-F534-486E-B0A0-3FCAFACC2765}" type="parTrans" cxnId="{A0F724B9-7E16-4715-9643-97AD215452F8}">
      <dgm:prSet/>
      <dgm:spPr/>
      <dgm:t>
        <a:bodyPr/>
        <a:lstStyle/>
        <a:p>
          <a:endParaRPr lang="en-US"/>
        </a:p>
      </dgm:t>
    </dgm:pt>
    <dgm:pt modelId="{82D82541-15D1-4777-9175-9634C2C93732}" type="sibTrans" cxnId="{A0F724B9-7E16-4715-9643-97AD215452F8}">
      <dgm:prSet/>
      <dgm:spPr/>
      <dgm:t>
        <a:bodyPr/>
        <a:lstStyle/>
        <a:p>
          <a:endParaRPr lang="en-US"/>
        </a:p>
      </dgm:t>
    </dgm:pt>
    <dgm:pt modelId="{188B7355-61E8-4DB2-B168-A70394FE42D4}">
      <dgm:prSet/>
      <dgm:spPr/>
      <dgm:t>
        <a:bodyPr/>
        <a:lstStyle/>
        <a:p>
          <a:r>
            <a:rPr lang="en-US" dirty="0"/>
            <a:t>Data Source:</a:t>
          </a:r>
        </a:p>
      </dgm:t>
    </dgm:pt>
    <dgm:pt modelId="{4214527C-BB88-4B35-9B8F-CC1E17120276}" type="parTrans" cxnId="{B5C4B3D7-B314-42EB-AB98-5960A33F7618}">
      <dgm:prSet/>
      <dgm:spPr/>
      <dgm:t>
        <a:bodyPr/>
        <a:lstStyle/>
        <a:p>
          <a:endParaRPr lang="en-US"/>
        </a:p>
      </dgm:t>
    </dgm:pt>
    <dgm:pt modelId="{7DD327B7-AEE0-4125-B13B-BBDD1D765E2C}" type="sibTrans" cxnId="{B5C4B3D7-B314-42EB-AB98-5960A33F7618}">
      <dgm:prSet/>
      <dgm:spPr/>
      <dgm:t>
        <a:bodyPr/>
        <a:lstStyle/>
        <a:p>
          <a:endParaRPr lang="en-US"/>
        </a:p>
      </dgm:t>
    </dgm:pt>
    <dgm:pt modelId="{EFC8E17D-7995-4AC4-AAB6-468BEE567A29}">
      <dgm:prSet custT="1"/>
      <dgm:spPr/>
      <dgm:t>
        <a:bodyPr/>
        <a:lstStyle/>
        <a:p>
          <a:r>
            <a:rPr lang="en-US" sz="3200" dirty="0">
              <a:hlinkClick xmlns:r="http://schemas.openxmlformats.org/officeDocument/2006/relationships" r:id="rId1"/>
            </a:rPr>
            <a:t>Covid Data</a:t>
          </a:r>
          <a:endParaRPr lang="en-US" sz="3200" dirty="0"/>
        </a:p>
      </dgm:t>
    </dgm:pt>
    <dgm:pt modelId="{31B68FD8-9B4A-4508-B2BC-BD53281F1913}" type="parTrans" cxnId="{43448D65-4579-479D-BD05-BB977B1DE4D5}">
      <dgm:prSet/>
      <dgm:spPr/>
      <dgm:t>
        <a:bodyPr/>
        <a:lstStyle/>
        <a:p>
          <a:endParaRPr lang="en-US"/>
        </a:p>
      </dgm:t>
    </dgm:pt>
    <dgm:pt modelId="{66078E84-3CCB-4B47-8D60-BE7E92510511}" type="sibTrans" cxnId="{43448D65-4579-479D-BD05-BB977B1DE4D5}">
      <dgm:prSet/>
      <dgm:spPr/>
      <dgm:t>
        <a:bodyPr/>
        <a:lstStyle/>
        <a:p>
          <a:endParaRPr lang="en-US"/>
        </a:p>
      </dgm:t>
    </dgm:pt>
    <dgm:pt modelId="{A604E7E5-4B6A-8F4F-B442-EF7F4691C627}">
      <dgm:prSet custT="1"/>
      <dgm:spPr/>
      <dgm:t>
        <a:bodyPr/>
        <a:lstStyle/>
        <a:p>
          <a:pPr rtl="0"/>
          <a:r>
            <a:rPr lang="en-US" sz="3200" dirty="0">
              <a:hlinkClick xmlns:r="http://schemas.openxmlformats.org/officeDocument/2006/relationships" r:id="rId2"/>
            </a:rPr>
            <a:t>World in Data</a:t>
          </a:r>
          <a:endParaRPr lang="en-US" sz="3200" dirty="0"/>
        </a:p>
      </dgm:t>
    </dgm:pt>
    <dgm:pt modelId="{96281DB4-7830-F841-AF0C-8AAF374CF9D1}" type="parTrans" cxnId="{858CC9E6-05BE-F24A-A8E8-93358A41F773}">
      <dgm:prSet/>
      <dgm:spPr/>
      <dgm:t>
        <a:bodyPr/>
        <a:lstStyle/>
        <a:p>
          <a:endParaRPr lang="en-US"/>
        </a:p>
      </dgm:t>
    </dgm:pt>
    <dgm:pt modelId="{77859C7B-1A0D-D044-855F-1BB65B508CC4}" type="sibTrans" cxnId="{858CC9E6-05BE-F24A-A8E8-93358A41F773}">
      <dgm:prSet/>
      <dgm:spPr/>
      <dgm:t>
        <a:bodyPr/>
        <a:lstStyle/>
        <a:p>
          <a:endParaRPr lang="en-US"/>
        </a:p>
      </dgm:t>
    </dgm:pt>
    <dgm:pt modelId="{505598D8-AF08-2E49-AA6D-6CD96AA6E171}">
      <dgm:prSet/>
      <dgm:spPr/>
      <dgm:t>
        <a:bodyPr/>
        <a:lstStyle/>
        <a:p>
          <a:pPr rtl="0"/>
          <a:endParaRPr lang="en-US" sz="3700" dirty="0"/>
        </a:p>
      </dgm:t>
    </dgm:pt>
    <dgm:pt modelId="{29D3B29C-0C77-DB40-8412-E9C98AA0210E}" type="parTrans" cxnId="{4C36A0C6-1FC5-B24C-825F-ECE2BA37482E}">
      <dgm:prSet/>
      <dgm:spPr/>
      <dgm:t>
        <a:bodyPr/>
        <a:lstStyle/>
        <a:p>
          <a:endParaRPr lang="en-US"/>
        </a:p>
      </dgm:t>
    </dgm:pt>
    <dgm:pt modelId="{A3F05AD3-C583-EF4C-9D73-4258F8C5A38F}" type="sibTrans" cxnId="{4C36A0C6-1FC5-B24C-825F-ECE2BA37482E}">
      <dgm:prSet/>
      <dgm:spPr/>
      <dgm:t>
        <a:bodyPr/>
        <a:lstStyle/>
        <a:p>
          <a:endParaRPr lang="en-US"/>
        </a:p>
      </dgm:t>
    </dgm:pt>
    <dgm:pt modelId="{4983548E-5A95-4A49-A972-3838F56ABF94}">
      <dgm:prSet/>
      <dgm:spPr/>
      <dgm:t>
        <a:bodyPr/>
        <a:lstStyle/>
        <a:p>
          <a:pPr rtl="0"/>
          <a:endParaRPr lang="en-US" sz="3700" dirty="0"/>
        </a:p>
      </dgm:t>
    </dgm:pt>
    <dgm:pt modelId="{E4994B46-7283-CE40-8D58-C3D12FB8737A}" type="parTrans" cxnId="{852AE675-D527-4D43-ACAC-8632F03F5520}">
      <dgm:prSet/>
      <dgm:spPr/>
      <dgm:t>
        <a:bodyPr/>
        <a:lstStyle/>
        <a:p>
          <a:endParaRPr lang="en-US"/>
        </a:p>
      </dgm:t>
    </dgm:pt>
    <dgm:pt modelId="{46864F0B-9C86-D046-9443-1069BC62C5C8}" type="sibTrans" cxnId="{852AE675-D527-4D43-ACAC-8632F03F5520}">
      <dgm:prSet/>
      <dgm:spPr/>
      <dgm:t>
        <a:bodyPr/>
        <a:lstStyle/>
        <a:p>
          <a:endParaRPr lang="en-US"/>
        </a:p>
      </dgm:t>
    </dgm:pt>
    <dgm:pt modelId="{5A6E1C32-082E-E647-A4C0-13EE2E42FA2F}" type="pres">
      <dgm:prSet presAssocID="{A9478C91-31F0-4428-8C90-015E00180D19}" presName="linear" presStyleCnt="0">
        <dgm:presLayoutVars>
          <dgm:dir/>
          <dgm:animLvl val="lvl"/>
          <dgm:resizeHandles val="exact"/>
        </dgm:presLayoutVars>
      </dgm:prSet>
      <dgm:spPr/>
    </dgm:pt>
    <dgm:pt modelId="{AA7BF5B0-4EB3-6341-85A8-BD7D47A60458}" type="pres">
      <dgm:prSet presAssocID="{DFF1D9CF-4DB5-48B4-BE5A-AC5F9C2AF134}" presName="parentLin" presStyleCnt="0"/>
      <dgm:spPr/>
    </dgm:pt>
    <dgm:pt modelId="{F73AC829-29D9-3E4E-9CB8-937F20FBAB61}" type="pres">
      <dgm:prSet presAssocID="{DFF1D9CF-4DB5-48B4-BE5A-AC5F9C2AF134}" presName="parentLeftMargin" presStyleLbl="node1" presStyleIdx="0" presStyleCnt="2"/>
      <dgm:spPr/>
    </dgm:pt>
    <dgm:pt modelId="{AB146D0C-4CC9-B645-874E-7537A8CAFBB1}" type="pres">
      <dgm:prSet presAssocID="{DFF1D9CF-4DB5-48B4-BE5A-AC5F9C2AF1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A28DF7-09D0-0E45-A571-DF2D192BB0A7}" type="pres">
      <dgm:prSet presAssocID="{DFF1D9CF-4DB5-48B4-BE5A-AC5F9C2AF134}" presName="negativeSpace" presStyleCnt="0"/>
      <dgm:spPr/>
    </dgm:pt>
    <dgm:pt modelId="{84592998-429F-7949-8DD7-F96B375E828A}" type="pres">
      <dgm:prSet presAssocID="{DFF1D9CF-4DB5-48B4-BE5A-AC5F9C2AF134}" presName="childText" presStyleLbl="conFgAcc1" presStyleIdx="0" presStyleCnt="2">
        <dgm:presLayoutVars>
          <dgm:bulletEnabled val="1"/>
        </dgm:presLayoutVars>
      </dgm:prSet>
      <dgm:spPr/>
    </dgm:pt>
    <dgm:pt modelId="{3544C9AC-2469-0348-9849-743B9D7121D7}" type="pres">
      <dgm:prSet presAssocID="{9DB1B976-4922-4B20-B59F-07F4A76E4398}" presName="spaceBetweenRectangles" presStyleCnt="0"/>
      <dgm:spPr/>
    </dgm:pt>
    <dgm:pt modelId="{4E67A5AB-FD64-6F4A-8527-239CE3C3DD37}" type="pres">
      <dgm:prSet presAssocID="{188B7355-61E8-4DB2-B168-A70394FE42D4}" presName="parentLin" presStyleCnt="0"/>
      <dgm:spPr/>
    </dgm:pt>
    <dgm:pt modelId="{DE5ACBF0-AC26-2C40-8875-91354B16FE80}" type="pres">
      <dgm:prSet presAssocID="{188B7355-61E8-4DB2-B168-A70394FE42D4}" presName="parentLeftMargin" presStyleLbl="node1" presStyleIdx="0" presStyleCnt="2"/>
      <dgm:spPr/>
    </dgm:pt>
    <dgm:pt modelId="{6AB0EDD5-F3C8-5F4F-9E5C-D11C8C77946B}" type="pres">
      <dgm:prSet presAssocID="{188B7355-61E8-4DB2-B168-A70394FE42D4}" presName="parentText" presStyleLbl="node1" presStyleIdx="1" presStyleCnt="2" custLinFactNeighborX="39050" custLinFactNeighborY="14562">
        <dgm:presLayoutVars>
          <dgm:chMax val="0"/>
          <dgm:bulletEnabled val="1"/>
        </dgm:presLayoutVars>
      </dgm:prSet>
      <dgm:spPr/>
    </dgm:pt>
    <dgm:pt modelId="{5F076986-E399-8840-86FD-425F554F7B23}" type="pres">
      <dgm:prSet presAssocID="{188B7355-61E8-4DB2-B168-A70394FE42D4}" presName="negativeSpace" presStyleCnt="0"/>
      <dgm:spPr/>
    </dgm:pt>
    <dgm:pt modelId="{8641F114-9EB3-4E4B-BE31-05FD7D24DC33}" type="pres">
      <dgm:prSet presAssocID="{188B7355-61E8-4DB2-B168-A70394FE42D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EAB63B-7797-4E24-AF34-7DD67367CA47}" srcId="{A9478C91-31F0-4428-8C90-015E00180D19}" destId="{DFF1D9CF-4DB5-48B4-BE5A-AC5F9C2AF134}" srcOrd="0" destOrd="0" parTransId="{D9F07583-7E1A-4671-A286-8BD09AC6BBFC}" sibTransId="{9DB1B976-4922-4B20-B59F-07F4A76E4398}"/>
    <dgm:cxn modelId="{C2F49947-E2D4-214A-8736-577B6AFF7EDB}" type="presOf" srcId="{4983548E-5A95-4A49-A972-3838F56ABF94}" destId="{8641F114-9EB3-4E4B-BE31-05FD7D24DC33}" srcOrd="0" destOrd="2" presId="urn:microsoft.com/office/officeart/2005/8/layout/list1"/>
    <dgm:cxn modelId="{5A29EA60-6188-4A41-8EC8-CB5AA1553FF9}" type="presOf" srcId="{A604E7E5-4B6A-8F4F-B442-EF7F4691C627}" destId="{8641F114-9EB3-4E4B-BE31-05FD7D24DC33}" srcOrd="0" destOrd="1" presId="urn:microsoft.com/office/officeart/2005/8/layout/list1"/>
    <dgm:cxn modelId="{9CC94363-4037-224D-8A5E-1278B6E50235}" type="presOf" srcId="{DFF1D9CF-4DB5-48B4-BE5A-AC5F9C2AF134}" destId="{AB146D0C-4CC9-B645-874E-7537A8CAFBB1}" srcOrd="1" destOrd="0" presId="urn:microsoft.com/office/officeart/2005/8/layout/list1"/>
    <dgm:cxn modelId="{43448D65-4579-479D-BD05-BB977B1DE4D5}" srcId="{188B7355-61E8-4DB2-B168-A70394FE42D4}" destId="{EFC8E17D-7995-4AC4-AAB6-468BEE567A29}" srcOrd="0" destOrd="0" parTransId="{31B68FD8-9B4A-4508-B2BC-BD53281F1913}" sibTransId="{66078E84-3CCB-4B47-8D60-BE7E92510511}"/>
    <dgm:cxn modelId="{BF38926D-5967-A348-9891-36A300289763}" type="presOf" srcId="{A9478C91-31F0-4428-8C90-015E00180D19}" destId="{5A6E1C32-082E-E647-A4C0-13EE2E42FA2F}" srcOrd="0" destOrd="0" presId="urn:microsoft.com/office/officeart/2005/8/layout/list1"/>
    <dgm:cxn modelId="{852AE675-D527-4D43-ACAC-8632F03F5520}" srcId="{188B7355-61E8-4DB2-B168-A70394FE42D4}" destId="{4983548E-5A95-4A49-A972-3838F56ABF94}" srcOrd="2" destOrd="0" parTransId="{E4994B46-7283-CE40-8D58-C3D12FB8737A}" sibTransId="{46864F0B-9C86-D046-9443-1069BC62C5C8}"/>
    <dgm:cxn modelId="{669EE777-5D5A-924C-A8E3-E84D31D5F4FE}" type="presOf" srcId="{505598D8-AF08-2E49-AA6D-6CD96AA6E171}" destId="{8641F114-9EB3-4E4B-BE31-05FD7D24DC33}" srcOrd="0" destOrd="3" presId="urn:microsoft.com/office/officeart/2005/8/layout/list1"/>
    <dgm:cxn modelId="{8B68E983-601D-5B43-B388-F3F16A6D5D0E}" type="presOf" srcId="{DFF1D9CF-4DB5-48B4-BE5A-AC5F9C2AF134}" destId="{F73AC829-29D9-3E4E-9CB8-937F20FBAB61}" srcOrd="0" destOrd="0" presId="urn:microsoft.com/office/officeart/2005/8/layout/list1"/>
    <dgm:cxn modelId="{26AF5289-B5CD-C14D-9D9C-D47ECC6DFDE1}" type="presOf" srcId="{85352CD2-FC61-480A-A7F6-073DCC804794}" destId="{84592998-429F-7949-8DD7-F96B375E828A}" srcOrd="0" destOrd="0" presId="urn:microsoft.com/office/officeart/2005/8/layout/list1"/>
    <dgm:cxn modelId="{21209E8B-849F-9A4B-BDA6-16C9839E83FD}" type="presOf" srcId="{188B7355-61E8-4DB2-B168-A70394FE42D4}" destId="{DE5ACBF0-AC26-2C40-8875-91354B16FE80}" srcOrd="0" destOrd="0" presId="urn:microsoft.com/office/officeart/2005/8/layout/list1"/>
    <dgm:cxn modelId="{A0F724B9-7E16-4715-9643-97AD215452F8}" srcId="{DFF1D9CF-4DB5-48B4-BE5A-AC5F9C2AF134}" destId="{85352CD2-FC61-480A-A7F6-073DCC804794}" srcOrd="0" destOrd="0" parTransId="{BDCB7BE4-F534-486E-B0A0-3FCAFACC2765}" sibTransId="{82D82541-15D1-4777-9175-9634C2C93732}"/>
    <dgm:cxn modelId="{A4451DC2-7A4A-B24B-9757-22CA9AB61C3E}" type="presOf" srcId="{EFC8E17D-7995-4AC4-AAB6-468BEE567A29}" destId="{8641F114-9EB3-4E4B-BE31-05FD7D24DC33}" srcOrd="0" destOrd="0" presId="urn:microsoft.com/office/officeart/2005/8/layout/list1"/>
    <dgm:cxn modelId="{4C36A0C6-1FC5-B24C-825F-ECE2BA37482E}" srcId="{188B7355-61E8-4DB2-B168-A70394FE42D4}" destId="{505598D8-AF08-2E49-AA6D-6CD96AA6E171}" srcOrd="3" destOrd="0" parTransId="{29D3B29C-0C77-DB40-8412-E9C98AA0210E}" sibTransId="{A3F05AD3-C583-EF4C-9D73-4258F8C5A38F}"/>
    <dgm:cxn modelId="{B5C4B3D7-B314-42EB-AB98-5960A33F7618}" srcId="{A9478C91-31F0-4428-8C90-015E00180D19}" destId="{188B7355-61E8-4DB2-B168-A70394FE42D4}" srcOrd="1" destOrd="0" parTransId="{4214527C-BB88-4B35-9B8F-CC1E17120276}" sibTransId="{7DD327B7-AEE0-4125-B13B-BBDD1D765E2C}"/>
    <dgm:cxn modelId="{858CC9E6-05BE-F24A-A8E8-93358A41F773}" srcId="{188B7355-61E8-4DB2-B168-A70394FE42D4}" destId="{A604E7E5-4B6A-8F4F-B442-EF7F4691C627}" srcOrd="1" destOrd="0" parTransId="{96281DB4-7830-F841-AF0C-8AAF374CF9D1}" sibTransId="{77859C7B-1A0D-D044-855F-1BB65B508CC4}"/>
    <dgm:cxn modelId="{A2513EEB-1D74-3147-AE43-9720C3F2D8CA}" type="presOf" srcId="{188B7355-61E8-4DB2-B168-A70394FE42D4}" destId="{6AB0EDD5-F3C8-5F4F-9E5C-D11C8C77946B}" srcOrd="1" destOrd="0" presId="urn:microsoft.com/office/officeart/2005/8/layout/list1"/>
    <dgm:cxn modelId="{35945192-B8DE-F64F-9E2B-7A6C64A7295E}" type="presParOf" srcId="{5A6E1C32-082E-E647-A4C0-13EE2E42FA2F}" destId="{AA7BF5B0-4EB3-6341-85A8-BD7D47A60458}" srcOrd="0" destOrd="0" presId="urn:microsoft.com/office/officeart/2005/8/layout/list1"/>
    <dgm:cxn modelId="{2FB918B6-BAD0-CE40-B3AE-4BC477C01CB2}" type="presParOf" srcId="{AA7BF5B0-4EB3-6341-85A8-BD7D47A60458}" destId="{F73AC829-29D9-3E4E-9CB8-937F20FBAB61}" srcOrd="0" destOrd="0" presId="urn:microsoft.com/office/officeart/2005/8/layout/list1"/>
    <dgm:cxn modelId="{73F9D7FC-0B60-4948-BDDF-D8BD9F667C41}" type="presParOf" srcId="{AA7BF5B0-4EB3-6341-85A8-BD7D47A60458}" destId="{AB146D0C-4CC9-B645-874E-7537A8CAFBB1}" srcOrd="1" destOrd="0" presId="urn:microsoft.com/office/officeart/2005/8/layout/list1"/>
    <dgm:cxn modelId="{EACEB68C-3222-BF4C-A696-5D5574AA05F7}" type="presParOf" srcId="{5A6E1C32-082E-E647-A4C0-13EE2E42FA2F}" destId="{D4A28DF7-09D0-0E45-A571-DF2D192BB0A7}" srcOrd="1" destOrd="0" presId="urn:microsoft.com/office/officeart/2005/8/layout/list1"/>
    <dgm:cxn modelId="{CA65856A-198B-F74B-9CBB-B39B4AC0B80C}" type="presParOf" srcId="{5A6E1C32-082E-E647-A4C0-13EE2E42FA2F}" destId="{84592998-429F-7949-8DD7-F96B375E828A}" srcOrd="2" destOrd="0" presId="urn:microsoft.com/office/officeart/2005/8/layout/list1"/>
    <dgm:cxn modelId="{267065B5-27CE-D54D-88E2-6A8E9607B6F9}" type="presParOf" srcId="{5A6E1C32-082E-E647-A4C0-13EE2E42FA2F}" destId="{3544C9AC-2469-0348-9849-743B9D7121D7}" srcOrd="3" destOrd="0" presId="urn:microsoft.com/office/officeart/2005/8/layout/list1"/>
    <dgm:cxn modelId="{261841A7-4657-1D4C-B6C5-E29D64824C6D}" type="presParOf" srcId="{5A6E1C32-082E-E647-A4C0-13EE2E42FA2F}" destId="{4E67A5AB-FD64-6F4A-8527-239CE3C3DD37}" srcOrd="4" destOrd="0" presId="urn:microsoft.com/office/officeart/2005/8/layout/list1"/>
    <dgm:cxn modelId="{E93CCD9B-1E94-2242-B58B-1748A8F0168B}" type="presParOf" srcId="{4E67A5AB-FD64-6F4A-8527-239CE3C3DD37}" destId="{DE5ACBF0-AC26-2C40-8875-91354B16FE80}" srcOrd="0" destOrd="0" presId="urn:microsoft.com/office/officeart/2005/8/layout/list1"/>
    <dgm:cxn modelId="{EB9C6137-9611-1746-974E-FA1E6731890C}" type="presParOf" srcId="{4E67A5AB-FD64-6F4A-8527-239CE3C3DD37}" destId="{6AB0EDD5-F3C8-5F4F-9E5C-D11C8C77946B}" srcOrd="1" destOrd="0" presId="urn:microsoft.com/office/officeart/2005/8/layout/list1"/>
    <dgm:cxn modelId="{E7E3F098-CA3B-AC41-BB62-17F3B25E11F1}" type="presParOf" srcId="{5A6E1C32-082E-E647-A4C0-13EE2E42FA2F}" destId="{5F076986-E399-8840-86FD-425F554F7B23}" srcOrd="5" destOrd="0" presId="urn:microsoft.com/office/officeart/2005/8/layout/list1"/>
    <dgm:cxn modelId="{87729220-B130-1245-A957-FA7B74AE8F89}" type="presParOf" srcId="{5A6E1C32-082E-E647-A4C0-13EE2E42FA2F}" destId="{8641F114-9EB3-4E4B-BE31-05FD7D24DC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4E4783-A858-477E-8D8D-2A0B58F408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9ABDB591-7551-4A67-AB62-F76F166E1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Back-end development still not my strong-suit. I was not able to render my sqlite database to flask.</a:t>
          </a:r>
        </a:p>
      </dgm:t>
    </dgm:pt>
    <dgm:pt modelId="{E96ED73A-A6D0-4C51-806E-A873CC413CF7}" type="parTrans" cxnId="{058C700B-DA32-48DA-A0A0-839F5CEBD5D6}">
      <dgm:prSet/>
      <dgm:spPr/>
      <dgm:t>
        <a:bodyPr/>
        <a:lstStyle/>
        <a:p>
          <a:endParaRPr lang="en-US"/>
        </a:p>
      </dgm:t>
    </dgm:pt>
    <dgm:pt modelId="{5A707A1B-A8D8-4E0F-9596-771120332A74}" type="sibTrans" cxnId="{058C700B-DA32-48DA-A0A0-839F5CEBD5D6}">
      <dgm:prSet/>
      <dgm:spPr/>
      <dgm:t>
        <a:bodyPr/>
        <a:lstStyle/>
        <a:p>
          <a:endParaRPr lang="en-US"/>
        </a:p>
      </dgm:t>
    </dgm:pt>
    <dgm:pt modelId="{C616B56A-1BB1-42C7-B85F-02CE294F3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had to get a json file.</a:t>
          </a:r>
        </a:p>
      </dgm:t>
    </dgm:pt>
    <dgm:pt modelId="{8BD4CEC4-C202-4F8E-B143-E4520ABF77EB}" type="parTrans" cxnId="{8A28E473-4E6D-4C85-8711-5365B03DAA4F}">
      <dgm:prSet/>
      <dgm:spPr/>
      <dgm:t>
        <a:bodyPr/>
        <a:lstStyle/>
        <a:p>
          <a:endParaRPr lang="en-US"/>
        </a:p>
      </dgm:t>
    </dgm:pt>
    <dgm:pt modelId="{EF31FF40-B9F5-423A-B7D7-CC80800295EC}" type="sibTrans" cxnId="{8A28E473-4E6D-4C85-8711-5365B03DAA4F}">
      <dgm:prSet/>
      <dgm:spPr/>
      <dgm:t>
        <a:bodyPr/>
        <a:lstStyle/>
        <a:p>
          <a:endParaRPr lang="en-US"/>
        </a:p>
      </dgm:t>
    </dgm:pt>
    <dgm:pt modelId="{E3FD2778-7A47-401F-AA8A-0E1AC69FB925}" type="pres">
      <dgm:prSet presAssocID="{014E4783-A858-477E-8D8D-2A0B58F40882}" presName="root" presStyleCnt="0">
        <dgm:presLayoutVars>
          <dgm:dir/>
          <dgm:resizeHandles val="exact"/>
        </dgm:presLayoutVars>
      </dgm:prSet>
      <dgm:spPr/>
    </dgm:pt>
    <dgm:pt modelId="{7F0D235C-E668-40A8-8211-5B534C22679A}" type="pres">
      <dgm:prSet presAssocID="{9ABDB591-7551-4A67-AB62-F76F166E1EBF}" presName="compNode" presStyleCnt="0"/>
      <dgm:spPr/>
    </dgm:pt>
    <dgm:pt modelId="{F2BD162B-B412-42B9-9BC7-CA925787F662}" type="pres">
      <dgm:prSet presAssocID="{9ABDB591-7551-4A67-AB62-F76F166E1E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A90D2B1-0C16-47F5-B284-402639E19502}" type="pres">
      <dgm:prSet presAssocID="{9ABDB591-7551-4A67-AB62-F76F166E1EBF}" presName="spaceRect" presStyleCnt="0"/>
      <dgm:spPr/>
    </dgm:pt>
    <dgm:pt modelId="{9EBEEEEA-C3A9-4F8E-9EFC-BFAA7892EA83}" type="pres">
      <dgm:prSet presAssocID="{9ABDB591-7551-4A67-AB62-F76F166E1EBF}" presName="textRect" presStyleLbl="revTx" presStyleIdx="0" presStyleCnt="2">
        <dgm:presLayoutVars>
          <dgm:chMax val="1"/>
          <dgm:chPref val="1"/>
        </dgm:presLayoutVars>
      </dgm:prSet>
      <dgm:spPr/>
    </dgm:pt>
    <dgm:pt modelId="{73C89771-8726-429D-A753-8C1D5021EA80}" type="pres">
      <dgm:prSet presAssocID="{5A707A1B-A8D8-4E0F-9596-771120332A74}" presName="sibTrans" presStyleCnt="0"/>
      <dgm:spPr/>
    </dgm:pt>
    <dgm:pt modelId="{3FC87E57-36F0-4DA7-9FE1-E49A5170EF4E}" type="pres">
      <dgm:prSet presAssocID="{C616B56A-1BB1-42C7-B85F-02CE294F3CB9}" presName="compNode" presStyleCnt="0"/>
      <dgm:spPr/>
    </dgm:pt>
    <dgm:pt modelId="{8FADC2E9-D47D-4C94-B32D-6AA81080CCAB}" type="pres">
      <dgm:prSet presAssocID="{C616B56A-1BB1-42C7-B85F-02CE294F3C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03F1DFD-E66B-4FE2-919F-FE1CE7CA2BCA}" type="pres">
      <dgm:prSet presAssocID="{C616B56A-1BB1-42C7-B85F-02CE294F3CB9}" presName="spaceRect" presStyleCnt="0"/>
      <dgm:spPr/>
    </dgm:pt>
    <dgm:pt modelId="{21DEADCE-47B9-462C-8AB6-156C0AC57ED1}" type="pres">
      <dgm:prSet presAssocID="{C616B56A-1BB1-42C7-B85F-02CE294F3C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8C700B-DA32-48DA-A0A0-839F5CEBD5D6}" srcId="{014E4783-A858-477E-8D8D-2A0B58F40882}" destId="{9ABDB591-7551-4A67-AB62-F76F166E1EBF}" srcOrd="0" destOrd="0" parTransId="{E96ED73A-A6D0-4C51-806E-A873CC413CF7}" sibTransId="{5A707A1B-A8D8-4E0F-9596-771120332A74}"/>
    <dgm:cxn modelId="{C43EBB24-E6C6-0441-8ABB-2EA96DB7D152}" type="presOf" srcId="{9ABDB591-7551-4A67-AB62-F76F166E1EBF}" destId="{9EBEEEEA-C3A9-4F8E-9EFC-BFAA7892EA83}" srcOrd="0" destOrd="0" presId="urn:microsoft.com/office/officeart/2018/2/layout/IconLabelList"/>
    <dgm:cxn modelId="{7C101841-DDAD-A246-8E34-AC9E8F80B183}" type="presOf" srcId="{C616B56A-1BB1-42C7-B85F-02CE294F3CB9}" destId="{21DEADCE-47B9-462C-8AB6-156C0AC57ED1}" srcOrd="0" destOrd="0" presId="urn:microsoft.com/office/officeart/2018/2/layout/IconLabelList"/>
    <dgm:cxn modelId="{0CE86349-6E7C-6743-A43F-7D54D18643B5}" type="presOf" srcId="{014E4783-A858-477E-8D8D-2A0B58F40882}" destId="{E3FD2778-7A47-401F-AA8A-0E1AC69FB925}" srcOrd="0" destOrd="0" presId="urn:microsoft.com/office/officeart/2018/2/layout/IconLabelList"/>
    <dgm:cxn modelId="{8A28E473-4E6D-4C85-8711-5365B03DAA4F}" srcId="{014E4783-A858-477E-8D8D-2A0B58F40882}" destId="{C616B56A-1BB1-42C7-B85F-02CE294F3CB9}" srcOrd="1" destOrd="0" parTransId="{8BD4CEC4-C202-4F8E-B143-E4520ABF77EB}" sibTransId="{EF31FF40-B9F5-423A-B7D7-CC80800295EC}"/>
    <dgm:cxn modelId="{EC97A107-6E4D-614B-B5E9-D9DC953DE968}" type="presParOf" srcId="{E3FD2778-7A47-401F-AA8A-0E1AC69FB925}" destId="{7F0D235C-E668-40A8-8211-5B534C22679A}" srcOrd="0" destOrd="0" presId="urn:microsoft.com/office/officeart/2018/2/layout/IconLabelList"/>
    <dgm:cxn modelId="{E1B3EA4F-82CD-9444-9817-CAD454DCD408}" type="presParOf" srcId="{7F0D235C-E668-40A8-8211-5B534C22679A}" destId="{F2BD162B-B412-42B9-9BC7-CA925787F662}" srcOrd="0" destOrd="0" presId="urn:microsoft.com/office/officeart/2018/2/layout/IconLabelList"/>
    <dgm:cxn modelId="{D42BBB4A-BD7C-1D4B-AF65-54ED2989F052}" type="presParOf" srcId="{7F0D235C-E668-40A8-8211-5B534C22679A}" destId="{FA90D2B1-0C16-47F5-B284-402639E19502}" srcOrd="1" destOrd="0" presId="urn:microsoft.com/office/officeart/2018/2/layout/IconLabelList"/>
    <dgm:cxn modelId="{6290AF7A-B36D-0443-8923-D28B19F7134E}" type="presParOf" srcId="{7F0D235C-E668-40A8-8211-5B534C22679A}" destId="{9EBEEEEA-C3A9-4F8E-9EFC-BFAA7892EA83}" srcOrd="2" destOrd="0" presId="urn:microsoft.com/office/officeart/2018/2/layout/IconLabelList"/>
    <dgm:cxn modelId="{091DC9D2-9ACF-B341-B7BE-F0E0E13E545B}" type="presParOf" srcId="{E3FD2778-7A47-401F-AA8A-0E1AC69FB925}" destId="{73C89771-8726-429D-A753-8C1D5021EA80}" srcOrd="1" destOrd="0" presId="urn:microsoft.com/office/officeart/2018/2/layout/IconLabelList"/>
    <dgm:cxn modelId="{C254E699-E092-9544-BB23-455DF2CC1BE4}" type="presParOf" srcId="{E3FD2778-7A47-401F-AA8A-0E1AC69FB925}" destId="{3FC87E57-36F0-4DA7-9FE1-E49A5170EF4E}" srcOrd="2" destOrd="0" presId="urn:microsoft.com/office/officeart/2018/2/layout/IconLabelList"/>
    <dgm:cxn modelId="{43A36A2F-5DB1-834C-90F9-4ED6B9B0375D}" type="presParOf" srcId="{3FC87E57-36F0-4DA7-9FE1-E49A5170EF4E}" destId="{8FADC2E9-D47D-4C94-B32D-6AA81080CCAB}" srcOrd="0" destOrd="0" presId="urn:microsoft.com/office/officeart/2018/2/layout/IconLabelList"/>
    <dgm:cxn modelId="{0070B896-A45D-6C43-AD9C-452DA2097D67}" type="presParOf" srcId="{3FC87E57-36F0-4DA7-9FE1-E49A5170EF4E}" destId="{803F1DFD-E66B-4FE2-919F-FE1CE7CA2BCA}" srcOrd="1" destOrd="0" presId="urn:microsoft.com/office/officeart/2018/2/layout/IconLabelList"/>
    <dgm:cxn modelId="{38E5A27D-ABA0-F740-AAD8-C8C57957ADE3}" type="presParOf" srcId="{3FC87E57-36F0-4DA7-9FE1-E49A5170EF4E}" destId="{21DEADCE-47B9-462C-8AB6-156C0AC57E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6C33D-5711-495C-A270-916D3EB95B4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8FAFDD-21E1-4102-9494-0E96BDF300BC}">
      <dgm:prSet/>
      <dgm:spPr/>
      <dgm:t>
        <a:bodyPr/>
        <a:lstStyle/>
        <a:p>
          <a:r>
            <a:rPr lang="en-US" dirty="0"/>
            <a:t>Observations</a:t>
          </a:r>
        </a:p>
      </dgm:t>
    </dgm:pt>
    <dgm:pt modelId="{1A4916C0-6C90-4186-9724-A61150022262}" type="parTrans" cxnId="{7B2BA5DF-CDBA-4EF5-91F4-69F7C657C45F}">
      <dgm:prSet/>
      <dgm:spPr/>
      <dgm:t>
        <a:bodyPr/>
        <a:lstStyle/>
        <a:p>
          <a:endParaRPr lang="en-US"/>
        </a:p>
      </dgm:t>
    </dgm:pt>
    <dgm:pt modelId="{E777CD29-DFAE-4339-B76C-F06E56C53CE5}" type="sibTrans" cxnId="{7B2BA5DF-CDBA-4EF5-91F4-69F7C657C45F}">
      <dgm:prSet/>
      <dgm:spPr/>
      <dgm:t>
        <a:bodyPr/>
        <a:lstStyle/>
        <a:p>
          <a:endParaRPr lang="en-US"/>
        </a:p>
      </dgm:t>
    </dgm:pt>
    <dgm:pt modelId="{186FE280-B4AE-4752-A5DE-BAEFF64F657A}">
      <dgm:prSet/>
      <dgm:spPr/>
      <dgm:t>
        <a:bodyPr/>
        <a:lstStyle/>
        <a:p>
          <a:r>
            <a:rPr lang="en-US" dirty="0"/>
            <a:t>Different countries have different numbers and until you select from the dropdown menu, you will never know…</a:t>
          </a:r>
        </a:p>
      </dgm:t>
    </dgm:pt>
    <dgm:pt modelId="{5D951EE9-153F-4477-8344-0EE679AC0232}" type="parTrans" cxnId="{53061C76-AD7D-47B9-A746-2338AC1EE5C3}">
      <dgm:prSet/>
      <dgm:spPr/>
      <dgm:t>
        <a:bodyPr/>
        <a:lstStyle/>
        <a:p>
          <a:endParaRPr lang="en-US"/>
        </a:p>
      </dgm:t>
    </dgm:pt>
    <dgm:pt modelId="{B2289768-F1AF-4629-B533-67C2CE65BF42}" type="sibTrans" cxnId="{53061C76-AD7D-47B9-A746-2338AC1EE5C3}">
      <dgm:prSet/>
      <dgm:spPr/>
      <dgm:t>
        <a:bodyPr/>
        <a:lstStyle/>
        <a:p>
          <a:endParaRPr lang="en-US"/>
        </a:p>
      </dgm:t>
    </dgm:pt>
    <dgm:pt modelId="{45DC0571-497D-40D0-828E-25F7B01EC916}">
      <dgm:prSet/>
      <dgm:spPr/>
      <dgm:t>
        <a:bodyPr/>
        <a:lstStyle/>
        <a:p>
          <a:r>
            <a:rPr lang="en-US"/>
            <a:t>What I could have done differently:</a:t>
          </a:r>
        </a:p>
      </dgm:t>
    </dgm:pt>
    <dgm:pt modelId="{A8906AD4-2A57-411D-9FE1-BDC939284EC1}" type="parTrans" cxnId="{A21E4D62-901F-433C-A7FE-28A8C9F5DC8B}">
      <dgm:prSet/>
      <dgm:spPr/>
      <dgm:t>
        <a:bodyPr/>
        <a:lstStyle/>
        <a:p>
          <a:endParaRPr lang="en-US"/>
        </a:p>
      </dgm:t>
    </dgm:pt>
    <dgm:pt modelId="{78BF06EE-8735-4348-B04F-81C6E76FE989}" type="sibTrans" cxnId="{A21E4D62-901F-433C-A7FE-28A8C9F5DC8B}">
      <dgm:prSet/>
      <dgm:spPr/>
      <dgm:t>
        <a:bodyPr/>
        <a:lstStyle/>
        <a:p>
          <a:endParaRPr lang="en-US"/>
        </a:p>
      </dgm:t>
    </dgm:pt>
    <dgm:pt modelId="{A6279A79-A706-4CB4-9754-AE86FDB6C975}">
      <dgm:prSet/>
      <dgm:spPr/>
      <dgm:t>
        <a:bodyPr/>
        <a:lstStyle/>
        <a:p>
          <a:r>
            <a:rPr lang="en-US"/>
            <a:t>Using Sqlite database instead of Json.</a:t>
          </a:r>
        </a:p>
      </dgm:t>
    </dgm:pt>
    <dgm:pt modelId="{DE0F44E5-10BD-4323-8A0D-D52093F0598D}" type="parTrans" cxnId="{3DE93C24-51AE-4B93-A361-E6D8CC905B4E}">
      <dgm:prSet/>
      <dgm:spPr/>
      <dgm:t>
        <a:bodyPr/>
        <a:lstStyle/>
        <a:p>
          <a:endParaRPr lang="en-US"/>
        </a:p>
      </dgm:t>
    </dgm:pt>
    <dgm:pt modelId="{4C20567B-25BA-4150-952A-B1F33B32ED69}" type="sibTrans" cxnId="{3DE93C24-51AE-4B93-A361-E6D8CC905B4E}">
      <dgm:prSet/>
      <dgm:spPr/>
      <dgm:t>
        <a:bodyPr/>
        <a:lstStyle/>
        <a:p>
          <a:endParaRPr lang="en-US"/>
        </a:p>
      </dgm:t>
    </dgm:pt>
    <dgm:pt modelId="{6765AF9C-FEFD-46CF-B585-42597822B206}">
      <dgm:prSet/>
      <dgm:spPr/>
      <dgm:t>
        <a:bodyPr/>
        <a:lstStyle/>
        <a:p>
          <a:r>
            <a:rPr lang="en-US"/>
            <a:t>Areas to explore further:</a:t>
          </a:r>
        </a:p>
      </dgm:t>
    </dgm:pt>
    <dgm:pt modelId="{57DA51E4-9D94-4127-8031-B8058DC123AF}" type="parTrans" cxnId="{FE08C389-45DF-487F-9BDD-E50085E177C2}">
      <dgm:prSet/>
      <dgm:spPr/>
      <dgm:t>
        <a:bodyPr/>
        <a:lstStyle/>
        <a:p>
          <a:endParaRPr lang="en-US"/>
        </a:p>
      </dgm:t>
    </dgm:pt>
    <dgm:pt modelId="{1EB3389F-0CC4-4E9A-B2AA-867F093F1D1C}" type="sibTrans" cxnId="{FE08C389-45DF-487F-9BDD-E50085E177C2}">
      <dgm:prSet/>
      <dgm:spPr/>
      <dgm:t>
        <a:bodyPr/>
        <a:lstStyle/>
        <a:p>
          <a:endParaRPr lang="en-US"/>
        </a:p>
      </dgm:t>
    </dgm:pt>
    <dgm:pt modelId="{388EBE6F-ABFE-41AB-8430-4AF1D4364D8A}">
      <dgm:prSet/>
      <dgm:spPr/>
      <dgm:t>
        <a:bodyPr/>
        <a:lstStyle/>
        <a:p>
          <a:r>
            <a:rPr lang="en-US"/>
            <a:t>Graph showing the current rate of vaccination per country.</a:t>
          </a:r>
        </a:p>
      </dgm:t>
    </dgm:pt>
    <dgm:pt modelId="{B41A49A9-BBCF-4618-A47B-3C8877C7F5AA}" type="parTrans" cxnId="{8483085A-18B1-49EE-9F97-134526FFF022}">
      <dgm:prSet/>
      <dgm:spPr/>
      <dgm:t>
        <a:bodyPr/>
        <a:lstStyle/>
        <a:p>
          <a:endParaRPr lang="en-US"/>
        </a:p>
      </dgm:t>
    </dgm:pt>
    <dgm:pt modelId="{1C937238-8558-40CB-A261-26D0A809ABE9}" type="sibTrans" cxnId="{8483085A-18B1-49EE-9F97-134526FFF022}">
      <dgm:prSet/>
      <dgm:spPr/>
      <dgm:t>
        <a:bodyPr/>
        <a:lstStyle/>
        <a:p>
          <a:endParaRPr lang="en-US"/>
        </a:p>
      </dgm:t>
    </dgm:pt>
    <dgm:pt modelId="{D9BCDCCA-0A7C-4D07-9AA2-0184A3CD2CED}">
      <dgm:prSet/>
      <dgm:spPr/>
      <dgm:t>
        <a:bodyPr/>
        <a:lstStyle/>
        <a:p>
          <a:r>
            <a:rPr lang="en-US"/>
            <a:t>Dive deeper into the emerging Delta Variant.</a:t>
          </a:r>
        </a:p>
      </dgm:t>
    </dgm:pt>
    <dgm:pt modelId="{2076058D-DA51-4452-897F-79FDFCD41286}" type="parTrans" cxnId="{F81E6AAF-C7AD-4752-8F9C-699AF7F0D8E1}">
      <dgm:prSet/>
      <dgm:spPr/>
      <dgm:t>
        <a:bodyPr/>
        <a:lstStyle/>
        <a:p>
          <a:endParaRPr lang="en-US"/>
        </a:p>
      </dgm:t>
    </dgm:pt>
    <dgm:pt modelId="{154093ED-F027-4B57-BED8-E28AE2C5FC46}" type="sibTrans" cxnId="{F81E6AAF-C7AD-4752-8F9C-699AF7F0D8E1}">
      <dgm:prSet/>
      <dgm:spPr/>
      <dgm:t>
        <a:bodyPr/>
        <a:lstStyle/>
        <a:p>
          <a:endParaRPr lang="en-US"/>
        </a:p>
      </dgm:t>
    </dgm:pt>
    <dgm:pt modelId="{BD828A4C-4693-AE4E-A7CB-2A4F3A3DD871}" type="pres">
      <dgm:prSet presAssocID="{5B96C33D-5711-495C-A270-916D3EB95B4F}" presName="linear" presStyleCnt="0">
        <dgm:presLayoutVars>
          <dgm:dir/>
          <dgm:animLvl val="lvl"/>
          <dgm:resizeHandles val="exact"/>
        </dgm:presLayoutVars>
      </dgm:prSet>
      <dgm:spPr/>
    </dgm:pt>
    <dgm:pt modelId="{FA7916A2-7321-C64C-8BAA-C00EC51EECAB}" type="pres">
      <dgm:prSet presAssocID="{768FAFDD-21E1-4102-9494-0E96BDF300BC}" presName="parentLin" presStyleCnt="0"/>
      <dgm:spPr/>
    </dgm:pt>
    <dgm:pt modelId="{6BCFE6D3-50F4-3447-9FAD-A5A89AA5C5A7}" type="pres">
      <dgm:prSet presAssocID="{768FAFDD-21E1-4102-9494-0E96BDF300BC}" presName="parentLeftMargin" presStyleLbl="node1" presStyleIdx="0" presStyleCnt="3"/>
      <dgm:spPr/>
    </dgm:pt>
    <dgm:pt modelId="{71223F73-D3FA-554E-AD31-3BFCF477953F}" type="pres">
      <dgm:prSet presAssocID="{768FAFDD-21E1-4102-9494-0E96BDF300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0EB98B-D9B3-784E-8AB9-F17117F47FFC}" type="pres">
      <dgm:prSet presAssocID="{768FAFDD-21E1-4102-9494-0E96BDF300BC}" presName="negativeSpace" presStyleCnt="0"/>
      <dgm:spPr/>
    </dgm:pt>
    <dgm:pt modelId="{ABE0DF5E-2974-A647-87CB-5F3956F3D3A5}" type="pres">
      <dgm:prSet presAssocID="{768FAFDD-21E1-4102-9494-0E96BDF300BC}" presName="childText" presStyleLbl="conFgAcc1" presStyleIdx="0" presStyleCnt="3">
        <dgm:presLayoutVars>
          <dgm:bulletEnabled val="1"/>
        </dgm:presLayoutVars>
      </dgm:prSet>
      <dgm:spPr/>
    </dgm:pt>
    <dgm:pt modelId="{473DC6DC-297C-3F45-B4B2-58B19A224B1E}" type="pres">
      <dgm:prSet presAssocID="{E777CD29-DFAE-4339-B76C-F06E56C53CE5}" presName="spaceBetweenRectangles" presStyleCnt="0"/>
      <dgm:spPr/>
    </dgm:pt>
    <dgm:pt modelId="{575476F1-4352-904B-8874-57256FB64C8F}" type="pres">
      <dgm:prSet presAssocID="{45DC0571-497D-40D0-828E-25F7B01EC916}" presName="parentLin" presStyleCnt="0"/>
      <dgm:spPr/>
    </dgm:pt>
    <dgm:pt modelId="{577F0A0B-C7B2-6847-83E3-B0FFAC18D323}" type="pres">
      <dgm:prSet presAssocID="{45DC0571-497D-40D0-828E-25F7B01EC916}" presName="parentLeftMargin" presStyleLbl="node1" presStyleIdx="0" presStyleCnt="3"/>
      <dgm:spPr/>
    </dgm:pt>
    <dgm:pt modelId="{3BAFE00A-8801-704A-BF5F-5B549AE245FE}" type="pres">
      <dgm:prSet presAssocID="{45DC0571-497D-40D0-828E-25F7B01EC9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B83ABD-7425-6344-B4A4-B2474D74473A}" type="pres">
      <dgm:prSet presAssocID="{45DC0571-497D-40D0-828E-25F7B01EC916}" presName="negativeSpace" presStyleCnt="0"/>
      <dgm:spPr/>
    </dgm:pt>
    <dgm:pt modelId="{609E12FE-9788-1D48-A473-4E0182B80FD0}" type="pres">
      <dgm:prSet presAssocID="{45DC0571-497D-40D0-828E-25F7B01EC916}" presName="childText" presStyleLbl="conFgAcc1" presStyleIdx="1" presStyleCnt="3">
        <dgm:presLayoutVars>
          <dgm:bulletEnabled val="1"/>
        </dgm:presLayoutVars>
      </dgm:prSet>
      <dgm:spPr/>
    </dgm:pt>
    <dgm:pt modelId="{9CD2764E-DF79-BB47-9A83-28C6C0098E8F}" type="pres">
      <dgm:prSet presAssocID="{78BF06EE-8735-4348-B04F-81C6E76FE989}" presName="spaceBetweenRectangles" presStyleCnt="0"/>
      <dgm:spPr/>
    </dgm:pt>
    <dgm:pt modelId="{9E3869D4-604F-284D-BF99-5638B81AA6AD}" type="pres">
      <dgm:prSet presAssocID="{6765AF9C-FEFD-46CF-B585-42597822B206}" presName="parentLin" presStyleCnt="0"/>
      <dgm:spPr/>
    </dgm:pt>
    <dgm:pt modelId="{C16A49ED-1382-6B41-AF4D-FE6B38B11048}" type="pres">
      <dgm:prSet presAssocID="{6765AF9C-FEFD-46CF-B585-42597822B206}" presName="parentLeftMargin" presStyleLbl="node1" presStyleIdx="1" presStyleCnt="3"/>
      <dgm:spPr/>
    </dgm:pt>
    <dgm:pt modelId="{16E4D14B-CA20-AB4A-BBFA-88D515A7C820}" type="pres">
      <dgm:prSet presAssocID="{6765AF9C-FEFD-46CF-B585-42597822B2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8FE1A1C-32F7-3140-B9F1-84CFCA37A883}" type="pres">
      <dgm:prSet presAssocID="{6765AF9C-FEFD-46CF-B585-42597822B206}" presName="negativeSpace" presStyleCnt="0"/>
      <dgm:spPr/>
    </dgm:pt>
    <dgm:pt modelId="{4F3EC609-01BB-7448-A859-288E2ED7F10F}" type="pres">
      <dgm:prSet presAssocID="{6765AF9C-FEFD-46CF-B585-42597822B2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A1F721E-8D41-F940-825C-10DD4D70A8A3}" type="presOf" srcId="{388EBE6F-ABFE-41AB-8430-4AF1D4364D8A}" destId="{4F3EC609-01BB-7448-A859-288E2ED7F10F}" srcOrd="0" destOrd="0" presId="urn:microsoft.com/office/officeart/2005/8/layout/list1"/>
    <dgm:cxn modelId="{3DE93C24-51AE-4B93-A361-E6D8CC905B4E}" srcId="{45DC0571-497D-40D0-828E-25F7B01EC916}" destId="{A6279A79-A706-4CB4-9754-AE86FDB6C975}" srcOrd="0" destOrd="0" parTransId="{DE0F44E5-10BD-4323-8A0D-D52093F0598D}" sibTransId="{4C20567B-25BA-4150-952A-B1F33B32ED69}"/>
    <dgm:cxn modelId="{0CE8AF24-3000-2044-9B77-0CB87B8C8A35}" type="presOf" srcId="{45DC0571-497D-40D0-828E-25F7B01EC916}" destId="{3BAFE00A-8801-704A-BF5F-5B549AE245FE}" srcOrd="1" destOrd="0" presId="urn:microsoft.com/office/officeart/2005/8/layout/list1"/>
    <dgm:cxn modelId="{D4E1823E-D3A5-534F-BF96-6EDD10F9C633}" type="presOf" srcId="{6765AF9C-FEFD-46CF-B585-42597822B206}" destId="{C16A49ED-1382-6B41-AF4D-FE6B38B11048}" srcOrd="0" destOrd="0" presId="urn:microsoft.com/office/officeart/2005/8/layout/list1"/>
    <dgm:cxn modelId="{D562B03F-EF8A-7F41-9BD4-1690F11F66D5}" type="presOf" srcId="{768FAFDD-21E1-4102-9494-0E96BDF300BC}" destId="{6BCFE6D3-50F4-3447-9FAD-A5A89AA5C5A7}" srcOrd="0" destOrd="0" presId="urn:microsoft.com/office/officeart/2005/8/layout/list1"/>
    <dgm:cxn modelId="{CBB30A46-3D2F-3749-85C9-B1FA7868F9BA}" type="presOf" srcId="{5B96C33D-5711-495C-A270-916D3EB95B4F}" destId="{BD828A4C-4693-AE4E-A7CB-2A4F3A3DD871}" srcOrd="0" destOrd="0" presId="urn:microsoft.com/office/officeart/2005/8/layout/list1"/>
    <dgm:cxn modelId="{8483085A-18B1-49EE-9F97-134526FFF022}" srcId="{6765AF9C-FEFD-46CF-B585-42597822B206}" destId="{388EBE6F-ABFE-41AB-8430-4AF1D4364D8A}" srcOrd="0" destOrd="0" parTransId="{B41A49A9-BBCF-4618-A47B-3C8877C7F5AA}" sibTransId="{1C937238-8558-40CB-A261-26D0A809ABE9}"/>
    <dgm:cxn modelId="{1818BC61-E58B-CE4B-BBF3-08C4BFED4515}" type="presOf" srcId="{768FAFDD-21E1-4102-9494-0E96BDF300BC}" destId="{71223F73-D3FA-554E-AD31-3BFCF477953F}" srcOrd="1" destOrd="0" presId="urn:microsoft.com/office/officeart/2005/8/layout/list1"/>
    <dgm:cxn modelId="{A21E4D62-901F-433C-A7FE-28A8C9F5DC8B}" srcId="{5B96C33D-5711-495C-A270-916D3EB95B4F}" destId="{45DC0571-497D-40D0-828E-25F7B01EC916}" srcOrd="1" destOrd="0" parTransId="{A8906AD4-2A57-411D-9FE1-BDC939284EC1}" sibTransId="{78BF06EE-8735-4348-B04F-81C6E76FE989}"/>
    <dgm:cxn modelId="{84C7E175-915C-9440-93C8-1592686FE94A}" type="presOf" srcId="{A6279A79-A706-4CB4-9754-AE86FDB6C975}" destId="{609E12FE-9788-1D48-A473-4E0182B80FD0}" srcOrd="0" destOrd="0" presId="urn:microsoft.com/office/officeart/2005/8/layout/list1"/>
    <dgm:cxn modelId="{53061C76-AD7D-47B9-A746-2338AC1EE5C3}" srcId="{768FAFDD-21E1-4102-9494-0E96BDF300BC}" destId="{186FE280-B4AE-4752-A5DE-BAEFF64F657A}" srcOrd="0" destOrd="0" parTransId="{5D951EE9-153F-4477-8344-0EE679AC0232}" sibTransId="{B2289768-F1AF-4629-B533-67C2CE65BF42}"/>
    <dgm:cxn modelId="{2FA6937E-B385-174B-909C-4791864A3056}" type="presOf" srcId="{D9BCDCCA-0A7C-4D07-9AA2-0184A3CD2CED}" destId="{4F3EC609-01BB-7448-A859-288E2ED7F10F}" srcOrd="0" destOrd="1" presId="urn:microsoft.com/office/officeart/2005/8/layout/list1"/>
    <dgm:cxn modelId="{FE08C389-45DF-487F-9BDD-E50085E177C2}" srcId="{5B96C33D-5711-495C-A270-916D3EB95B4F}" destId="{6765AF9C-FEFD-46CF-B585-42597822B206}" srcOrd="2" destOrd="0" parTransId="{57DA51E4-9D94-4127-8031-B8058DC123AF}" sibTransId="{1EB3389F-0CC4-4E9A-B2AA-867F093F1D1C}"/>
    <dgm:cxn modelId="{1D1EAB8B-DD8F-964F-B1F1-EBDEDE7455C3}" type="presOf" srcId="{6765AF9C-FEFD-46CF-B585-42597822B206}" destId="{16E4D14B-CA20-AB4A-BBFA-88D515A7C820}" srcOrd="1" destOrd="0" presId="urn:microsoft.com/office/officeart/2005/8/layout/list1"/>
    <dgm:cxn modelId="{F81E6AAF-C7AD-4752-8F9C-699AF7F0D8E1}" srcId="{6765AF9C-FEFD-46CF-B585-42597822B206}" destId="{D9BCDCCA-0A7C-4D07-9AA2-0184A3CD2CED}" srcOrd="1" destOrd="0" parTransId="{2076058D-DA51-4452-897F-79FDFCD41286}" sibTransId="{154093ED-F027-4B57-BED8-E28AE2C5FC46}"/>
    <dgm:cxn modelId="{97140DB9-5062-5E4B-A009-87E0DE2B9653}" type="presOf" srcId="{186FE280-B4AE-4752-A5DE-BAEFF64F657A}" destId="{ABE0DF5E-2974-A647-87CB-5F3956F3D3A5}" srcOrd="0" destOrd="0" presId="urn:microsoft.com/office/officeart/2005/8/layout/list1"/>
    <dgm:cxn modelId="{49B1B2BA-AE0F-2A4D-86E9-EA7507E23F00}" type="presOf" srcId="{45DC0571-497D-40D0-828E-25F7B01EC916}" destId="{577F0A0B-C7B2-6847-83E3-B0FFAC18D323}" srcOrd="0" destOrd="0" presId="urn:microsoft.com/office/officeart/2005/8/layout/list1"/>
    <dgm:cxn modelId="{7B2BA5DF-CDBA-4EF5-91F4-69F7C657C45F}" srcId="{5B96C33D-5711-495C-A270-916D3EB95B4F}" destId="{768FAFDD-21E1-4102-9494-0E96BDF300BC}" srcOrd="0" destOrd="0" parTransId="{1A4916C0-6C90-4186-9724-A61150022262}" sibTransId="{E777CD29-DFAE-4339-B76C-F06E56C53CE5}"/>
    <dgm:cxn modelId="{AB062104-6A3E-1045-BFD7-532A1C6CB6FD}" type="presParOf" srcId="{BD828A4C-4693-AE4E-A7CB-2A4F3A3DD871}" destId="{FA7916A2-7321-C64C-8BAA-C00EC51EECAB}" srcOrd="0" destOrd="0" presId="urn:microsoft.com/office/officeart/2005/8/layout/list1"/>
    <dgm:cxn modelId="{A7C8D095-7E9E-4A49-B1F8-3C8340E3D2B8}" type="presParOf" srcId="{FA7916A2-7321-C64C-8BAA-C00EC51EECAB}" destId="{6BCFE6D3-50F4-3447-9FAD-A5A89AA5C5A7}" srcOrd="0" destOrd="0" presId="urn:microsoft.com/office/officeart/2005/8/layout/list1"/>
    <dgm:cxn modelId="{F2A3222E-B48E-9D41-9D14-B749E51F8B84}" type="presParOf" srcId="{FA7916A2-7321-C64C-8BAA-C00EC51EECAB}" destId="{71223F73-D3FA-554E-AD31-3BFCF477953F}" srcOrd="1" destOrd="0" presId="urn:microsoft.com/office/officeart/2005/8/layout/list1"/>
    <dgm:cxn modelId="{D35A9200-3C77-4542-A885-3A394543951E}" type="presParOf" srcId="{BD828A4C-4693-AE4E-A7CB-2A4F3A3DD871}" destId="{DD0EB98B-D9B3-784E-8AB9-F17117F47FFC}" srcOrd="1" destOrd="0" presId="urn:microsoft.com/office/officeart/2005/8/layout/list1"/>
    <dgm:cxn modelId="{6C94340C-8C21-0044-A71D-2ED8DD1105B5}" type="presParOf" srcId="{BD828A4C-4693-AE4E-A7CB-2A4F3A3DD871}" destId="{ABE0DF5E-2974-A647-87CB-5F3956F3D3A5}" srcOrd="2" destOrd="0" presId="urn:microsoft.com/office/officeart/2005/8/layout/list1"/>
    <dgm:cxn modelId="{1FBA2F78-6886-2640-B371-897644953840}" type="presParOf" srcId="{BD828A4C-4693-AE4E-A7CB-2A4F3A3DD871}" destId="{473DC6DC-297C-3F45-B4B2-58B19A224B1E}" srcOrd="3" destOrd="0" presId="urn:microsoft.com/office/officeart/2005/8/layout/list1"/>
    <dgm:cxn modelId="{6D32F05D-9955-6A48-9C21-050B25C7BCA0}" type="presParOf" srcId="{BD828A4C-4693-AE4E-A7CB-2A4F3A3DD871}" destId="{575476F1-4352-904B-8874-57256FB64C8F}" srcOrd="4" destOrd="0" presId="urn:microsoft.com/office/officeart/2005/8/layout/list1"/>
    <dgm:cxn modelId="{ED1B485C-D68F-1B4E-B3C4-2770DB63F4A9}" type="presParOf" srcId="{575476F1-4352-904B-8874-57256FB64C8F}" destId="{577F0A0B-C7B2-6847-83E3-B0FFAC18D323}" srcOrd="0" destOrd="0" presId="urn:microsoft.com/office/officeart/2005/8/layout/list1"/>
    <dgm:cxn modelId="{2B70C5FF-2637-A34F-833C-01D943FE1968}" type="presParOf" srcId="{575476F1-4352-904B-8874-57256FB64C8F}" destId="{3BAFE00A-8801-704A-BF5F-5B549AE245FE}" srcOrd="1" destOrd="0" presId="urn:microsoft.com/office/officeart/2005/8/layout/list1"/>
    <dgm:cxn modelId="{063ACE09-6E9E-AA4A-BA4A-782B0152965F}" type="presParOf" srcId="{BD828A4C-4693-AE4E-A7CB-2A4F3A3DD871}" destId="{65B83ABD-7425-6344-B4A4-B2474D74473A}" srcOrd="5" destOrd="0" presId="urn:microsoft.com/office/officeart/2005/8/layout/list1"/>
    <dgm:cxn modelId="{2A0E7FD3-8255-DE42-A90A-1EB5D6837B52}" type="presParOf" srcId="{BD828A4C-4693-AE4E-A7CB-2A4F3A3DD871}" destId="{609E12FE-9788-1D48-A473-4E0182B80FD0}" srcOrd="6" destOrd="0" presId="urn:microsoft.com/office/officeart/2005/8/layout/list1"/>
    <dgm:cxn modelId="{3AC83746-9905-6142-B935-FB12A0AB7FC2}" type="presParOf" srcId="{BD828A4C-4693-AE4E-A7CB-2A4F3A3DD871}" destId="{9CD2764E-DF79-BB47-9A83-28C6C0098E8F}" srcOrd="7" destOrd="0" presId="urn:microsoft.com/office/officeart/2005/8/layout/list1"/>
    <dgm:cxn modelId="{E61BA968-00BA-2B4A-B7C3-CDE6B7CD230A}" type="presParOf" srcId="{BD828A4C-4693-AE4E-A7CB-2A4F3A3DD871}" destId="{9E3869D4-604F-284D-BF99-5638B81AA6AD}" srcOrd="8" destOrd="0" presId="urn:microsoft.com/office/officeart/2005/8/layout/list1"/>
    <dgm:cxn modelId="{5679A219-8B38-5748-88DC-637CE7741900}" type="presParOf" srcId="{9E3869D4-604F-284D-BF99-5638B81AA6AD}" destId="{C16A49ED-1382-6B41-AF4D-FE6B38B11048}" srcOrd="0" destOrd="0" presId="urn:microsoft.com/office/officeart/2005/8/layout/list1"/>
    <dgm:cxn modelId="{BFD11FB5-93A4-834D-8B5E-49F2E38859D1}" type="presParOf" srcId="{9E3869D4-604F-284D-BF99-5638B81AA6AD}" destId="{16E4D14B-CA20-AB4A-BBFA-88D515A7C820}" srcOrd="1" destOrd="0" presId="urn:microsoft.com/office/officeart/2005/8/layout/list1"/>
    <dgm:cxn modelId="{4A321907-B03C-6145-A3C6-729D19491D6C}" type="presParOf" srcId="{BD828A4C-4693-AE4E-A7CB-2A4F3A3DD871}" destId="{18FE1A1C-32F7-3140-B9F1-84CFCA37A883}" srcOrd="9" destOrd="0" presId="urn:microsoft.com/office/officeart/2005/8/layout/list1"/>
    <dgm:cxn modelId="{2B9FA4BF-81E0-EE44-BE51-29168BEB4C56}" type="presParOf" srcId="{BD828A4C-4693-AE4E-A7CB-2A4F3A3DD871}" destId="{4F3EC609-01BB-7448-A859-288E2ED7F1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92998-429F-7949-8DD7-F96B375E828A}">
      <dsp:nvSpPr>
        <dsp:cNvPr id="0" name=""/>
        <dsp:cNvSpPr/>
      </dsp:nvSpPr>
      <dsp:spPr>
        <a:xfrm>
          <a:off x="0" y="410656"/>
          <a:ext cx="4417265" cy="2168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829" tIns="562356" rIns="34282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This is a </a:t>
          </a:r>
          <a:r>
            <a:rPr lang="en-US" sz="1600" b="1" i="0" kern="1200" dirty="0"/>
            <a:t>disease </a:t>
          </a:r>
          <a:r>
            <a:rPr lang="en-US" sz="1600" b="0" i="0" kern="1200" dirty="0"/>
            <a:t>that emerged in December 2019, </a:t>
          </a:r>
          <a:r>
            <a:rPr lang="en-US" sz="1600" b="1" i="0" kern="1200" dirty="0"/>
            <a:t>caused</a:t>
          </a:r>
          <a:r>
            <a:rPr lang="en-US" sz="1600" b="0" i="0" kern="1200" dirty="0"/>
            <a:t> by SARS-CoV-2, the coronavirus. It can be severe and has caused millions of deaths around the world as well as lasting health problems in some who have survived the illness. </a:t>
          </a:r>
          <a:endParaRPr lang="en-US" sz="1600" kern="1200" dirty="0"/>
        </a:p>
      </dsp:txBody>
      <dsp:txXfrm>
        <a:off x="0" y="410656"/>
        <a:ext cx="4417265" cy="2168775"/>
      </dsp:txXfrm>
    </dsp:sp>
    <dsp:sp modelId="{AB146D0C-4CC9-B645-874E-7537A8CAFBB1}">
      <dsp:nvSpPr>
        <dsp:cNvPr id="0" name=""/>
        <dsp:cNvSpPr/>
      </dsp:nvSpPr>
      <dsp:spPr>
        <a:xfrm>
          <a:off x="220863" y="12136"/>
          <a:ext cx="3092085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73" tIns="0" rIns="11687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Why Covid?</a:t>
          </a:r>
        </a:p>
      </dsp:txBody>
      <dsp:txXfrm>
        <a:off x="259771" y="51044"/>
        <a:ext cx="3014269" cy="719224"/>
      </dsp:txXfrm>
    </dsp:sp>
    <dsp:sp modelId="{8641F114-9EB3-4E4B-BE31-05FD7D24DC33}">
      <dsp:nvSpPr>
        <dsp:cNvPr id="0" name=""/>
        <dsp:cNvSpPr/>
      </dsp:nvSpPr>
      <dsp:spPr>
        <a:xfrm>
          <a:off x="0" y="3123751"/>
          <a:ext cx="4417265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829" tIns="562356" rIns="342829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hlinkClick xmlns:r="http://schemas.openxmlformats.org/officeDocument/2006/relationships" r:id="rId1"/>
            </a:rPr>
            <a:t>Covid Data</a:t>
          </a:r>
          <a:endParaRPr lang="en-US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hlinkClick xmlns:r="http://schemas.openxmlformats.org/officeDocument/2006/relationships" r:id="rId2"/>
            </a:rPr>
            <a:t>World in Data</a:t>
          </a:r>
          <a:endParaRPr lang="en-US" sz="3200" kern="1200" dirty="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 dirty="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 dirty="0"/>
        </a:p>
      </dsp:txBody>
      <dsp:txXfrm>
        <a:off x="0" y="3123751"/>
        <a:ext cx="4417265" cy="2891700"/>
      </dsp:txXfrm>
    </dsp:sp>
    <dsp:sp modelId="{6AB0EDD5-F3C8-5F4F-9E5C-D11C8C77946B}">
      <dsp:nvSpPr>
        <dsp:cNvPr id="0" name=""/>
        <dsp:cNvSpPr/>
      </dsp:nvSpPr>
      <dsp:spPr>
        <a:xfrm>
          <a:off x="307110" y="2841296"/>
          <a:ext cx="3092085" cy="79704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73" tIns="0" rIns="11687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Source:</a:t>
          </a:r>
        </a:p>
      </dsp:txBody>
      <dsp:txXfrm>
        <a:off x="346018" y="2880204"/>
        <a:ext cx="3014269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D162B-B412-42B9-9BC7-CA925787F662}">
      <dsp:nvSpPr>
        <dsp:cNvPr id="0" name=""/>
        <dsp:cNvSpPr/>
      </dsp:nvSpPr>
      <dsp:spPr>
        <a:xfrm>
          <a:off x="1332854" y="117097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EEEEA-C3A9-4F8E-9EFC-BFAA7892EA83}">
      <dsp:nvSpPr>
        <dsp:cNvPr id="0" name=""/>
        <dsp:cNvSpPr/>
      </dsp:nvSpPr>
      <dsp:spPr>
        <a:xfrm>
          <a:off x="534666" y="1780971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Back-end development still not my strong-suit. I was not able to render my sqlite database to flask.</a:t>
          </a:r>
        </a:p>
      </dsp:txBody>
      <dsp:txXfrm>
        <a:off x="534666" y="1780971"/>
        <a:ext cx="2902500" cy="720000"/>
      </dsp:txXfrm>
    </dsp:sp>
    <dsp:sp modelId="{8FADC2E9-D47D-4C94-B32D-6AA81080CCAB}">
      <dsp:nvSpPr>
        <dsp:cNvPr id="0" name=""/>
        <dsp:cNvSpPr/>
      </dsp:nvSpPr>
      <dsp:spPr>
        <a:xfrm>
          <a:off x="1332854" y="3226596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ADCE-47B9-462C-8AB6-156C0AC57ED1}">
      <dsp:nvSpPr>
        <dsp:cNvPr id="0" name=""/>
        <dsp:cNvSpPr/>
      </dsp:nvSpPr>
      <dsp:spPr>
        <a:xfrm>
          <a:off x="534666" y="4890470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had to get a json file.</a:t>
          </a:r>
        </a:p>
      </dsp:txBody>
      <dsp:txXfrm>
        <a:off x="534666" y="4890470"/>
        <a:ext cx="290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0DF5E-2974-A647-87CB-5F3956F3D3A5}">
      <dsp:nvSpPr>
        <dsp:cNvPr id="0" name=""/>
        <dsp:cNvSpPr/>
      </dsp:nvSpPr>
      <dsp:spPr>
        <a:xfrm>
          <a:off x="0" y="406513"/>
          <a:ext cx="3971833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258" tIns="395732" rIns="30825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Different countries have different numbers and until you select from the dropdown menu, you will never know…</a:t>
          </a:r>
        </a:p>
      </dsp:txBody>
      <dsp:txXfrm>
        <a:off x="0" y="406513"/>
        <a:ext cx="3971833" cy="1556100"/>
      </dsp:txXfrm>
    </dsp:sp>
    <dsp:sp modelId="{71223F73-D3FA-554E-AD31-3BFCF477953F}">
      <dsp:nvSpPr>
        <dsp:cNvPr id="0" name=""/>
        <dsp:cNvSpPr/>
      </dsp:nvSpPr>
      <dsp:spPr>
        <a:xfrm>
          <a:off x="198591" y="126073"/>
          <a:ext cx="278028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88" tIns="0" rIns="1050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Observations</a:t>
          </a:r>
        </a:p>
      </dsp:txBody>
      <dsp:txXfrm>
        <a:off x="225971" y="153453"/>
        <a:ext cx="2725523" cy="506120"/>
      </dsp:txXfrm>
    </dsp:sp>
    <dsp:sp modelId="{609E12FE-9788-1D48-A473-4E0182B80FD0}">
      <dsp:nvSpPr>
        <dsp:cNvPr id="0" name=""/>
        <dsp:cNvSpPr/>
      </dsp:nvSpPr>
      <dsp:spPr>
        <a:xfrm>
          <a:off x="0" y="2345654"/>
          <a:ext cx="3971833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258" tIns="395732" rIns="30825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Using Sqlite database instead of Json.</a:t>
          </a:r>
        </a:p>
      </dsp:txBody>
      <dsp:txXfrm>
        <a:off x="0" y="2345654"/>
        <a:ext cx="3971833" cy="1047375"/>
      </dsp:txXfrm>
    </dsp:sp>
    <dsp:sp modelId="{3BAFE00A-8801-704A-BF5F-5B549AE245FE}">
      <dsp:nvSpPr>
        <dsp:cNvPr id="0" name=""/>
        <dsp:cNvSpPr/>
      </dsp:nvSpPr>
      <dsp:spPr>
        <a:xfrm>
          <a:off x="198591" y="2065213"/>
          <a:ext cx="2780283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88" tIns="0" rIns="1050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 could have done differently:</a:t>
          </a:r>
        </a:p>
      </dsp:txBody>
      <dsp:txXfrm>
        <a:off x="225971" y="2092593"/>
        <a:ext cx="2725523" cy="506120"/>
      </dsp:txXfrm>
    </dsp:sp>
    <dsp:sp modelId="{4F3EC609-01BB-7448-A859-288E2ED7F10F}">
      <dsp:nvSpPr>
        <dsp:cNvPr id="0" name=""/>
        <dsp:cNvSpPr/>
      </dsp:nvSpPr>
      <dsp:spPr>
        <a:xfrm>
          <a:off x="0" y="3776068"/>
          <a:ext cx="3971833" cy="1825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258" tIns="395732" rIns="30825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Graph showing the current rate of vaccination per country.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Dive deeper into the emerging Delta Variant.</a:t>
          </a:r>
        </a:p>
      </dsp:txBody>
      <dsp:txXfrm>
        <a:off x="0" y="3776068"/>
        <a:ext cx="3971833" cy="1825425"/>
      </dsp:txXfrm>
    </dsp:sp>
    <dsp:sp modelId="{16E4D14B-CA20-AB4A-BBFA-88D515A7C820}">
      <dsp:nvSpPr>
        <dsp:cNvPr id="0" name=""/>
        <dsp:cNvSpPr/>
      </dsp:nvSpPr>
      <dsp:spPr>
        <a:xfrm>
          <a:off x="198591" y="3495629"/>
          <a:ext cx="2780283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88" tIns="0" rIns="1050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Areas to explore further:</a:t>
          </a:r>
        </a:p>
      </dsp:txBody>
      <dsp:txXfrm>
        <a:off x="225971" y="3523009"/>
        <a:ext cx="272552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663dfd35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663dfd35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e663dfd352_1_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67ad56d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e67ad56d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7ad56d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e67ad56d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7ad56d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e67ad56d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589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810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386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42987" y="400050"/>
            <a:ext cx="792162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971550" y="1412875"/>
            <a:ext cx="799306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702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291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45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706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326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075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887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521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pPr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5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pn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3.xml"/><Relationship Id="rId5" Type="http://schemas.openxmlformats.org/officeDocument/2006/relationships/image" Target="../media/image3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62" name="Picture 3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63" name="Rectangle 3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4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42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44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3262852"/>
            <a:ext cx="31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50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843" y="487443"/>
            <a:ext cx="4381161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0" name="Picture 52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" y="0"/>
            <a:ext cx="91424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3B039-B7F8-1948-A5E7-E18912D9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286" y="2568817"/>
            <a:ext cx="53666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5700">
                <a:solidFill>
                  <a:srgbClr val="1F2D29"/>
                </a:solidFill>
              </a:rPr>
              <a:t>Covid Data Visualization Board</a:t>
            </a:r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ight Triangle 56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94841" y="2792040"/>
            <a:ext cx="353147" cy="26486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6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9B16-7259-8145-A6C5-CF5B5DA3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359EA-E154-CE49-9E81-4C984A820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Amazon.com: funny covid-19 quotes Decal Vinyl Bumper Sticker 5&amp;quot; : Automotive">
            <a:extLst>
              <a:ext uri="{FF2B5EF4-FFF2-40B4-BE49-F238E27FC236}">
                <a16:creationId xmlns:a16="http://schemas.microsoft.com/office/drawing/2014/main" id="{DD62FB20-4141-D84A-9169-0BC97DB2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100" dirty="0">
                <a:solidFill>
                  <a:schemeClr val="bg1"/>
                </a:solidFill>
              </a:rPr>
              <a:t>Covid-19 2020 Dashboard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7" name="Google Shape;45;p7">
            <a:extLst>
              <a:ext uri="{FF2B5EF4-FFF2-40B4-BE49-F238E27FC236}">
                <a16:creationId xmlns:a16="http://schemas.microsoft.com/office/drawing/2014/main" id="{DDA35788-30E2-46E2-A962-FE8181668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172050"/>
              </p:ext>
            </p:extLst>
          </p:nvPr>
        </p:nvGraphicFramePr>
        <p:xfrm>
          <a:off x="4130386" y="189186"/>
          <a:ext cx="4417265" cy="6027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/>
              <a:t>Data Analysis Process</a:t>
            </a:r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" name="Google Shape;53;p8"/>
          <p:cNvGrpSpPr/>
          <p:nvPr/>
        </p:nvGrpSpPr>
        <p:grpSpPr>
          <a:xfrm>
            <a:off x="147422" y="4902582"/>
            <a:ext cx="8849156" cy="1171594"/>
            <a:chOff x="1593000" y="2312113"/>
            <a:chExt cx="5766050" cy="653937"/>
          </a:xfrm>
        </p:grpSpPr>
        <p:sp>
          <p:nvSpPr>
            <p:cNvPr id="54" name="Google Shape;54;p8"/>
            <p:cNvSpPr/>
            <p:nvPr/>
          </p:nvSpPr>
          <p:spPr>
            <a:xfrm>
              <a:off x="3554392" y="2312113"/>
              <a:ext cx="3633343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5" name="Google Shape;55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Dashboard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3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Update </a:t>
              </a:r>
              <a:r>
                <a:rPr lang="en-US" sz="1200" dirty="0" err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index.html</a:t>
              </a: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 project explanation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Format tables 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 dropdown menu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oogle Shape;61;p8"/>
          <p:cNvGrpSpPr/>
          <p:nvPr/>
        </p:nvGrpSpPr>
        <p:grpSpPr>
          <a:xfrm>
            <a:off x="179388" y="3701160"/>
            <a:ext cx="8586239" cy="1203629"/>
            <a:chOff x="1593000" y="2294250"/>
            <a:chExt cx="5823027" cy="671818"/>
          </a:xfrm>
        </p:grpSpPr>
        <p:sp>
          <p:nvSpPr>
            <p:cNvPr id="62" name="Google Shape;62;p8"/>
            <p:cNvSpPr/>
            <p:nvPr/>
          </p:nvSpPr>
          <p:spPr>
            <a:xfrm>
              <a:off x="3728375" y="2322568"/>
              <a:ext cx="3687652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Flask Application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593000" y="2294250"/>
              <a:ext cx="690000" cy="670925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3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387850" y="2322536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Used flask </a:t>
              </a:r>
              <a:r>
                <a:rPr lang="en-US" sz="1200" dirty="0" err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app.py</a:t>
              </a: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to query and structure the data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 routes for data visualization.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plug queries into </a:t>
              </a:r>
              <a:r>
                <a:rPr lang="en-US" sz="1200" dirty="0" err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chart.js</a:t>
              </a: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to create graphs.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8"/>
          <p:cNvGrpSpPr/>
          <p:nvPr/>
        </p:nvGrpSpPr>
        <p:grpSpPr>
          <a:xfrm>
            <a:off x="179351" y="2550428"/>
            <a:ext cx="8586277" cy="1152895"/>
            <a:chOff x="1712251" y="2322568"/>
            <a:chExt cx="5709067" cy="643500"/>
          </a:xfrm>
        </p:grpSpPr>
        <p:sp>
          <p:nvSpPr>
            <p:cNvPr id="70" name="Google Shape;70;p8"/>
            <p:cNvSpPr/>
            <p:nvPr/>
          </p:nvSpPr>
          <p:spPr>
            <a:xfrm>
              <a:off x="3728375" y="2322568"/>
              <a:ext cx="3692943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SQLite/PostgreSQL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712251" y="2322568"/>
              <a:ext cx="570749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799741" y="2322575"/>
              <a:ext cx="578898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3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4387850" y="2323750"/>
              <a:ext cx="2799885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Structure tables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 connection to PostgreSQL server using Psycopg2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Created primary key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179388" y="1471306"/>
            <a:ext cx="8586239" cy="1152895"/>
            <a:chOff x="1593000" y="2322568"/>
            <a:chExt cx="5911544" cy="643500"/>
          </a:xfrm>
        </p:grpSpPr>
        <p:sp>
          <p:nvSpPr>
            <p:cNvPr id="78" name="Google Shape;78;p8"/>
            <p:cNvSpPr/>
            <p:nvPr/>
          </p:nvSpPr>
          <p:spPr>
            <a:xfrm>
              <a:off x="3728375" y="2322568"/>
              <a:ext cx="3776169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Jupyter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Notebook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3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387850" y="2323750"/>
              <a:ext cx="3029985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Load csv raw data  into </a:t>
              </a:r>
              <a:r>
                <a:rPr lang="en-US" sz="1200" dirty="0" err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DataFrames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○"/>
              </a:pPr>
              <a:r>
                <a:rPr lang="en-US" sz="12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Dropped irrelevant columns and removed null values.</a:t>
              </a:r>
              <a:endParaRPr sz="12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-1"/>
            <a:ext cx="83883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56702" y="2811270"/>
            <a:ext cx="2605314" cy="177004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900" u="none">
                <a:sym typeface="Arial"/>
              </a:rPr>
              <a:t> </a:t>
            </a:r>
            <a:r>
              <a:rPr lang="en-US" sz="1900"/>
              <a:t>Challenges/Setbacks</a:t>
            </a:r>
          </a:p>
        </p:txBody>
      </p:sp>
      <p:graphicFrame>
        <p:nvGraphicFramePr>
          <p:cNvPr id="41" name="Google Shape;39;p6">
            <a:extLst>
              <a:ext uri="{FF2B5EF4-FFF2-40B4-BE49-F238E27FC236}">
                <a16:creationId xmlns:a16="http://schemas.microsoft.com/office/drawing/2014/main" id="{212B8EA7-7C64-4205-9152-C25BE7F3B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102201"/>
              </p:ext>
            </p:extLst>
          </p:nvPr>
        </p:nvGraphicFramePr>
        <p:xfrm>
          <a:off x="4710198" y="550974"/>
          <a:ext cx="3971833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-1"/>
            <a:ext cx="83883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356702" y="2811270"/>
            <a:ext cx="2605314" cy="177004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400"/>
              <a:t>Analysis</a:t>
            </a:r>
          </a:p>
        </p:txBody>
      </p:sp>
      <p:graphicFrame>
        <p:nvGraphicFramePr>
          <p:cNvPr id="92" name="Google Shape;90;p9">
            <a:extLst>
              <a:ext uri="{FF2B5EF4-FFF2-40B4-BE49-F238E27FC236}">
                <a16:creationId xmlns:a16="http://schemas.microsoft.com/office/drawing/2014/main" id="{1BAC9B4B-017A-4F3E-B9DE-F0D7487BE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415317"/>
              </p:ext>
            </p:extLst>
          </p:nvPr>
        </p:nvGraphicFramePr>
        <p:xfrm>
          <a:off x="4710198" y="550974"/>
          <a:ext cx="3971833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3262852"/>
            <a:ext cx="31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1480690" y="5166421"/>
            <a:ext cx="6334018" cy="88352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4200"/>
              <a:t> Questions.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 descr="Question mark on green pastel background">
            <a:extLst>
              <a:ext uri="{FF2B5EF4-FFF2-40B4-BE49-F238E27FC236}">
                <a16:creationId xmlns:a16="http://schemas.microsoft.com/office/drawing/2014/main" id="{BEFB6932-6600-4A46-B6A0-8B75FFCEDB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484" r="1" b="15485"/>
          <a:stretch/>
        </p:blipFill>
        <p:spPr>
          <a:xfrm>
            <a:off x="754050" y="-1"/>
            <a:ext cx="7785100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{1933FA7A-F163-664A-A52F-4E881EA1BB2B}tf16401378</Template>
  <TotalTime>0</TotalTime>
  <Words>243</Words>
  <Application>Microsoft Macintosh PowerPoint</Application>
  <PresentationFormat>On-screen Show (4:3)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 3</vt:lpstr>
      <vt:lpstr>MS Shell Dlg 2</vt:lpstr>
      <vt:lpstr>Roboto</vt:lpstr>
      <vt:lpstr>Arial</vt:lpstr>
      <vt:lpstr>Wingdings</vt:lpstr>
      <vt:lpstr>Madison</vt:lpstr>
      <vt:lpstr>Covid Data Visualization Board</vt:lpstr>
      <vt:lpstr>PowerPoint Presentation</vt:lpstr>
      <vt:lpstr>Covid-19 2020 Dashboard</vt:lpstr>
      <vt:lpstr>Data Analysis Process</vt:lpstr>
      <vt:lpstr> Challenges/Setbacks</vt:lpstr>
      <vt:lpstr>Analysis</vt:lpstr>
      <vt:lpstr> Questions.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 Visualization Board</dc:title>
  <cp:lastModifiedBy>Elizabeth Odundo</cp:lastModifiedBy>
  <cp:revision>1</cp:revision>
  <dcterms:modified xsi:type="dcterms:W3CDTF">2021-08-16T07:26:56Z</dcterms:modified>
</cp:coreProperties>
</file>