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836D-D456-4584-A965-A8643A68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C8E3-CAA7-4524-84B2-330C2429F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6033-053C-495D-8F96-9D1645B5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558E-3ABE-4F90-B428-F9C88789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D6DF-2E94-4F35-A52A-F3D44008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8E59-336E-4F62-8C8B-8B7F66B1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359C8-2AC6-48AB-99FD-766B5D5D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F642-434A-4683-BC6F-55A5F7E0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2F45-0897-40BF-AD99-71230879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ABE5-4290-482A-9DA1-A67C941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13683-9922-4F94-95FE-790B6D800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3DB5-C3ED-4157-9EDB-10AD7C0F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EA9C-ACDB-417D-9997-94E44C9B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4DC5-B4C6-4354-96B6-0DA536BC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ABEB-0C5D-41DB-8BA8-503180F2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544A-5EAA-4E33-886B-9893A275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097E-6303-4216-8A45-9B37AC6E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3988-9D83-4F7D-9159-6EB3EF59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0888-92AC-46F2-AEEE-0754D1AD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A323-06F0-4DBD-92D0-5968C0F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1760-7AA0-42B3-98DD-5E5206B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26E1-0B67-40B6-B496-200C3D49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F11C-316D-4027-8485-8D5DFC88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A526-52A0-467E-92FC-6F7BDABB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AAE5-8F3C-4235-8FB0-9CF1B375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3AE8-EF77-47A4-9727-61943F6D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B97D-20AC-4B56-A906-8D7E833F7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0BC81-3315-4CEB-B4D0-0D2F8BC3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D063-708C-4F2F-B5FF-F5BC4D4E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03FBB-589B-4C89-ADD8-CF9CB268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E91A-D0A2-4456-94C8-FD83C077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A79B-2E09-4A91-AEF7-D5DEB78C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312C0-A626-41F1-AB1C-32C7B6AF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8D9A9-4135-4137-8815-40F89298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E34D0-D668-4D03-861A-5D3F0C76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B6B5A-DA9A-4380-A274-896BB1FE8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48505-5361-471D-B733-81C0806B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B84FB-CAAC-47BA-97E6-D7CA032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1D41C-5956-4FC6-B83E-F3B6DA3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8C91-F92A-4178-B4C1-216BDE81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84DCA-63AA-4601-88FF-9F65D807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5DC3D-F146-454D-ADCC-955A44BE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05DE-015D-48FE-84B9-15FEF4B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75E45-13B4-49EB-9603-2768E2FE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8C3FE-2762-4AEC-A658-C71263B6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05B2B-B9DA-4719-A183-606188DA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49C1-DF7A-41FF-9A2E-601EDEE9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C5F6-9F28-4520-8F5D-EAC2519F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E92D-69D4-473E-84EC-1F1DD65E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1EB9-576C-4D39-A2B5-D926DCEB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5803-FBA7-42FA-8EBE-5DD7F04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4439-767D-41FE-AB08-11814E27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6675-C8B6-4AF1-A250-C88D1A10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DCEB3-09B9-4F6F-A4AB-4C8FD1D7C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DD46B-C087-42CC-A669-3E9B7413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CAB7-BDE2-4E39-9139-DA427ACD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BC45-D47B-497F-8867-9D7BD774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18673-1033-4CD2-A3C2-C4C72E5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9B79E-BA9F-419A-8DE6-A7196D07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81FD-385E-47F8-A1DF-F2F4F7D4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CA41-37E3-4469-BE3E-0CC359082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9C4-115F-40F1-B109-52B3DF60CCB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EA09-595F-450C-A3B9-5BF98CB1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B25B-D9F1-4CA1-AF5B-4EC79D4A2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67C0-7F81-4177-8806-8E60D5DB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B61F29-0B76-4840-9321-5C8ED598C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r="23165"/>
          <a:stretch/>
        </p:blipFill>
        <p:spPr>
          <a:xfrm>
            <a:off x="4951560" y="0"/>
            <a:ext cx="363172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131E10-D39A-4723-A85A-F91C76774FCA}"/>
              </a:ext>
            </a:extLst>
          </p:cNvPr>
          <p:cNvSpPr/>
          <p:nvPr/>
        </p:nvSpPr>
        <p:spPr>
          <a:xfrm>
            <a:off x="1138684" y="914401"/>
            <a:ext cx="1673524" cy="552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52342-03AF-47B2-952A-8EF61ED27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90" y="1756065"/>
            <a:ext cx="1592295" cy="15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849B43-2AFA-4B9F-BF23-5165557AB1E4}"/>
              </a:ext>
            </a:extLst>
          </p:cNvPr>
          <p:cNvSpPr/>
          <p:nvPr/>
        </p:nvSpPr>
        <p:spPr>
          <a:xfrm>
            <a:off x="5155004" y="664234"/>
            <a:ext cx="1673524" cy="552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7CABF-F223-4970-8540-6F9D96C82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r="4371"/>
          <a:stretch/>
        </p:blipFill>
        <p:spPr>
          <a:xfrm>
            <a:off x="9333781" y="738147"/>
            <a:ext cx="1906438" cy="2160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CD998-85E2-4C4A-A81D-313E70AB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2967485"/>
            <a:ext cx="1771291" cy="1771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9C05A-A0BE-44E1-B1C7-DE62173C3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9" t="7296" r="42139"/>
          <a:stretch/>
        </p:blipFill>
        <p:spPr>
          <a:xfrm>
            <a:off x="1863306" y="258794"/>
            <a:ext cx="2104845" cy="63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849B43-2AFA-4B9F-BF23-5165557AB1E4}"/>
              </a:ext>
            </a:extLst>
          </p:cNvPr>
          <p:cNvSpPr/>
          <p:nvPr/>
        </p:nvSpPr>
        <p:spPr>
          <a:xfrm>
            <a:off x="5155004" y="664234"/>
            <a:ext cx="1673524" cy="552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7CABF-F223-4970-8540-6F9D96C82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r="4371"/>
          <a:stretch/>
        </p:blipFill>
        <p:spPr>
          <a:xfrm>
            <a:off x="9333781" y="738147"/>
            <a:ext cx="1906438" cy="2160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CD998-85E2-4C4A-A81D-313E70AB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2967485"/>
            <a:ext cx="1771291" cy="1771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C4D133-91B5-4DFD-AFB8-8EED1C19B8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529246-005D-4B89-80CF-E63A9488E138}"/>
              </a:ext>
            </a:extLst>
          </p:cNvPr>
          <p:cNvSpPr/>
          <p:nvPr/>
        </p:nvSpPr>
        <p:spPr>
          <a:xfrm>
            <a:off x="3962042" y="405441"/>
            <a:ext cx="1112807" cy="6271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2AFA2-90D9-4730-8F9F-6A3EADDE7676}"/>
              </a:ext>
            </a:extLst>
          </p:cNvPr>
          <p:cNvSpPr/>
          <p:nvPr/>
        </p:nvSpPr>
        <p:spPr>
          <a:xfrm>
            <a:off x="1982818" y="1"/>
            <a:ext cx="2477039" cy="50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8054D-AE5F-439E-90EE-6F6D49640E62}"/>
              </a:ext>
            </a:extLst>
          </p:cNvPr>
          <p:cNvSpPr/>
          <p:nvPr/>
        </p:nvSpPr>
        <p:spPr>
          <a:xfrm>
            <a:off x="2113472" y="992039"/>
            <a:ext cx="1630392" cy="5589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5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849B43-2AFA-4B9F-BF23-5165557AB1E4}"/>
              </a:ext>
            </a:extLst>
          </p:cNvPr>
          <p:cNvSpPr/>
          <p:nvPr/>
        </p:nvSpPr>
        <p:spPr>
          <a:xfrm>
            <a:off x="5155004" y="664234"/>
            <a:ext cx="1673524" cy="552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4D133-91B5-4DFD-AFB8-8EED1C19B8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7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529246-005D-4B89-80CF-E63A9488E138}"/>
              </a:ext>
            </a:extLst>
          </p:cNvPr>
          <p:cNvSpPr/>
          <p:nvPr/>
        </p:nvSpPr>
        <p:spPr>
          <a:xfrm>
            <a:off x="4919559" y="405442"/>
            <a:ext cx="1112807" cy="6271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2AFA2-90D9-4730-8F9F-6A3EADDE7676}"/>
              </a:ext>
            </a:extLst>
          </p:cNvPr>
          <p:cNvSpPr/>
          <p:nvPr/>
        </p:nvSpPr>
        <p:spPr>
          <a:xfrm>
            <a:off x="1982818" y="1"/>
            <a:ext cx="8503319" cy="50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8054D-AE5F-439E-90EE-6F6D49640E62}"/>
              </a:ext>
            </a:extLst>
          </p:cNvPr>
          <p:cNvSpPr/>
          <p:nvPr/>
        </p:nvSpPr>
        <p:spPr>
          <a:xfrm>
            <a:off x="3070989" y="992039"/>
            <a:ext cx="1630392" cy="5589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CD998-85E2-4C4A-A81D-313E70AB9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63" y="2717321"/>
            <a:ext cx="1554194" cy="15541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16F038-8184-4DBF-A140-BF1191532878}"/>
              </a:ext>
            </a:extLst>
          </p:cNvPr>
          <p:cNvSpPr/>
          <p:nvPr/>
        </p:nvSpPr>
        <p:spPr>
          <a:xfrm>
            <a:off x="10486137" y="664234"/>
            <a:ext cx="1673524" cy="5529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42BE1D-C7E5-4303-BADD-4101157B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33" y="0"/>
            <a:ext cx="6858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7AEC01-70ED-41A7-964C-58577C73A023}"/>
              </a:ext>
            </a:extLst>
          </p:cNvPr>
          <p:cNvSpPr/>
          <p:nvPr/>
        </p:nvSpPr>
        <p:spPr>
          <a:xfrm>
            <a:off x="9293175" y="405441"/>
            <a:ext cx="1112807" cy="6271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12BC1-E072-4F79-8F25-A9E10232CDE1}"/>
              </a:ext>
            </a:extLst>
          </p:cNvPr>
          <p:cNvSpPr/>
          <p:nvPr/>
        </p:nvSpPr>
        <p:spPr>
          <a:xfrm>
            <a:off x="7313951" y="1"/>
            <a:ext cx="2477039" cy="50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08526-1BFB-4F66-98B0-63990BE17278}"/>
              </a:ext>
            </a:extLst>
          </p:cNvPr>
          <p:cNvSpPr/>
          <p:nvPr/>
        </p:nvSpPr>
        <p:spPr>
          <a:xfrm>
            <a:off x="7444605" y="992039"/>
            <a:ext cx="1630392" cy="5589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23C9A9-B3F4-48E0-B571-A04DD6F8CB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3" r="4371"/>
          <a:stretch/>
        </p:blipFill>
        <p:spPr>
          <a:xfrm>
            <a:off x="7469225" y="2527938"/>
            <a:ext cx="1630392" cy="18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D1388-3900-4E29-9724-30AC1C84E3C6}"/>
              </a:ext>
            </a:extLst>
          </p:cNvPr>
          <p:cNvGrpSpPr/>
          <p:nvPr/>
        </p:nvGrpSpPr>
        <p:grpSpPr>
          <a:xfrm>
            <a:off x="0" y="0"/>
            <a:ext cx="6858000" cy="6858000"/>
            <a:chOff x="0" y="0"/>
            <a:chExt cx="6858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849B43-2AFA-4B9F-BF23-5165557AB1E4}"/>
                </a:ext>
              </a:extLst>
            </p:cNvPr>
            <p:cNvSpPr/>
            <p:nvPr/>
          </p:nvSpPr>
          <p:spPr>
            <a:xfrm>
              <a:off x="5155004" y="664234"/>
              <a:ext cx="1673524" cy="55295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C4D133-91B5-4DFD-AFB8-8EED1C19B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529246-005D-4B89-80CF-E63A9488E138}"/>
                </a:ext>
              </a:extLst>
            </p:cNvPr>
            <p:cNvSpPr/>
            <p:nvPr/>
          </p:nvSpPr>
          <p:spPr>
            <a:xfrm>
              <a:off x="3962042" y="405441"/>
              <a:ext cx="1112807" cy="6271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B2AFA2-90D9-4730-8F9F-6A3EADDE7676}"/>
                </a:ext>
              </a:extLst>
            </p:cNvPr>
            <p:cNvSpPr/>
            <p:nvPr/>
          </p:nvSpPr>
          <p:spPr>
            <a:xfrm>
              <a:off x="1982818" y="1"/>
              <a:ext cx="2477039" cy="50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C8054D-AE5F-439E-90EE-6F6D49640E62}"/>
                </a:ext>
              </a:extLst>
            </p:cNvPr>
            <p:cNvSpPr/>
            <p:nvPr/>
          </p:nvSpPr>
          <p:spPr>
            <a:xfrm>
              <a:off x="2113472" y="992039"/>
              <a:ext cx="1630392" cy="55899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A64545-D3BA-4618-9B7C-754FF7CEB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3" r="4371"/>
            <a:stretch/>
          </p:blipFill>
          <p:spPr>
            <a:xfrm>
              <a:off x="1982818" y="2508425"/>
              <a:ext cx="1906438" cy="2160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4</cp:revision>
  <dcterms:created xsi:type="dcterms:W3CDTF">2019-10-11T18:42:43Z</dcterms:created>
  <dcterms:modified xsi:type="dcterms:W3CDTF">2019-10-12T07:19:51Z</dcterms:modified>
</cp:coreProperties>
</file>