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88" r:id="rId2"/>
    <p:sldId id="390" r:id="rId3"/>
    <p:sldId id="392" r:id="rId4"/>
    <p:sldId id="387" r:id="rId5"/>
    <p:sldId id="366" r:id="rId6"/>
    <p:sldId id="349" r:id="rId7"/>
    <p:sldId id="354" r:id="rId8"/>
    <p:sldId id="391" r:id="rId9"/>
    <p:sldId id="389" r:id="rId10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0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5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3AE"/>
    <a:srgbClr val="333333"/>
    <a:srgbClr val="12A2B9"/>
    <a:srgbClr val="18CDEA"/>
    <a:srgbClr val="33A9AF"/>
    <a:srgbClr val="EAEAEA"/>
    <a:srgbClr val="FAFAFA"/>
    <a:srgbClr val="FBFBFB"/>
    <a:srgbClr val="F4F4F4"/>
    <a:srgbClr val="C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7" autoAdjust="0"/>
    <p:restoredTop sz="86378" autoAdjust="0"/>
  </p:normalViewPr>
  <p:slideViewPr>
    <p:cSldViewPr snapToGrid="0">
      <p:cViewPr>
        <p:scale>
          <a:sx n="39" d="100"/>
          <a:sy n="39" d="100"/>
        </p:scale>
        <p:origin x="728" y="688"/>
      </p:cViewPr>
      <p:guideLst>
        <p:guide orient="horz" pos="7800"/>
        <p:guide/>
        <p:guide pos="1248"/>
        <p:guide pos="7680"/>
      </p:guideLst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31648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8465574"/>
            <a:ext cx="24384000" cy="5296144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2978BF7-C023-A048-80B8-761A922F257C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B9F32CB0-7B30-054D-B9FF-75B195A8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5" r:id="rId3"/>
    <p:sldLayoutId id="2147483662" r:id="rId4"/>
    <p:sldLayoutId id="2147483667" r:id="rId5"/>
    <p:sldLayoutId id="2147483663" r:id="rId6"/>
    <p:sldLayoutId id="2147483664" r:id="rId7"/>
    <p:sldLayoutId id="2147483670" r:id="rId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2.wdp"/><Relationship Id="rId5" Type="http://schemas.openxmlformats.org/officeDocument/2006/relationships/image" Target="../media/image4.jpeg"/><Relationship Id="rId6" Type="http://schemas.microsoft.com/office/2007/relationships/hdphoto" Target="../media/hdphoto3.wdp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08314" y="347013"/>
            <a:ext cx="19594285" cy="1289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08314" y="4679684"/>
            <a:ext cx="195942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new regions </a:t>
            </a:r>
            <a:r>
              <a:rPr lang="en-US" sz="8000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finer light systems.</a:t>
            </a:r>
            <a:endParaRPr lang="en-US" sz="8000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2409714"/>
            <a:ext cx="1889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[fabriqué </a:t>
            </a:r>
            <a:r>
              <a:rPr lang="fr-FR" sz="3200" spc="300" dirty="0">
                <a:latin typeface="Times New Roman" charset="0"/>
                <a:ea typeface="Times New Roman" charset="0"/>
                <a:cs typeface="Times New Roman" charset="0"/>
              </a:rPr>
              <a:t>au </a:t>
            </a:r>
            <a:r>
              <a:rPr lang="fr-FR" sz="32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kansas</a:t>
            </a:r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sz="3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6768" y="347013"/>
            <a:ext cx="19594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spc="600" dirty="0" err="1" smtClean="0">
                <a:latin typeface="Times New Roman" charset="0"/>
                <a:ea typeface="Times New Roman" charset="0"/>
                <a:cs typeface="Times New Roman" charset="0"/>
              </a:rPr>
              <a:t>forêt</a:t>
            </a:r>
            <a:r>
              <a:rPr lang="en-US" sz="3200" spc="600" dirty="0" smtClean="0">
                <a:latin typeface="Times New Roman" charset="0"/>
                <a:ea typeface="Times New Roman" charset="0"/>
                <a:cs typeface="Times New Roman" charset="0"/>
              </a:rPr>
              <a:t> : </a:t>
            </a:r>
            <a:r>
              <a:rPr lang="en-US" sz="3200" spc="600" dirty="0" err="1" smtClean="0">
                <a:latin typeface="Times New Roman" charset="0"/>
                <a:ea typeface="Times New Roman" charset="0"/>
                <a:cs typeface="Times New Roman" charset="0"/>
              </a:rPr>
              <a:t>blessa</a:t>
            </a:r>
            <a:r>
              <a:rPr lang="en-US" sz="3200" spc="600" dirty="0" smtClean="0">
                <a:latin typeface="Times New Roman" charset="0"/>
                <a:ea typeface="Times New Roman" charset="0"/>
                <a:cs typeface="Times New Roman" charset="0"/>
              </a:rPr>
              <a:t> [bless-her]</a:t>
            </a:r>
            <a:endParaRPr lang="en-US" sz="3200" spc="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09603" y="0"/>
            <a:ext cx="0" cy="13716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2000029" y="-4"/>
            <a:ext cx="21771" cy="138030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4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2670970"/>
            <a:ext cx="21221700" cy="5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[fabriqué </a:t>
            </a:r>
            <a:r>
              <a:rPr lang="fr-FR" sz="3200" spc="300" dirty="0">
                <a:latin typeface="Times New Roman" charset="0"/>
                <a:ea typeface="Times New Roman" charset="0"/>
                <a:cs typeface="Times New Roman" charset="0"/>
              </a:rPr>
              <a:t>au </a:t>
            </a:r>
            <a:r>
              <a:rPr lang="fr-FR" sz="32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kansas</a:t>
            </a:r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sz="3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7053" y="347013"/>
            <a:ext cx="234369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spc="600" dirty="0" err="1" smtClean="0">
                <a:latin typeface="Times New Roman" charset="0"/>
                <a:ea typeface="Times New Roman" charset="0"/>
                <a:cs typeface="Times New Roman" charset="0"/>
              </a:rPr>
              <a:t>forêt</a:t>
            </a:r>
            <a:r>
              <a:rPr lang="en-US" sz="3200" spc="600" dirty="0" smtClean="0">
                <a:latin typeface="Times New Roman" charset="0"/>
                <a:ea typeface="Times New Roman" charset="0"/>
                <a:cs typeface="Times New Roman" charset="0"/>
              </a:rPr>
              <a:t> : </a:t>
            </a:r>
            <a:r>
              <a:rPr lang="en-US" sz="3200" spc="600" dirty="0" err="1" smtClean="0">
                <a:latin typeface="Times New Roman" charset="0"/>
                <a:ea typeface="Times New Roman" charset="0"/>
                <a:cs typeface="Times New Roman" charset="0"/>
              </a:rPr>
              <a:t>blessa</a:t>
            </a:r>
            <a:r>
              <a:rPr lang="en-US" sz="3200" spc="600" dirty="0" smtClean="0">
                <a:latin typeface="Times New Roman" charset="0"/>
                <a:ea typeface="Times New Roman" charset="0"/>
                <a:cs typeface="Times New Roman" charset="0"/>
              </a:rPr>
              <a:t> [bless-her]</a:t>
            </a:r>
            <a:endParaRPr lang="en-US" sz="3200" spc="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1200" y="4679684"/>
            <a:ext cx="20269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new regions </a:t>
            </a:r>
            <a:r>
              <a:rPr lang="en-US" sz="8000" b="1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finer light systems.</a:t>
            </a:r>
            <a:endParaRPr lang="en-US" sz="8000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7289510"/>
            <a:ext cx="203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found 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faith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strength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in my brothers rhythm.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7053" y="11060105"/>
            <a:ext cx="4212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acknowledgments.</a:t>
            </a:r>
          </a:p>
          <a:p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MOTHER.</a:t>
            </a:r>
            <a:endParaRPr 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GOD.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22715" y="6890658"/>
            <a:ext cx="20062371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" y="914397"/>
            <a:ext cx="243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[fabriqué </a:t>
            </a:r>
            <a:r>
              <a:rPr lang="fr-FR" sz="3200" spc="300" dirty="0">
                <a:latin typeface="Times New Roman" charset="0"/>
                <a:ea typeface="Times New Roman" charset="0"/>
                <a:cs typeface="Times New Roman" charset="0"/>
              </a:rPr>
              <a:t>au </a:t>
            </a:r>
            <a:r>
              <a:rPr lang="fr-FR" sz="32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kansas</a:t>
            </a:r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sz="3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671461" y="6596389"/>
            <a:ext cx="1371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forêt</a:t>
            </a:r>
            <a:r>
              <a:rPr lang="en-US" sz="2800" spc="300" dirty="0" smtClean="0">
                <a:latin typeface="Times New Roman" charset="0"/>
                <a:ea typeface="Times New Roman" charset="0"/>
                <a:cs typeface="Times New Roman" charset="0"/>
              </a:rPr>
              <a:t> : </a:t>
            </a:r>
            <a:r>
              <a:rPr lang="en-US" sz="28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blessa</a:t>
            </a:r>
            <a:r>
              <a:rPr lang="en-US" sz="2800" spc="300" dirty="0" smtClean="0">
                <a:latin typeface="Times New Roman" charset="0"/>
                <a:ea typeface="Times New Roman" charset="0"/>
                <a:cs typeface="Times New Roman" charset="0"/>
              </a:rPr>
              <a:t> [bless-her]</a:t>
            </a:r>
            <a:endParaRPr lang="en-US" sz="28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57" y="6018623"/>
            <a:ext cx="2431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60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new 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regions </a:t>
            </a:r>
            <a:r>
              <a:rPr lang="en-US" sz="8000" b="1" spc="6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finer </a:t>
            </a:r>
            <a:r>
              <a:rPr lang="en-US" sz="8000" spc="600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light systems</a:t>
            </a:r>
            <a:r>
              <a:rPr lang="en-US" sz="8000" spc="6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8000" spc="6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 flipH="1">
            <a:off x="15841170" y="6596388"/>
            <a:ext cx="1371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found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faith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strength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in my brothers rhythm.</a:t>
            </a:r>
            <a:endParaRPr 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1223398"/>
            <a:ext cx="2438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acknowledgments.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MOTHER.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GOD.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1200" y="0"/>
            <a:ext cx="0" cy="137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000029" y="-4"/>
            <a:ext cx="21771" cy="13803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147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683132"/>
            <a:ext cx="2438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spc="600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15000" spc="600" dirty="0" smtClean="0">
                <a:latin typeface="Times New Roman" charset="0"/>
                <a:ea typeface="Times New Roman" charset="0"/>
                <a:cs typeface="Times New Roman" charset="0"/>
              </a:rPr>
              <a:t>ight systems.</a:t>
            </a:r>
          </a:p>
          <a:p>
            <a:pPr algn="ctr"/>
            <a:r>
              <a:rPr lang="en-US" sz="7200" spc="600" dirty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7200" spc="600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ights systems can be people, places</a:t>
            </a:r>
            <a:r>
              <a:rPr lang="en-US" sz="7200" spc="600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, or </a:t>
            </a:r>
            <a:r>
              <a:rPr lang="en-US" sz="7200" spc="600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things</a:t>
            </a:r>
            <a:r>
              <a:rPr lang="en-US" sz="9600" spc="600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8591775"/>
            <a:ext cx="24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light systems is a moto, a framework, and a collection of promises made to our family and communities.</a:t>
            </a:r>
            <a:endParaRPr lang="en-US" sz="18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398" y="9418802"/>
            <a:ext cx="226640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683132"/>
            <a:ext cx="2438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spc="6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15000" spc="600" dirty="0" smtClean="0">
                <a:latin typeface="Times New Roman" charset="0"/>
                <a:ea typeface="Times New Roman" charset="0"/>
                <a:cs typeface="Times New Roman" charset="0"/>
              </a:rPr>
              <a:t>egion.</a:t>
            </a:r>
          </a:p>
          <a:p>
            <a:pPr algn="ctr"/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egional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uide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cultural </a:t>
            </a:r>
            <a:r>
              <a:rPr lang="en-US" sz="7200" spc="6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72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omputations</a:t>
            </a:r>
            <a:r>
              <a:rPr lang="en-US" sz="96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13533120"/>
            <a:ext cx="2438400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8591775"/>
            <a:ext cx="2437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region 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is a </a:t>
            </a:r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journal 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dedicated to the artistic expressions of </a:t>
            </a:r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migrant 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communities and their first generation </a:t>
            </a:r>
            <a:r>
              <a:rPr lang="en-US" sz="1800" spc="600" dirty="0" smtClean="0">
                <a:latin typeface="Times New Roman" charset="0"/>
                <a:ea typeface="Times New Roman" charset="0"/>
                <a:cs typeface="Times New Roman" charset="0"/>
              </a:rPr>
              <a:t>descendants 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in the </a:t>
            </a:r>
            <a:r>
              <a:rPr lang="en-US" sz="1800" spc="600" dirty="0" err="1" smtClean="0">
                <a:latin typeface="Times New Roman" charset="0"/>
                <a:ea typeface="Times New Roman" charset="0"/>
                <a:cs typeface="Times New Roman" charset="0"/>
              </a:rPr>
              <a:t>midwest</a:t>
            </a:r>
            <a:r>
              <a:rPr lang="en-US" sz="1800" spc="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18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398" y="9418802"/>
            <a:ext cx="226640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" y="0"/>
            <a:ext cx="24384000" cy="135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67214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05097" y="-287382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32496" y="2297613"/>
            <a:ext cx="70629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algn="ctr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 process and the product of planning, designing, and constructing buildings or any other structures.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58855" y="4080384"/>
            <a:ext cx="451956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976175" y="4080384"/>
            <a:ext cx="4519561" cy="0"/>
          </a:xfrm>
          <a:prstGeom prst="line">
            <a:avLst/>
          </a:prstGeom>
          <a:ln w="5715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658698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32" y="5551807"/>
            <a:ext cx="5497929" cy="5699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" b="3674"/>
          <a:stretch/>
        </p:blipFill>
        <p:spPr>
          <a:xfrm>
            <a:off x="15178226" y="5401743"/>
            <a:ext cx="4409481" cy="59049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89146" y="2297613"/>
            <a:ext cx="70629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Geography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algn="ctr"/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study of the physical features of the earth and its atmosphere, and of human activity as it affects and is affected by 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these systems and processes.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530019"/>
            <a:ext cx="24384000" cy="2276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" y="0"/>
            <a:ext cx="24384000" cy="135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207219" y="10226349"/>
            <a:ext cx="62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 Light" charset="0"/>
                <a:ea typeface="Helvetica Neue Light" charset="0"/>
                <a:cs typeface="Helvetica Neue Light" charset="0"/>
              </a:rPr>
              <a:t>f</a:t>
            </a:r>
            <a:r>
              <a:rPr lang="en-US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loor plans</a:t>
            </a:r>
          </a:p>
          <a:p>
            <a:endParaRPr lang="en-US" sz="1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67214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32496" y="2297613"/>
            <a:ext cx="70629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Architecture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algn="ctr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 process and the product of planning, designing, and constructing buildings or any other structures.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89146" y="2297613"/>
            <a:ext cx="7062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Geography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algn="ctr"/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</a:rPr>
              <a:t>The study of the physical features of the earth and its atmosphere, and of human activity as it affects and is affected by these systems and processes.</a:t>
            </a:r>
          </a:p>
          <a:p>
            <a:pPr algn="ctr"/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58855" y="4080384"/>
            <a:ext cx="4519561" cy="0"/>
          </a:xfrm>
          <a:prstGeom prst="line">
            <a:avLst/>
          </a:prstGeom>
          <a:ln w="5715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976175" y="4080384"/>
            <a:ext cx="451956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658698" y="5332292"/>
            <a:ext cx="9213508" cy="6096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77" t="65702" r="12744" b="17562"/>
          <a:stretch/>
        </p:blipFill>
        <p:spPr>
          <a:xfrm>
            <a:off x="2698957" y="7775330"/>
            <a:ext cx="8730030" cy="2806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8" t="61040" r="16576" b="14425"/>
          <a:stretch/>
        </p:blipFill>
        <p:spPr>
          <a:xfrm>
            <a:off x="4964613" y="5686666"/>
            <a:ext cx="4384965" cy="24677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96711" y="11783128"/>
            <a:ext cx="9213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3D-shapes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can be characterized by their number of 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ertices, number of faces, and connecting edges.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3530019"/>
            <a:ext cx="24384000" cy="2276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925" y="6026729"/>
            <a:ext cx="6655130" cy="46585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574736" y="11783128"/>
            <a:ext cx="9213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Graphs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can be characterized by the structure (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mapping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 of their 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vertices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nodes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 and edges (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links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800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08314" y="347013"/>
            <a:ext cx="19594285" cy="1289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08314" y="4679684"/>
            <a:ext cx="195942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8000" spc="600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new regions </a:t>
            </a:r>
            <a:r>
              <a:rPr lang="en-US" sz="8000" b="1" spc="600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finer </a:t>
            </a:r>
            <a:r>
              <a:rPr lang="en-US" sz="8000" spc="6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light systems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8000" spc="600" dirty="0">
              <a:solidFill>
                <a:srgbClr val="FFC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2409714"/>
            <a:ext cx="1889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pc="300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[fabriqué </a:t>
            </a:r>
            <a:r>
              <a:rPr lang="fr-FR" sz="3200" spc="300" dirty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au </a:t>
            </a:r>
            <a:r>
              <a:rPr lang="fr-FR" sz="3200" spc="300" dirty="0" err="1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kansas</a:t>
            </a:r>
            <a:r>
              <a:rPr lang="fr-FR" sz="3200" spc="300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sz="3200" spc="300" dirty="0">
              <a:solidFill>
                <a:schemeClr val="bg1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6768" y="347013"/>
            <a:ext cx="19594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spc="600" dirty="0" err="1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forêt</a:t>
            </a:r>
            <a:r>
              <a:rPr lang="en-US" sz="3200" spc="600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: </a:t>
            </a:r>
            <a:r>
              <a:rPr lang="en-US" sz="3200" spc="600" dirty="0" err="1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blessa</a:t>
            </a:r>
            <a:r>
              <a:rPr lang="en-US" sz="3200" spc="600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[bless-her]</a:t>
            </a:r>
            <a:endParaRPr lang="en-US" sz="3200" spc="600" dirty="0">
              <a:solidFill>
                <a:schemeClr val="bg1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" y="914397"/>
            <a:ext cx="243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[fabriqué </a:t>
            </a:r>
            <a:r>
              <a:rPr lang="fr-FR" sz="3200" spc="300" dirty="0">
                <a:latin typeface="Times New Roman" charset="0"/>
                <a:ea typeface="Times New Roman" charset="0"/>
                <a:cs typeface="Times New Roman" charset="0"/>
              </a:rPr>
              <a:t>au </a:t>
            </a:r>
            <a:r>
              <a:rPr lang="fr-FR" sz="32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kansas</a:t>
            </a:r>
            <a:r>
              <a:rPr lang="fr-FR" sz="3200" spc="300" dirty="0" smtClean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sz="32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671461" y="6596389"/>
            <a:ext cx="1371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forêt</a:t>
            </a:r>
            <a:r>
              <a:rPr lang="en-US" sz="2800" spc="300" dirty="0" smtClean="0">
                <a:latin typeface="Times New Roman" charset="0"/>
                <a:ea typeface="Times New Roman" charset="0"/>
                <a:cs typeface="Times New Roman" charset="0"/>
              </a:rPr>
              <a:t> : </a:t>
            </a:r>
            <a:r>
              <a:rPr lang="en-US" sz="2800" spc="300" dirty="0" err="1" smtClean="0">
                <a:latin typeface="Times New Roman" charset="0"/>
                <a:ea typeface="Times New Roman" charset="0"/>
                <a:cs typeface="Times New Roman" charset="0"/>
              </a:rPr>
              <a:t>blessa</a:t>
            </a:r>
            <a:r>
              <a:rPr lang="en-US" sz="2800" spc="300" dirty="0" smtClean="0">
                <a:latin typeface="Times New Roman" charset="0"/>
                <a:ea typeface="Times New Roman" charset="0"/>
                <a:cs typeface="Times New Roman" charset="0"/>
              </a:rPr>
              <a:t> [bless-her]</a:t>
            </a:r>
            <a:endParaRPr lang="en-US" sz="2800" spc="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57" y="6018623"/>
            <a:ext cx="2431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60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new 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regions </a:t>
            </a:r>
            <a:r>
              <a:rPr lang="en-US" sz="8000" b="1" spc="6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8000" spc="6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finer </a:t>
            </a:r>
            <a:r>
              <a:rPr lang="en-US" sz="8000" spc="600" dirty="0" smtClean="0">
                <a:solidFill>
                  <a:srgbClr val="4DC3AE"/>
                </a:solidFill>
                <a:latin typeface="Times New Roman" charset="0"/>
                <a:ea typeface="Times New Roman" charset="0"/>
                <a:cs typeface="Times New Roman" charset="0"/>
              </a:rPr>
              <a:t>light systems</a:t>
            </a:r>
            <a:r>
              <a:rPr lang="en-US" sz="8000" spc="6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8000" spc="6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 flipH="1">
            <a:off x="15841170" y="6596388"/>
            <a:ext cx="1371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found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faith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strength</a:t>
            </a:r>
            <a:r>
              <a:rPr lang="en-US" sz="2800" i="1" dirty="0" smtClean="0">
                <a:latin typeface="Times New Roman" charset="0"/>
                <a:ea typeface="Times New Roman" charset="0"/>
                <a:cs typeface="Times New Roman" charset="0"/>
              </a:rPr>
              <a:t> in my brothers rhythm.</a:t>
            </a:r>
            <a:endParaRPr lang="en-US" sz="2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1223398"/>
            <a:ext cx="2438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acknowledgments.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MOTHER.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GOD.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1200" y="0"/>
            <a:ext cx="0" cy="137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000029" y="-4"/>
            <a:ext cx="21771" cy="13803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6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12704</TotalTime>
  <Words>324</Words>
  <Application>Microsoft Macintosh PowerPoint</Application>
  <PresentationFormat>Custom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Helvetica Neue</vt:lpstr>
      <vt:lpstr>Helvetica Neue Light</vt:lpstr>
      <vt:lpstr>Times New Roman</vt:lpstr>
      <vt:lpstr>Arial</vt:lpstr>
      <vt:lpstr>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Oduniyi, Erick Olusoji</cp:lastModifiedBy>
  <cp:revision>552</cp:revision>
  <dcterms:created xsi:type="dcterms:W3CDTF">2014-09-26T10:57:37Z</dcterms:created>
  <dcterms:modified xsi:type="dcterms:W3CDTF">2019-06-27T13:26:43Z</dcterms:modified>
</cp:coreProperties>
</file>