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08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A3B57-A0CA-4F79-9F3A-0776FADCC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91287-5639-4140-8318-70866ADB9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E45D3-E178-492C-B47C-A8EF65254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00EF-CBC1-4EBE-9E03-75C75B3C8C4B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D4845-CAE3-40AC-9577-42A3F9ADD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83726-64AD-4BE0-8005-E550B0A1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6334-0B9F-41F2-8461-7E3C57A7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7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58E89-8FD8-41E0-86AF-072C486A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3A085-908B-4891-941B-A82D6B084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98352-61E4-4AF3-89B9-AF4DB5CCC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00EF-CBC1-4EBE-9E03-75C75B3C8C4B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10A82-A066-4AED-AFAE-4817DCE8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C070D-B8EB-4EBA-BEBD-F9483B0D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6334-0B9F-41F2-8461-7E3C57A7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4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65808E-E3B1-44C9-8908-D4016A42A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ACC2D-5114-440C-BDF1-C1DBB8AA7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99193-F12D-4D7C-BF96-A02787907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00EF-CBC1-4EBE-9E03-75C75B3C8C4B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2EF32-CDA1-4204-8B04-0FC6D409E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4E7E6-146B-4914-AEE3-A84036A0E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6334-0B9F-41F2-8461-7E3C57A7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1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9463-ACA4-4053-BFFA-CAA051068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C02AB-7F0A-4085-A47B-665833D9B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6CB09-4851-4ADC-892E-2C93573FA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00EF-CBC1-4EBE-9E03-75C75B3C8C4B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02F49-8485-4C79-979B-9A5DD2681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E1E9D-58F1-4897-BF43-6AA4599E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6334-0B9F-41F2-8461-7E3C57A7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8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6825-1D24-4108-8F7E-5DBF68ADC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81159-77A5-4784-BB51-147F33081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36E29-5B9A-4D38-B47F-8B5450615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00EF-CBC1-4EBE-9E03-75C75B3C8C4B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D0274-A27D-4219-B4F5-3B48C900C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B911D-5680-43A7-B6FD-4E02A933E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6334-0B9F-41F2-8461-7E3C57A7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5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A5873-3E3E-493C-B3CE-09E0230C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479D0-03D0-4D06-8154-FB1A6A944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DA05B-1A10-47F4-B31E-7E52321C5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BF86E-1A4A-4255-935E-03CE3FCD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00EF-CBC1-4EBE-9E03-75C75B3C8C4B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DBF5F-D859-4E94-9B34-C2B54C865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D1D89-43D8-4D2E-8FCA-EA748FC08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6334-0B9F-41F2-8461-7E3C57A7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5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52A0-0721-41C8-AB9D-C574353F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13461-846C-4F4B-8967-2081C1AF8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711B1-6952-4E93-933B-B1738B1DB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AC14D1-8F49-4FE6-8FC4-B09310E0D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CFE9A-0928-43D6-AB48-90751B9CB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22DC79-F97C-48CA-9C93-110577D6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00EF-CBC1-4EBE-9E03-75C75B3C8C4B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E081C-495D-4B1E-B207-42D3D4B6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044C0A-576C-456A-B8CE-405039D3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6334-0B9F-41F2-8461-7E3C57A7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9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33A99-F561-49CB-9831-B5781C52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7C689-93D3-49A2-8180-E900923DF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00EF-CBC1-4EBE-9E03-75C75B3C8C4B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AFDEA-5713-4133-9B22-85F11FD3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2E7FC-4067-4FC7-A435-C9642CD5C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6334-0B9F-41F2-8461-7E3C57A7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3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7ADD24-4EED-4CB8-A984-EDCF2AF1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00EF-CBC1-4EBE-9E03-75C75B3C8C4B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D10C6D-DB45-449F-9333-51929C74A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8F17C-FFC5-44F6-8DD0-2718AA36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6334-0B9F-41F2-8461-7E3C57A7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9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227C1-A8D8-4A99-95D6-FFFBF1BBF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7F5FD-AE15-4BA3-A13A-9F6E7CB90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F3DD4-0851-499A-9D2E-B5A5B7370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EC17C-EFCC-4E61-8FD6-E50D95957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00EF-CBC1-4EBE-9E03-75C75B3C8C4B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BAB41-A096-4105-93D6-4FAE3FD6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5F5F9-D8FD-44E9-A8AA-19EE80AA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6334-0B9F-41F2-8461-7E3C57A7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0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F32AE-9B43-409C-B844-FE625D6A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F5F6F2-9A0E-4E4A-96DE-4BDFDE7EA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DF111-D78D-4941-9D3D-461922F52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98D2F-4310-4780-BCE9-A1123E32E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00EF-CBC1-4EBE-9E03-75C75B3C8C4B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899FA-954F-403C-B9F9-48421ACE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0C7A0-44D9-4DF5-9BB2-2A4A6A2C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6334-0B9F-41F2-8461-7E3C57A7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6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F395AE-96FD-48BD-86E7-00D616C6B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1909F-C4A8-4B46-8F1F-8EDAF0639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1C169-11F4-4757-8E72-13281EA50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F00EF-CBC1-4EBE-9E03-75C75B3C8C4B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6D1CA-9BB9-4E1B-8AB1-87AC820C0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0312E-5AF1-41F8-B685-E7CFBC714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F6334-0B9F-41F2-8461-7E3C57A7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9CC9C7-A023-42AF-ADED-5B50AEDB9C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5" t="11447" r="20493" b="25032"/>
          <a:stretch/>
        </p:blipFill>
        <p:spPr>
          <a:xfrm>
            <a:off x="2553419" y="750501"/>
            <a:ext cx="6711352" cy="4356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503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B67A26-1D12-4546-B832-00EEDD375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931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2568003-996D-447B-A467-390DBDB19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7728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Oduniyi</dc:creator>
  <cp:lastModifiedBy>Erick Oduniyi</cp:lastModifiedBy>
  <cp:revision>2</cp:revision>
  <dcterms:created xsi:type="dcterms:W3CDTF">2019-09-19T09:08:50Z</dcterms:created>
  <dcterms:modified xsi:type="dcterms:W3CDTF">2019-09-19T09:25:10Z</dcterms:modified>
</cp:coreProperties>
</file>