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91" r:id="rId2"/>
    <p:sldId id="401" r:id="rId3"/>
    <p:sldId id="392" r:id="rId4"/>
    <p:sldId id="396" r:id="rId5"/>
    <p:sldId id="398" r:id="rId6"/>
    <p:sldId id="400" r:id="rId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15360" userDrawn="1">
          <p15:clr>
            <a:srgbClr val="A4A3A4"/>
          </p15:clr>
        </p15:guide>
        <p15:guide id="5" pos="4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9AF"/>
    <a:srgbClr val="4DC3AE"/>
    <a:srgbClr val="12A2B9"/>
    <a:srgbClr val="EAEAEA"/>
    <a:srgbClr val="18CDEA"/>
    <a:srgbClr val="333333"/>
    <a:srgbClr val="FAFAFA"/>
    <a:srgbClr val="FBFBFB"/>
    <a:srgbClr val="F4F4F4"/>
    <a:srgbClr val="C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0" autoAdjust="0"/>
    <p:restoredTop sz="86378" autoAdjust="0"/>
  </p:normalViewPr>
  <p:slideViewPr>
    <p:cSldViewPr snapToGrid="0">
      <p:cViewPr>
        <p:scale>
          <a:sx n="45" d="100"/>
          <a:sy n="45" d="100"/>
        </p:scale>
        <p:origin x="336" y="512"/>
      </p:cViewPr>
      <p:guideLst>
        <p:guide orient="horz" pos="3000"/>
        <p:guide/>
        <p:guide pos="15360"/>
        <p:guide pos="4488"/>
      </p:guideLst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31648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8465574"/>
            <a:ext cx="24384000" cy="5296144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rgbClr val="4DC3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rgbClr val="4DC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219200" y="1023236"/>
            <a:ext cx="0" cy="1295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13563600"/>
            <a:ext cx="24384000" cy="19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2978BF7-C023-A048-80B8-761A922F257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B9F32CB0-7B30-054D-B9FF-75B195A8A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5" r:id="rId3"/>
    <p:sldLayoutId id="2147483662" r:id="rId4"/>
    <p:sldLayoutId id="2147483667" r:id="rId5"/>
    <p:sldLayoutId id="2147483663" r:id="rId6"/>
    <p:sldLayoutId id="2147483664" r:id="rId7"/>
    <p:sldLayoutId id="2147483670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1535B2-4D04-FE4C-A86B-593B67B2464A}"/>
              </a:ext>
            </a:extLst>
          </p:cNvPr>
          <p:cNvCxnSpPr>
            <a:stCxn id="2" idx="2"/>
          </p:cNvCxnSpPr>
          <p:nvPr/>
        </p:nvCxnSpPr>
        <p:spPr>
          <a:xfrm>
            <a:off x="12192000" y="6858000"/>
            <a:ext cx="0" cy="1594022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08D779-2B87-A24D-8C60-B9050A56B1E9}"/>
              </a:ext>
            </a:extLst>
          </p:cNvPr>
          <p:cNvSpPr/>
          <p:nvPr/>
        </p:nvSpPr>
        <p:spPr>
          <a:xfrm>
            <a:off x="10474411" y="5869459"/>
            <a:ext cx="3435178" cy="9885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8F354-7D19-E44A-92AE-D6F9A107B5C1}"/>
              </a:ext>
            </a:extLst>
          </p:cNvPr>
          <p:cNvCxnSpPr>
            <a:cxnSpLocks/>
          </p:cNvCxnSpPr>
          <p:nvPr/>
        </p:nvCxnSpPr>
        <p:spPr>
          <a:xfrm flipH="1">
            <a:off x="10724749" y="9438406"/>
            <a:ext cx="1467252" cy="146538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6F0C6B-7B13-F74D-A10E-816B8CE7FECF}"/>
              </a:ext>
            </a:extLst>
          </p:cNvPr>
          <p:cNvCxnSpPr>
            <a:cxnSpLocks/>
          </p:cNvCxnSpPr>
          <p:nvPr/>
        </p:nvCxnSpPr>
        <p:spPr>
          <a:xfrm>
            <a:off x="12192000" y="9438406"/>
            <a:ext cx="1437215" cy="146538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EED302-9A5B-3740-A105-0AA7B17D76A1}"/>
              </a:ext>
            </a:extLst>
          </p:cNvPr>
          <p:cNvSpPr/>
          <p:nvPr/>
        </p:nvSpPr>
        <p:spPr>
          <a:xfrm>
            <a:off x="10474411" y="8449865"/>
            <a:ext cx="3435178" cy="9885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issue-1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EC4541-5566-3A4F-B11B-764D0DFA34B8}"/>
              </a:ext>
            </a:extLst>
          </p:cNvPr>
          <p:cNvSpPr/>
          <p:nvPr/>
        </p:nvSpPr>
        <p:spPr>
          <a:xfrm>
            <a:off x="9665970" y="10903792"/>
            <a:ext cx="2117557" cy="7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pdf-view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1C78B4B-3632-984C-ADFA-039A91EE6568}"/>
              </a:ext>
            </a:extLst>
          </p:cNvPr>
          <p:cNvSpPr/>
          <p:nvPr/>
        </p:nvSpPr>
        <p:spPr>
          <a:xfrm>
            <a:off x="12600475" y="10909008"/>
            <a:ext cx="2117557" cy="7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0611CC-97B5-EB48-9AE4-E88A771CA029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62012E-C28D-BE47-AA06-02813C1518FA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C0C926-E80C-384E-91E3-CB0D18323894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141C90-BD8A-1345-A65D-9DC18A16405B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A52685-4223-E549-8F8A-6A0DC7861927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</p:spTree>
    <p:extLst>
      <p:ext uri="{BB962C8B-B14F-4D97-AF65-F5344CB8AC3E}">
        <p14:creationId xmlns:p14="http://schemas.microsoft.com/office/powerpoint/2010/main" val="134083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4" grpId="0" animBg="1"/>
      <p:bldP spid="25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1535B2-4D04-FE4C-A86B-593B67B2464A}"/>
              </a:ext>
            </a:extLst>
          </p:cNvPr>
          <p:cNvCxnSpPr>
            <a:stCxn id="2" idx="2"/>
          </p:cNvCxnSpPr>
          <p:nvPr/>
        </p:nvCxnSpPr>
        <p:spPr>
          <a:xfrm>
            <a:off x="12192000" y="6858000"/>
            <a:ext cx="0" cy="1594022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08D779-2B87-A24D-8C60-B9050A56B1E9}"/>
              </a:ext>
            </a:extLst>
          </p:cNvPr>
          <p:cNvSpPr/>
          <p:nvPr/>
        </p:nvSpPr>
        <p:spPr>
          <a:xfrm>
            <a:off x="10474411" y="5869459"/>
            <a:ext cx="3435178" cy="9885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8F354-7D19-E44A-92AE-D6F9A107B5C1}"/>
              </a:ext>
            </a:extLst>
          </p:cNvPr>
          <p:cNvCxnSpPr>
            <a:cxnSpLocks/>
          </p:cNvCxnSpPr>
          <p:nvPr/>
        </p:nvCxnSpPr>
        <p:spPr>
          <a:xfrm flipH="1">
            <a:off x="10724749" y="9438406"/>
            <a:ext cx="1467252" cy="146538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6F0C6B-7B13-F74D-A10E-816B8CE7FECF}"/>
              </a:ext>
            </a:extLst>
          </p:cNvPr>
          <p:cNvCxnSpPr>
            <a:cxnSpLocks/>
          </p:cNvCxnSpPr>
          <p:nvPr/>
        </p:nvCxnSpPr>
        <p:spPr>
          <a:xfrm>
            <a:off x="12192000" y="9438406"/>
            <a:ext cx="1437215" cy="146538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EED302-9A5B-3740-A105-0AA7B17D76A1}"/>
              </a:ext>
            </a:extLst>
          </p:cNvPr>
          <p:cNvSpPr/>
          <p:nvPr/>
        </p:nvSpPr>
        <p:spPr>
          <a:xfrm>
            <a:off x="10474411" y="8449865"/>
            <a:ext cx="3435178" cy="9885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issue-1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EC4541-5566-3A4F-B11B-764D0DFA34B8}"/>
              </a:ext>
            </a:extLst>
          </p:cNvPr>
          <p:cNvSpPr/>
          <p:nvPr/>
        </p:nvSpPr>
        <p:spPr>
          <a:xfrm>
            <a:off x="9665970" y="10903792"/>
            <a:ext cx="2117557" cy="7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pdf-view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1C78B4B-3632-984C-ADFA-039A91EE6568}"/>
              </a:ext>
            </a:extLst>
          </p:cNvPr>
          <p:cNvSpPr/>
          <p:nvPr/>
        </p:nvSpPr>
        <p:spPr>
          <a:xfrm>
            <a:off x="12600475" y="10909008"/>
            <a:ext cx="2117557" cy="7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</a:p>
        </p:txBody>
      </p:sp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92A25-25B0-054C-8757-04530D759528}"/>
              </a:ext>
            </a:extLst>
          </p:cNvPr>
          <p:cNvSpPr txBox="1"/>
          <p:nvPr/>
        </p:nvSpPr>
        <p:spPr>
          <a:xfrm>
            <a:off x="0" y="3777916"/>
            <a:ext cx="2438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 (MVP)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C1337-B5A8-EC45-B8CF-196334D39898}"/>
              </a:ext>
            </a:extLst>
          </p:cNvPr>
          <p:cNvCxnSpPr/>
          <p:nvPr/>
        </p:nvCxnSpPr>
        <p:spPr>
          <a:xfrm flipH="1">
            <a:off x="7194884" y="4042611"/>
            <a:ext cx="1902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93214-94A5-F444-8B52-45F9673AAD99}"/>
              </a:ext>
            </a:extLst>
          </p:cNvPr>
          <p:cNvCxnSpPr/>
          <p:nvPr/>
        </p:nvCxnSpPr>
        <p:spPr>
          <a:xfrm flipH="1">
            <a:off x="15239999" y="4042611"/>
            <a:ext cx="1902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6998D7-10A4-BC47-926F-ECA832341CAE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188C49-CC30-BD43-BBF7-DCAE1D7D2CE5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9C8C84-45F3-4C48-9ABC-95C7CB0C91C3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55553B-70F6-694A-B8A7-97284967D033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84B58B-DFF2-4448-BBCD-0FB375E4CEBB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3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56BE2-1730-954C-B93E-C0ABBCA6110B}"/>
              </a:ext>
            </a:extLst>
          </p:cNvPr>
          <p:cNvGrpSpPr/>
          <p:nvPr/>
        </p:nvGrpSpPr>
        <p:grpSpPr>
          <a:xfrm>
            <a:off x="0" y="3777916"/>
            <a:ext cx="24384000" cy="523220"/>
            <a:chOff x="0" y="3777916"/>
            <a:chExt cx="24384000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792A25-25B0-054C-8757-04530D759528}"/>
                </a:ext>
              </a:extLst>
            </p:cNvPr>
            <p:cNvSpPr txBox="1"/>
            <p:nvPr/>
          </p:nvSpPr>
          <p:spPr>
            <a:xfrm>
              <a:off x="0" y="3777916"/>
              <a:ext cx="2438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2: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MVP+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EC1337-B5A8-EC45-B8CF-196334D39898}"/>
                </a:ext>
              </a:extLst>
            </p:cNvPr>
            <p:cNvCxnSpPr/>
            <p:nvPr/>
          </p:nvCxnSpPr>
          <p:spPr>
            <a:xfrm flipH="1">
              <a:off x="9009591" y="4042611"/>
              <a:ext cx="190249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093214-94A5-F444-8B52-45F9673AAD99}"/>
                </a:ext>
              </a:extLst>
            </p:cNvPr>
            <p:cNvCxnSpPr/>
            <p:nvPr/>
          </p:nvCxnSpPr>
          <p:spPr>
            <a:xfrm flipH="1">
              <a:off x="13444745" y="4042611"/>
              <a:ext cx="190249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52BF4-1841-9748-BD2A-FBAA6C8309A1}"/>
              </a:ext>
            </a:extLst>
          </p:cNvPr>
          <p:cNvGrpSpPr/>
          <p:nvPr/>
        </p:nvGrpSpPr>
        <p:grpSpPr>
          <a:xfrm>
            <a:off x="8668074" y="5869459"/>
            <a:ext cx="7092422" cy="5794930"/>
            <a:chOff x="8668074" y="5869459"/>
            <a:chExt cx="7092422" cy="579493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91535B2-4D04-FE4C-A86B-593B67B2464A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12192000" y="6858000"/>
              <a:ext cx="0" cy="1594022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08D779-2B87-A24D-8C60-B9050A56B1E9}"/>
                </a:ext>
              </a:extLst>
            </p:cNvPr>
            <p:cNvSpPr/>
            <p:nvPr/>
          </p:nvSpPr>
          <p:spPr>
            <a:xfrm>
              <a:off x="10474411" y="5869459"/>
              <a:ext cx="3435178" cy="9885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557E79-7F85-0C4C-8C2A-02004A9D4D78}"/>
                </a:ext>
              </a:extLst>
            </p:cNvPr>
            <p:cNvGrpSpPr/>
            <p:nvPr/>
          </p:nvGrpSpPr>
          <p:grpSpPr>
            <a:xfrm>
              <a:off x="8668074" y="9429186"/>
              <a:ext cx="3559784" cy="2235203"/>
              <a:chOff x="9665970" y="9411365"/>
              <a:chExt cx="3559784" cy="223520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038F354-7D19-E44A-92AE-D6F9A107B5C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10724750" y="9411365"/>
                <a:ext cx="2501004" cy="1492427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CEC4541-5566-3A4F-B11B-764D0DFA34B8}"/>
                  </a:ext>
                </a:extLst>
              </p:cNvPr>
              <p:cNvSpPr/>
              <p:nvPr/>
            </p:nvSpPr>
            <p:spPr>
              <a:xfrm>
                <a:off x="9665970" y="10903792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pdf-view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86C2AD-8561-E445-979E-5A6B3F8EFAC2}"/>
                </a:ext>
              </a:extLst>
            </p:cNvPr>
            <p:cNvGrpSpPr/>
            <p:nvPr/>
          </p:nvGrpSpPr>
          <p:grpSpPr>
            <a:xfrm>
              <a:off x="12200709" y="9447115"/>
              <a:ext cx="3559787" cy="2213378"/>
              <a:chOff x="11158245" y="9438406"/>
              <a:chExt cx="3559787" cy="221337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6F0C6B-7B13-F74D-A10E-816B8CE7FECF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1158245" y="9438406"/>
                <a:ext cx="2470970" cy="1465386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71C78B4B-3632-984C-ADFA-039A91EE6568}"/>
                  </a:ext>
                </a:extLst>
              </p:cNvPr>
              <p:cNvSpPr/>
              <p:nvPr/>
            </p:nvSpPr>
            <p:spPr>
              <a:xfrm>
                <a:off x="12600475" y="10909008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buy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96F80B-7116-C742-8250-8FC9912BEF86}"/>
                </a:ext>
              </a:extLst>
            </p:cNvPr>
            <p:cNvGrpSpPr/>
            <p:nvPr/>
          </p:nvGrpSpPr>
          <p:grpSpPr>
            <a:xfrm>
              <a:off x="11165778" y="9438406"/>
              <a:ext cx="2117557" cy="2218143"/>
              <a:chOff x="12599298" y="9433641"/>
              <a:chExt cx="2117557" cy="221814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741EFC8-C922-4843-ADDD-85426270DD4E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13629215" y="9433641"/>
                <a:ext cx="5014" cy="1470151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44EA4E6-4698-D741-B86C-30E0B05B753C}"/>
                  </a:ext>
                </a:extLst>
              </p:cNvPr>
              <p:cNvSpPr/>
              <p:nvPr/>
            </p:nvSpPr>
            <p:spPr>
              <a:xfrm>
                <a:off x="12599298" y="10909008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EED302-9A5B-3740-A105-0AA7B17D76A1}"/>
                </a:ext>
              </a:extLst>
            </p:cNvPr>
            <p:cNvSpPr/>
            <p:nvPr/>
          </p:nvSpPr>
          <p:spPr>
            <a:xfrm>
              <a:off x="10474411" y="8449865"/>
              <a:ext cx="3435178" cy="9885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A5B65F-3C41-7249-85C4-4AD88B50F436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8FE1BC-FABF-514F-8FB2-97F76BD658F5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83879B-174F-D74B-98B2-5590B6B28480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26ADC7-0F37-2B4C-BABE-A39C40889F3A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024C444-ACFC-7F42-B997-92A57E6623DC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48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FBD680-B03C-5942-937A-0ECC7CC7D03E}"/>
              </a:ext>
            </a:extLst>
          </p:cNvPr>
          <p:cNvGrpSpPr/>
          <p:nvPr/>
        </p:nvGrpSpPr>
        <p:grpSpPr>
          <a:xfrm>
            <a:off x="9784549" y="5763194"/>
            <a:ext cx="4867711" cy="3927912"/>
            <a:chOff x="8668074" y="5869459"/>
            <a:chExt cx="7092422" cy="5794930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AFAE8BC-A9B3-F543-86D3-85E4BFFCA4DB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12192000" y="6858000"/>
              <a:ext cx="0" cy="1594022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96E667C-477F-5B49-94AB-04AF389DA300}"/>
                </a:ext>
              </a:extLst>
            </p:cNvPr>
            <p:cNvSpPr/>
            <p:nvPr/>
          </p:nvSpPr>
          <p:spPr>
            <a:xfrm>
              <a:off x="10474411" y="5869459"/>
              <a:ext cx="3435178" cy="9885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764206-E3E4-6D42-A00B-0C74058D2786}"/>
                </a:ext>
              </a:extLst>
            </p:cNvPr>
            <p:cNvGrpSpPr/>
            <p:nvPr/>
          </p:nvGrpSpPr>
          <p:grpSpPr>
            <a:xfrm>
              <a:off x="8668074" y="9429186"/>
              <a:ext cx="3559784" cy="2235203"/>
              <a:chOff x="9665970" y="9411365"/>
              <a:chExt cx="3559784" cy="2235203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EFCA80D-2B5B-8E47-9B22-D84E3CCE086E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>
                <a:off x="10724750" y="9411365"/>
                <a:ext cx="2501004" cy="1492427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E99DA406-A7C4-4F42-B8AC-AC904C614941}"/>
                  </a:ext>
                </a:extLst>
              </p:cNvPr>
              <p:cNvSpPr/>
              <p:nvPr/>
            </p:nvSpPr>
            <p:spPr>
              <a:xfrm>
                <a:off x="9665970" y="10903792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pdf-view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9CD908-B7BE-4648-A15F-00DBBA53CF1A}"/>
                </a:ext>
              </a:extLst>
            </p:cNvPr>
            <p:cNvGrpSpPr/>
            <p:nvPr/>
          </p:nvGrpSpPr>
          <p:grpSpPr>
            <a:xfrm>
              <a:off x="12200709" y="9447115"/>
              <a:ext cx="3559787" cy="2213378"/>
              <a:chOff x="11158245" y="9438406"/>
              <a:chExt cx="3559787" cy="2213378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4C27ACF-4CD2-8040-B0A7-8EB4BA08D41E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>
                <a:off x="11158245" y="9438406"/>
                <a:ext cx="2470970" cy="1465386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0FA0B14B-CDCD-8748-9A1A-7F806454CFCF}"/>
                  </a:ext>
                </a:extLst>
              </p:cNvPr>
              <p:cNvSpPr/>
              <p:nvPr/>
            </p:nvSpPr>
            <p:spPr>
              <a:xfrm>
                <a:off x="12600475" y="10909008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1720E2E-5A15-3843-A7D3-370E61D1C78A}"/>
                </a:ext>
              </a:extLst>
            </p:cNvPr>
            <p:cNvGrpSpPr/>
            <p:nvPr/>
          </p:nvGrpSpPr>
          <p:grpSpPr>
            <a:xfrm>
              <a:off x="11165778" y="9438406"/>
              <a:ext cx="2117557" cy="2218143"/>
              <a:chOff x="12599298" y="9433641"/>
              <a:chExt cx="2117557" cy="2218143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B3AA25-0BD7-A046-81AB-4D9A51EFCC16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>
                <a:off x="13629215" y="9433641"/>
                <a:ext cx="5014" cy="1470151"/>
              </a:xfrm>
              <a:prstGeom prst="straightConnector1">
                <a:avLst/>
              </a:prstGeom>
              <a:ln w="22225">
                <a:solidFill>
                  <a:srgbClr val="33A9AF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D098C90-1202-6043-8ECC-13CB87A7B0D8}"/>
                  </a:ext>
                </a:extLst>
              </p:cNvPr>
              <p:cNvSpPr/>
              <p:nvPr/>
            </p:nvSpPr>
            <p:spPr>
              <a:xfrm>
                <a:off x="12599298" y="10909008"/>
                <a:ext cx="2117557" cy="7427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CF6C927-FDE4-0844-B0B6-8B821EE164D8}"/>
                </a:ext>
              </a:extLst>
            </p:cNvPr>
            <p:cNvSpPr/>
            <p:nvPr/>
          </p:nvSpPr>
          <p:spPr>
            <a:xfrm>
              <a:off x="10474411" y="8449865"/>
              <a:ext cx="3435178" cy="9885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C9A7CB-8CC8-724A-8588-5C81A208D8A1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C41E323-24C3-4047-87CD-98D14BE92BDD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D793CF-B4EE-EF40-9A5C-B2EEB41A724C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A25F14-0D2E-5745-A222-A0E262EF9B8F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AE2D911A-5246-324D-A22F-985B697510CE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42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FAE8BC-A9B3-F543-86D3-85E4BFFCA4DB}"/>
              </a:ext>
            </a:extLst>
          </p:cNvPr>
          <p:cNvCxnSpPr>
            <a:stCxn id="78" idx="2"/>
          </p:cNvCxnSpPr>
          <p:nvPr/>
        </p:nvCxnSpPr>
        <p:spPr>
          <a:xfrm>
            <a:off x="12203110" y="6433246"/>
            <a:ext cx="0" cy="1080458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96E667C-477F-5B49-94AB-04AF389DA300}"/>
              </a:ext>
            </a:extLst>
          </p:cNvPr>
          <p:cNvSpPr/>
          <p:nvPr/>
        </p:nvSpPr>
        <p:spPr>
          <a:xfrm>
            <a:off x="11024285" y="5763194"/>
            <a:ext cx="2357651" cy="670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FCA80D-2B5B-8E47-9B22-D84E3CCE086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511217" y="8176044"/>
            <a:ext cx="1716503" cy="1011595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C27ACF-4CD2-8040-B0A7-8EB4BA08D41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2209087" y="8188196"/>
            <a:ext cx="1695890" cy="99326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CF6C927-FDE4-0844-B0B6-8B821EE164D8}"/>
              </a:ext>
            </a:extLst>
          </p:cNvPr>
          <p:cNvSpPr/>
          <p:nvPr/>
        </p:nvSpPr>
        <p:spPr>
          <a:xfrm>
            <a:off x="11024285" y="7512241"/>
            <a:ext cx="2357651" cy="670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BA975-C135-9442-B6C0-42810238AD4B}"/>
              </a:ext>
            </a:extLst>
          </p:cNvPr>
          <p:cNvGrpSpPr/>
          <p:nvPr/>
        </p:nvGrpSpPr>
        <p:grpSpPr>
          <a:xfrm>
            <a:off x="8921661" y="9187639"/>
            <a:ext cx="3179111" cy="1423021"/>
            <a:chOff x="15917931" y="7463627"/>
            <a:chExt cx="4867711" cy="21788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BB4DBC2-EDD9-9B43-BCD8-B32215E1FAEF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6644599" y="8127430"/>
              <a:ext cx="1716503" cy="1011595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55B556-572F-EE4F-9AC4-DF12F49DDD91}"/>
                </a:ext>
              </a:extLst>
            </p:cNvPr>
            <p:cNvSpPr/>
            <p:nvPr/>
          </p:nvSpPr>
          <p:spPr>
            <a:xfrm>
              <a:off x="15917931" y="9139025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pdf-view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9D06909-7981-734D-9A0E-0897FA094D69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8342469" y="8139582"/>
              <a:ext cx="1695890" cy="99326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22AC2F-1815-0340-B1AC-5B1A3D6B4305}"/>
                </a:ext>
              </a:extLst>
            </p:cNvPr>
            <p:cNvSpPr/>
            <p:nvPr/>
          </p:nvSpPr>
          <p:spPr>
            <a:xfrm>
              <a:off x="19332308" y="9136384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DE062C-0834-D249-B44C-3BE2BDB7C1B0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8339029" y="8133679"/>
              <a:ext cx="3441" cy="99649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43EB54D-9BD8-3A4E-8432-31DC653802D7}"/>
                </a:ext>
              </a:extLst>
            </p:cNvPr>
            <p:cNvSpPr/>
            <p:nvPr/>
          </p:nvSpPr>
          <p:spPr>
            <a:xfrm>
              <a:off x="17632121" y="9133710"/>
              <a:ext cx="1453434" cy="5034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A0A50B8-4C89-6A4A-AFE1-4074B8E3B7E0}"/>
                </a:ext>
              </a:extLst>
            </p:cNvPr>
            <p:cNvSpPr/>
            <p:nvPr/>
          </p:nvSpPr>
          <p:spPr>
            <a:xfrm>
              <a:off x="17157666" y="7463627"/>
              <a:ext cx="2357651" cy="6700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D7CEC4-DCAB-3D4A-B971-FA5E6F73F3F5}"/>
              </a:ext>
            </a:extLst>
          </p:cNvPr>
          <p:cNvGrpSpPr/>
          <p:nvPr/>
        </p:nvGrpSpPr>
        <p:grpSpPr>
          <a:xfrm>
            <a:off x="12283230" y="9184168"/>
            <a:ext cx="3179111" cy="1423021"/>
            <a:chOff x="15917931" y="7463627"/>
            <a:chExt cx="4867711" cy="217886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0572BA-CCB3-A14C-8C1B-187DF785593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16644599" y="8127430"/>
              <a:ext cx="1716503" cy="1011595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F8820A0-E9F0-1E43-9D67-5E69800D89BE}"/>
                </a:ext>
              </a:extLst>
            </p:cNvPr>
            <p:cNvSpPr/>
            <p:nvPr/>
          </p:nvSpPr>
          <p:spPr>
            <a:xfrm>
              <a:off x="15917931" y="9139025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pdf-view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544218-27E4-7E42-BAB4-4ABBE73AB1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18342469" y="8139582"/>
              <a:ext cx="1695890" cy="99326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6E800A7-8774-2644-B574-354A0A5FB20C}"/>
                </a:ext>
              </a:extLst>
            </p:cNvPr>
            <p:cNvSpPr/>
            <p:nvPr/>
          </p:nvSpPr>
          <p:spPr>
            <a:xfrm>
              <a:off x="19332308" y="9136384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buy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9556139-80EA-7646-A779-66DE051492E3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18339029" y="8133679"/>
              <a:ext cx="3441" cy="99649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04ABD1A-8243-EE48-A135-206B965E2518}"/>
                </a:ext>
              </a:extLst>
            </p:cNvPr>
            <p:cNvSpPr/>
            <p:nvPr/>
          </p:nvSpPr>
          <p:spPr>
            <a:xfrm>
              <a:off x="17632121" y="9133710"/>
              <a:ext cx="1453434" cy="5034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AB5DF8-B9B6-A446-8064-3C9BF6D29DCE}"/>
                </a:ext>
              </a:extLst>
            </p:cNvPr>
            <p:cNvSpPr/>
            <p:nvPr/>
          </p:nvSpPr>
          <p:spPr>
            <a:xfrm>
              <a:off x="17157666" y="7463627"/>
              <a:ext cx="2357651" cy="6700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issue-current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B4B45A1-E7D2-2949-84A4-C99C08BAFC77}"/>
              </a:ext>
            </a:extLst>
          </p:cNvPr>
          <p:cNvSpPr txBox="1"/>
          <p:nvPr/>
        </p:nvSpPr>
        <p:spPr>
          <a:xfrm>
            <a:off x="11612374" y="8982420"/>
            <a:ext cx="12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5F467A-63BC-A24C-94EE-DBDA926F76BD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7846123-A725-524C-AB74-C2399FBECD34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E2BF44-9D7E-D049-90EE-E735611A78BC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2410A4-B147-ED43-BE9F-2D4CF07A4F06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AF4015-C6D3-BA47-AB7D-023DB989C4F4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42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4C884F-B978-7E4B-9EB3-288D4018BF8B}"/>
              </a:ext>
            </a:extLst>
          </p:cNvPr>
          <p:cNvCxnSpPr>
            <a:cxnSpLocks/>
          </p:cNvCxnSpPr>
          <p:nvPr/>
        </p:nvCxnSpPr>
        <p:spPr>
          <a:xfrm flipH="1">
            <a:off x="6004029" y="9630118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BE78FB-39C8-124F-A4A3-CF2EC61DB3F9}"/>
              </a:ext>
            </a:extLst>
          </p:cNvPr>
          <p:cNvCxnSpPr>
            <a:cxnSpLocks/>
          </p:cNvCxnSpPr>
          <p:nvPr/>
        </p:nvCxnSpPr>
        <p:spPr>
          <a:xfrm flipH="1">
            <a:off x="7120629" y="9624812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B8A585-ADF0-9B42-B12F-6E2297DBDC1F}"/>
              </a:ext>
            </a:extLst>
          </p:cNvPr>
          <p:cNvCxnSpPr>
            <a:cxnSpLocks/>
          </p:cNvCxnSpPr>
          <p:nvPr/>
        </p:nvCxnSpPr>
        <p:spPr>
          <a:xfrm flipH="1">
            <a:off x="8268775" y="9619000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4EDFF0-3856-C349-AAAD-B46ABF5B327C}"/>
              </a:ext>
            </a:extLst>
          </p:cNvPr>
          <p:cNvCxnSpPr>
            <a:cxnSpLocks/>
          </p:cNvCxnSpPr>
          <p:nvPr/>
        </p:nvCxnSpPr>
        <p:spPr>
          <a:xfrm flipH="1">
            <a:off x="4852568" y="9628704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71A28-CB5F-464B-A519-9D22344A611F}"/>
              </a:ext>
            </a:extLst>
          </p:cNvPr>
          <p:cNvCxnSpPr>
            <a:cxnSpLocks/>
          </p:cNvCxnSpPr>
          <p:nvPr/>
        </p:nvCxnSpPr>
        <p:spPr>
          <a:xfrm flipH="1">
            <a:off x="18372562" y="9617699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9419E0-0A13-804B-A862-A0CDE2CE7B9A}"/>
              </a:ext>
            </a:extLst>
          </p:cNvPr>
          <p:cNvCxnSpPr>
            <a:cxnSpLocks/>
          </p:cNvCxnSpPr>
          <p:nvPr/>
        </p:nvCxnSpPr>
        <p:spPr>
          <a:xfrm flipH="1">
            <a:off x="16330465" y="9624542"/>
            <a:ext cx="2247" cy="65081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59F29-520A-194E-94D9-062F1ED5BB72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 flipH="1">
            <a:off x="4890187" y="8177359"/>
            <a:ext cx="2240942" cy="99827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84C13-B1A1-5C4F-9AED-45ABDCD76DF7}"/>
              </a:ext>
            </a:extLst>
          </p:cNvPr>
          <p:cNvCxnSpPr>
            <a:cxnSpLocks/>
          </p:cNvCxnSpPr>
          <p:nvPr/>
        </p:nvCxnSpPr>
        <p:spPr>
          <a:xfrm flipH="1">
            <a:off x="7120583" y="8177359"/>
            <a:ext cx="10546" cy="992324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017006" y="13020182"/>
            <a:ext cx="20241415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0" t="81039" r="3067" b="4513"/>
          <a:stretch/>
        </p:blipFill>
        <p:spPr>
          <a:xfrm>
            <a:off x="2017006" y="12572893"/>
            <a:ext cx="415636" cy="853695"/>
          </a:xfrm>
          <a:prstGeom prst="rect">
            <a:avLst/>
          </a:prstGeom>
          <a:ln w="28575">
            <a:solidFill>
              <a:srgbClr val="FFC000"/>
            </a:solidFill>
            <a:prstDash val="solid"/>
          </a:ln>
        </p:spPr>
      </p:pic>
      <p:sp>
        <p:nvSpPr>
          <p:cNvPr id="27" name="Shape 86">
            <a:extLst>
              <a:ext uri="{FF2B5EF4-FFF2-40B4-BE49-F238E27FC236}">
                <a16:creationId xmlns:a16="http://schemas.microsoft.com/office/drawing/2014/main" id="{C2073257-815B-B140-A666-92A3526D8A8E}"/>
              </a:ext>
            </a:extLst>
          </p:cNvPr>
          <p:cNvSpPr txBox="1"/>
          <p:nvPr/>
        </p:nvSpPr>
        <p:spPr>
          <a:xfrm>
            <a:off x="1925740" y="1252856"/>
            <a:ext cx="6906941" cy="1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33" rIns="91400" bIns="45733" anchor="t" anchorCtr="0">
            <a:noAutofit/>
          </a:bodyPr>
          <a:lstStyle/>
          <a:p>
            <a:pPr lvl="0"/>
            <a:r>
              <a:rPr lang="en-US" sz="6667" b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site-map.</a:t>
            </a:r>
          </a:p>
          <a:p>
            <a:pPr lvl="0"/>
            <a:r>
              <a:rPr lang="en-US" sz="3200" i="1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planning form and function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7434E6-6167-5F4A-9090-872B021DBEE4}"/>
              </a:ext>
            </a:extLst>
          </p:cNvPr>
          <p:cNvGrpSpPr/>
          <p:nvPr/>
        </p:nvGrpSpPr>
        <p:grpSpPr>
          <a:xfrm>
            <a:off x="0" y="3777916"/>
            <a:ext cx="24384000" cy="523220"/>
            <a:chOff x="0" y="3777916"/>
            <a:chExt cx="24384000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B792A25-25B0-054C-8757-04530D759528}"/>
                    </a:ext>
                  </a:extLst>
                </p:cNvPr>
                <p:cNvSpPr txBox="1"/>
                <p:nvPr/>
              </p:nvSpPr>
              <p:spPr>
                <a:xfrm>
                  <a:off x="0" y="3777916"/>
                  <a:ext cx="24384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a14:m>
                  <a:r>
                    <a:rPr lang="en-US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:r>
                    <a: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Dream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B792A25-25B0-054C-8757-04530D759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777916"/>
                  <a:ext cx="2438400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9302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EC1337-B5A8-EC45-B8CF-196334D39898}"/>
                </a:ext>
              </a:extLst>
            </p:cNvPr>
            <p:cNvCxnSpPr/>
            <p:nvPr/>
          </p:nvCxnSpPr>
          <p:spPr>
            <a:xfrm flipH="1">
              <a:off x="8970681" y="4042611"/>
              <a:ext cx="190249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093214-94A5-F444-8B52-45F9673AAD99}"/>
                </a:ext>
              </a:extLst>
            </p:cNvPr>
            <p:cNvCxnSpPr/>
            <p:nvPr/>
          </p:nvCxnSpPr>
          <p:spPr>
            <a:xfrm flipH="1">
              <a:off x="13483657" y="4042611"/>
              <a:ext cx="190249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FAE8BC-A9B3-F543-86D3-85E4BFFCA4DB}"/>
              </a:ext>
            </a:extLst>
          </p:cNvPr>
          <p:cNvCxnSpPr>
            <a:stCxn id="78" idx="2"/>
          </p:cNvCxnSpPr>
          <p:nvPr/>
        </p:nvCxnSpPr>
        <p:spPr>
          <a:xfrm>
            <a:off x="12203110" y="6433246"/>
            <a:ext cx="0" cy="1080458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FCA80D-2B5B-8E47-9B22-D84E3CCE086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511217" y="8176044"/>
            <a:ext cx="1716503" cy="1011595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C27ACF-4CD2-8040-B0A7-8EB4BA08D41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2209087" y="8188196"/>
            <a:ext cx="1695890" cy="993266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CF6C927-FDE4-0844-B0B6-8B821EE164D8}"/>
              </a:ext>
            </a:extLst>
          </p:cNvPr>
          <p:cNvSpPr/>
          <p:nvPr/>
        </p:nvSpPr>
        <p:spPr>
          <a:xfrm>
            <a:off x="11024285" y="7512241"/>
            <a:ext cx="2357651" cy="670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BA975-C135-9442-B6C0-42810238AD4B}"/>
              </a:ext>
            </a:extLst>
          </p:cNvPr>
          <p:cNvGrpSpPr/>
          <p:nvPr/>
        </p:nvGrpSpPr>
        <p:grpSpPr>
          <a:xfrm>
            <a:off x="8921661" y="9187640"/>
            <a:ext cx="3179111" cy="1419550"/>
            <a:chOff x="15917931" y="7463627"/>
            <a:chExt cx="4867711" cy="217355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BB4DBC2-EDD9-9B43-BCD8-B32215E1FAEF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6644599" y="8127430"/>
              <a:ext cx="1716503" cy="1011595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55B556-572F-EE4F-9AC4-DF12F49DDD91}"/>
                </a:ext>
              </a:extLst>
            </p:cNvPr>
            <p:cNvSpPr/>
            <p:nvPr/>
          </p:nvSpPr>
          <p:spPr>
            <a:xfrm>
              <a:off x="15917931" y="9130888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pdf-view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9D06909-7981-734D-9A0E-0897FA094D69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8342469" y="8139582"/>
              <a:ext cx="1695890" cy="99326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22AC2F-1815-0340-B1AC-5B1A3D6B4305}"/>
                </a:ext>
              </a:extLst>
            </p:cNvPr>
            <p:cNvSpPr/>
            <p:nvPr/>
          </p:nvSpPr>
          <p:spPr>
            <a:xfrm>
              <a:off x="19332308" y="9128244"/>
              <a:ext cx="1453334" cy="5034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3DE062C-0834-D249-B44C-3BE2BDB7C1B0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8339029" y="8133679"/>
              <a:ext cx="3441" cy="99649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43EB54D-9BD8-3A4E-8432-31DC653802D7}"/>
                </a:ext>
              </a:extLst>
            </p:cNvPr>
            <p:cNvSpPr/>
            <p:nvPr/>
          </p:nvSpPr>
          <p:spPr>
            <a:xfrm>
              <a:off x="17632122" y="9133709"/>
              <a:ext cx="1453433" cy="5034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A0A50B8-4C89-6A4A-AFE1-4074B8E3B7E0}"/>
                </a:ext>
              </a:extLst>
            </p:cNvPr>
            <p:cNvSpPr/>
            <p:nvPr/>
          </p:nvSpPr>
          <p:spPr>
            <a:xfrm>
              <a:off x="17157666" y="7463627"/>
              <a:ext cx="2357651" cy="6700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D7CEC4-DCAB-3D4A-B971-FA5E6F73F3F5}"/>
              </a:ext>
            </a:extLst>
          </p:cNvPr>
          <p:cNvGrpSpPr/>
          <p:nvPr/>
        </p:nvGrpSpPr>
        <p:grpSpPr>
          <a:xfrm>
            <a:off x="12283230" y="9184168"/>
            <a:ext cx="3179111" cy="1423021"/>
            <a:chOff x="15917931" y="7463627"/>
            <a:chExt cx="4867711" cy="217886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0572BA-CCB3-A14C-8C1B-187DF785593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16644599" y="8127430"/>
              <a:ext cx="1716503" cy="1011595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F8820A0-E9F0-1E43-9D67-5E69800D89BE}"/>
                </a:ext>
              </a:extLst>
            </p:cNvPr>
            <p:cNvSpPr/>
            <p:nvPr/>
          </p:nvSpPr>
          <p:spPr>
            <a:xfrm>
              <a:off x="15917931" y="9139025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pdf-view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544218-27E4-7E42-BAB4-4ABBE73AB1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18342469" y="8139582"/>
              <a:ext cx="1695890" cy="99326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6E800A7-8774-2644-B574-354A0A5FB20C}"/>
                </a:ext>
              </a:extLst>
            </p:cNvPr>
            <p:cNvSpPr/>
            <p:nvPr/>
          </p:nvSpPr>
          <p:spPr>
            <a:xfrm>
              <a:off x="19332308" y="9136384"/>
              <a:ext cx="1453334" cy="5034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buy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9556139-80EA-7646-A779-66DE051492E3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18339029" y="8133679"/>
              <a:ext cx="3441" cy="996496"/>
            </a:xfrm>
            <a:prstGeom prst="straightConnector1">
              <a:avLst/>
            </a:prstGeom>
            <a:ln w="22225">
              <a:solidFill>
                <a:srgbClr val="33A9AF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04ABD1A-8243-EE48-A135-206B965E2518}"/>
                </a:ext>
              </a:extLst>
            </p:cNvPr>
            <p:cNvSpPr/>
            <p:nvPr/>
          </p:nvSpPr>
          <p:spPr>
            <a:xfrm>
              <a:off x="17632121" y="9133710"/>
              <a:ext cx="1453434" cy="5034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AB5DF8-B9B6-A446-8064-3C9BF6D29DCE}"/>
                </a:ext>
              </a:extLst>
            </p:cNvPr>
            <p:cNvSpPr/>
            <p:nvPr/>
          </p:nvSpPr>
          <p:spPr>
            <a:xfrm>
              <a:off x="17157666" y="7463627"/>
              <a:ext cx="2357651" cy="6700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issue-current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B4B45A1-E7D2-2949-84A4-C99C08BAFC77}"/>
              </a:ext>
            </a:extLst>
          </p:cNvPr>
          <p:cNvSpPr txBox="1"/>
          <p:nvPr/>
        </p:nvSpPr>
        <p:spPr>
          <a:xfrm>
            <a:off x="11612374" y="8982420"/>
            <a:ext cx="12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01CBF3-F621-F542-A3AD-9FE99DB47A4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7131129" y="8177359"/>
            <a:ext cx="1199079" cy="1078993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E9119C-0BDD-094A-AD0C-153B1C97B2F7}"/>
              </a:ext>
            </a:extLst>
          </p:cNvPr>
          <p:cNvCxnSpPr>
            <a:cxnSpLocks/>
            <a:stCxn id="67" idx="2"/>
            <a:endCxn id="101" idx="0"/>
          </p:cNvCxnSpPr>
          <p:nvPr/>
        </p:nvCxnSpPr>
        <p:spPr>
          <a:xfrm flipH="1">
            <a:off x="6009052" y="8177359"/>
            <a:ext cx="1122077" cy="991484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4565218-1F10-DF44-B9B5-8194A537F1D2}"/>
              </a:ext>
            </a:extLst>
          </p:cNvPr>
          <p:cNvSpPr/>
          <p:nvPr/>
        </p:nvSpPr>
        <p:spPr>
          <a:xfrm>
            <a:off x="7693201" y="9175750"/>
            <a:ext cx="1073831" cy="457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91B047-2999-034D-B864-3AB59CA8227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203111" y="6433246"/>
            <a:ext cx="4999039" cy="1078995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749BEF-AE7A-A442-9CEE-C5B92355FF5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92963" y="6433246"/>
            <a:ext cx="5010148" cy="1074064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3B87F-AC5D-524E-9C8B-437B05DE968F}"/>
              </a:ext>
            </a:extLst>
          </p:cNvPr>
          <p:cNvSpPr/>
          <p:nvPr/>
        </p:nvSpPr>
        <p:spPr>
          <a:xfrm>
            <a:off x="6583667" y="9169683"/>
            <a:ext cx="1073831" cy="457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44F916-D043-2E46-96EA-3FF283C7CD1D}"/>
              </a:ext>
            </a:extLst>
          </p:cNvPr>
          <p:cNvSpPr/>
          <p:nvPr/>
        </p:nvSpPr>
        <p:spPr>
          <a:xfrm>
            <a:off x="5472136" y="9168844"/>
            <a:ext cx="1073831" cy="457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5AC6289-6456-F249-887A-FDFFCCA01720}"/>
              </a:ext>
            </a:extLst>
          </p:cNvPr>
          <p:cNvSpPr/>
          <p:nvPr/>
        </p:nvSpPr>
        <p:spPr>
          <a:xfrm>
            <a:off x="4390885" y="10276510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08C3334-96F4-4E4E-B0E8-7E5B35AEC364}"/>
              </a:ext>
            </a:extLst>
          </p:cNvPr>
          <p:cNvSpPr/>
          <p:nvPr/>
        </p:nvSpPr>
        <p:spPr>
          <a:xfrm>
            <a:off x="5523684" y="10277924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6E8179E-42C9-F04C-97BF-9E8C0B479507}"/>
              </a:ext>
            </a:extLst>
          </p:cNvPr>
          <p:cNvSpPr/>
          <p:nvPr/>
        </p:nvSpPr>
        <p:spPr>
          <a:xfrm>
            <a:off x="6672292" y="10277934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0E9F4F-21B1-764D-8B3B-B53A142B92C5}"/>
              </a:ext>
            </a:extLst>
          </p:cNvPr>
          <p:cNvSpPr/>
          <p:nvPr/>
        </p:nvSpPr>
        <p:spPr>
          <a:xfrm>
            <a:off x="7799174" y="10276137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83CA369-9E56-C44A-AE27-749C9361CA87}"/>
              </a:ext>
            </a:extLst>
          </p:cNvPr>
          <p:cNvSpPr/>
          <p:nvPr/>
        </p:nvSpPr>
        <p:spPr>
          <a:xfrm>
            <a:off x="15863254" y="10277664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9E78045-47F5-834F-9337-EBCB9BBE8F26}"/>
              </a:ext>
            </a:extLst>
          </p:cNvPr>
          <p:cNvSpPr/>
          <p:nvPr/>
        </p:nvSpPr>
        <p:spPr>
          <a:xfrm>
            <a:off x="17905351" y="10276137"/>
            <a:ext cx="949240" cy="3288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7172B-C2B7-6D4B-BCED-C4C97449E171}"/>
              </a:ext>
            </a:extLst>
          </p:cNvPr>
          <p:cNvCxnSpPr>
            <a:stCxn id="67" idx="3"/>
            <a:endCxn id="82" idx="1"/>
          </p:cNvCxnSpPr>
          <p:nvPr/>
        </p:nvCxnSpPr>
        <p:spPr>
          <a:xfrm>
            <a:off x="8309954" y="7842334"/>
            <a:ext cx="2714331" cy="4933"/>
          </a:xfrm>
          <a:prstGeom prst="line">
            <a:avLst/>
          </a:prstGeom>
          <a:ln w="22225">
            <a:solidFill>
              <a:srgbClr val="33A9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60B205-ABA6-F642-807C-2A67EA7A4564}"/>
              </a:ext>
            </a:extLst>
          </p:cNvPr>
          <p:cNvCxnSpPr>
            <a:stCxn id="82" idx="3"/>
            <a:endCxn id="96" idx="1"/>
          </p:cNvCxnSpPr>
          <p:nvPr/>
        </p:nvCxnSpPr>
        <p:spPr>
          <a:xfrm flipV="1">
            <a:off x="13381936" y="7845721"/>
            <a:ext cx="2734306" cy="1546"/>
          </a:xfrm>
          <a:prstGeom prst="line">
            <a:avLst/>
          </a:prstGeom>
          <a:ln w="22225">
            <a:solidFill>
              <a:srgbClr val="33A9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96E667C-477F-5B49-94AB-04AF389DA300}"/>
              </a:ext>
            </a:extLst>
          </p:cNvPr>
          <p:cNvSpPr/>
          <p:nvPr/>
        </p:nvSpPr>
        <p:spPr>
          <a:xfrm>
            <a:off x="11024285" y="5763194"/>
            <a:ext cx="2357651" cy="670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DB6BC69-20E4-E04A-A551-D9E956602023}"/>
              </a:ext>
            </a:extLst>
          </p:cNvPr>
          <p:cNvCxnSpPr>
            <a:cxnSpLocks/>
            <a:stCxn id="96" idx="2"/>
            <a:endCxn id="92" idx="0"/>
          </p:cNvCxnSpPr>
          <p:nvPr/>
        </p:nvCxnSpPr>
        <p:spPr>
          <a:xfrm flipH="1">
            <a:off x="16339751" y="8180746"/>
            <a:ext cx="955316" cy="1006892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D7380A-776D-DA4E-A076-21696C6CCF5E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>
            <a:off x="17295067" y="8180746"/>
            <a:ext cx="1065330" cy="1006184"/>
          </a:xfrm>
          <a:prstGeom prst="straightConnector1">
            <a:avLst/>
          </a:prstGeom>
          <a:ln w="22225">
            <a:solidFill>
              <a:srgbClr val="33A9A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390C81C-950D-F646-AEF0-1FDD2CB92722}"/>
              </a:ext>
            </a:extLst>
          </p:cNvPr>
          <p:cNvSpPr/>
          <p:nvPr/>
        </p:nvSpPr>
        <p:spPr>
          <a:xfrm>
            <a:off x="16116242" y="7510695"/>
            <a:ext cx="2357650" cy="670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RCCL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79993A-E8A2-8240-B16C-CEEB4FBED666}"/>
              </a:ext>
            </a:extLst>
          </p:cNvPr>
          <p:cNvSpPr/>
          <p:nvPr/>
        </p:nvSpPr>
        <p:spPr>
          <a:xfrm>
            <a:off x="5952303" y="7507308"/>
            <a:ext cx="2357651" cy="670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9938F0C-E12C-5842-8092-51233ED706F6}"/>
              </a:ext>
            </a:extLst>
          </p:cNvPr>
          <p:cNvSpPr/>
          <p:nvPr/>
        </p:nvSpPr>
        <p:spPr>
          <a:xfrm>
            <a:off x="4353271" y="9175635"/>
            <a:ext cx="1073831" cy="457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outreach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F9AF3E-96F0-DE42-8AA6-3E2882E749F4}"/>
              </a:ext>
            </a:extLst>
          </p:cNvPr>
          <p:cNvSpPr/>
          <p:nvPr/>
        </p:nvSpPr>
        <p:spPr>
          <a:xfrm>
            <a:off x="15569858" y="9187639"/>
            <a:ext cx="1539786" cy="437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64218A2-57FB-534F-8A6D-B878CFAB16E4}"/>
              </a:ext>
            </a:extLst>
          </p:cNvPr>
          <p:cNvSpPr/>
          <p:nvPr/>
        </p:nvSpPr>
        <p:spPr>
          <a:xfrm>
            <a:off x="17590504" y="9186930"/>
            <a:ext cx="1539786" cy="437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google-class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1E6826-EBE9-3440-9032-3E6C010434DD}"/>
              </a:ext>
            </a:extLst>
          </p:cNvPr>
          <p:cNvGrpSpPr/>
          <p:nvPr/>
        </p:nvGrpSpPr>
        <p:grpSpPr>
          <a:xfrm>
            <a:off x="19097042" y="1393932"/>
            <a:ext cx="4677358" cy="931001"/>
            <a:chOff x="19097042" y="1393932"/>
            <a:chExt cx="4677358" cy="93100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420D868-CCFB-5747-B207-9980F8A2E79A}"/>
                </a:ext>
              </a:extLst>
            </p:cNvPr>
            <p:cNvSpPr/>
            <p:nvPr/>
          </p:nvSpPr>
          <p:spPr>
            <a:xfrm>
              <a:off x="19097043" y="1443790"/>
              <a:ext cx="562557" cy="28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9F413E7-6C28-EE44-888E-B9B618D13C5A}"/>
                </a:ext>
              </a:extLst>
            </p:cNvPr>
            <p:cNvSpPr txBox="1"/>
            <p:nvPr/>
          </p:nvSpPr>
          <p:spPr>
            <a:xfrm>
              <a:off x="19852106" y="1393932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-page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A867C5D-F35E-2D4D-91EC-A688026AAE30}"/>
                </a:ext>
              </a:extLst>
            </p:cNvPr>
            <p:cNvSpPr txBox="1"/>
            <p:nvPr/>
          </p:nvSpPr>
          <p:spPr>
            <a:xfrm>
              <a:off x="19852106" y="1986379"/>
              <a:ext cx="3922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</a:t>
              </a: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3CE90DF2-C4FC-8542-914B-06F437E0BC45}"/>
                </a:ext>
              </a:extLst>
            </p:cNvPr>
            <p:cNvSpPr/>
            <p:nvPr/>
          </p:nvSpPr>
          <p:spPr>
            <a:xfrm>
              <a:off x="19097042" y="2035422"/>
              <a:ext cx="562557" cy="288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DBB9B3E0-7E0B-CE49-A180-B86E707B609E}"/>
              </a:ext>
            </a:extLst>
          </p:cNvPr>
          <p:cNvSpPr txBox="1"/>
          <p:nvPr/>
        </p:nvSpPr>
        <p:spPr>
          <a:xfrm>
            <a:off x="4142585" y="11704251"/>
            <a:ext cx="14712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aesthetics, building of the website, how the region team will contribute to the website, and how people will use the website is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captured by these diagram.</a:t>
            </a:r>
          </a:p>
        </p:txBody>
      </p:sp>
    </p:spTree>
    <p:extLst>
      <p:ext uri="{BB962C8B-B14F-4D97-AF65-F5344CB8AC3E}">
        <p14:creationId xmlns:p14="http://schemas.microsoft.com/office/powerpoint/2010/main" val="161347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0" grpId="0" animBg="1"/>
      <p:bldP spid="101" grpId="0" animBg="1"/>
      <p:bldP spid="61" grpId="0" animBg="1"/>
      <p:bldP spid="70" grpId="0" animBg="1"/>
      <p:bldP spid="73" grpId="0" animBg="1"/>
      <p:bldP spid="75" grpId="0" animBg="1"/>
      <p:bldP spid="80" grpId="0" animBg="1"/>
      <p:bldP spid="86" grpId="0" animBg="1"/>
      <p:bldP spid="96" grpId="0" animBg="1"/>
      <p:bldP spid="67" grpId="0" animBg="1"/>
      <p:bldP spid="102" grpId="0" animBg="1"/>
      <p:bldP spid="92" grpId="0" animBg="1"/>
      <p:bldP spid="93" grpId="0" animBg="1"/>
      <p:bldP spid="141" grpId="0"/>
    </p:bldLst>
  </p:timing>
</p:sld>
</file>

<file path=ppt/theme/theme1.xml><?xml version="1.0" encoding="utf-8"?>
<a:theme xmlns:a="http://schemas.openxmlformats.org/drawingml/2006/main" name="Master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10605</TotalTime>
  <Words>168</Words>
  <Application>Microsoft Macintosh PowerPoint</Application>
  <PresentationFormat>Custom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Erick Oduniyi</cp:lastModifiedBy>
  <cp:revision>567</cp:revision>
  <dcterms:created xsi:type="dcterms:W3CDTF">2014-09-26T10:57:37Z</dcterms:created>
  <dcterms:modified xsi:type="dcterms:W3CDTF">2020-04-11T22:33:33Z</dcterms:modified>
</cp:coreProperties>
</file>