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 snapToObjects="1" showGuides="1">
      <p:cViewPr varScale="1">
        <p:scale>
          <a:sx n="108" d="100"/>
          <a:sy n="108" d="100"/>
        </p:scale>
        <p:origin x="640" y="184"/>
      </p:cViewPr>
      <p:guideLst>
        <p:guide orient="horz" pos="504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98B-36E2-714D-A217-94019FFB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58A86-177D-4142-833B-21B79DA1E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858-AF16-A442-A864-D64BCFE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4259-BBE6-2C47-A6C5-54A8E7FA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7569-5821-D549-951D-F924B360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8FB3-DAAF-0C42-8DD5-B44F8A35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EDF9-F36B-D043-B464-78F3C67A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BF2-5BF1-AB4B-B08C-5F6ADA7F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438B-21AB-5A45-AB7D-2D0203AF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52AF-033A-ED4A-848B-51D3D31B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88DFC-64AA-AC41-B6EF-DBFA9621E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E5FB3-6604-7A4C-8ED3-5EC0D3DF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9BA-8ABA-1543-BB7A-67D66343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7B4F-66C0-9E4E-9EA9-7CD845E5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A003-51D6-CB4B-9143-C4EFB407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35A-A33F-3245-81DF-C8ED086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02E3-F5E8-1340-B342-B555FDE8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A6A1-C311-C94D-9C8C-BB0AEDB9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8EBD-34C0-F845-BF03-DDDBD6AA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8511-619B-8B48-81C1-648D5FE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98B8-834A-FB4D-997D-8DC63A8E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63F6-B3E2-4047-8A00-F9788592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01D1-521F-2243-9506-3CCD34DA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7E43-017E-E24F-B8C4-FF97B9E6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0FA3-5D4F-8440-85B2-D1B2DD1F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407A-4847-4A47-AB2D-BC9CE552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F9A3-4863-6943-A5CD-D3AFE4B46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B493A-53C4-E64F-8CB5-D464E60B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67A27-6F9A-2940-9F9A-2F12AD54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03B7-2279-9048-A314-CF2EDEA7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38B0-2B00-054E-9464-26A68D24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0C3-0546-BB43-B678-592A4174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0A29-274A-7B4A-9EE6-CB34755A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9496-AA6D-034A-8E29-40FF9623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E2111-C43C-A14C-B098-420FDFADE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6E2C3-3118-D549-8F10-5C95DDCA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53A4-40CB-B24D-BD2A-16291E5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84A99-59FF-0544-A1ED-947C11F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E8308-E627-AC41-8108-E1174795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6A14-5124-1D41-A889-FB6EFD46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A74C2-96B2-5D4F-B556-08CDB279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40694-6C3F-0047-B52C-85770930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1441D-93F7-1644-9733-73D5A218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116FB-0513-BE4F-93F9-CA8A20DA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4285A-B109-D547-9741-0B6764B3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D6BC-FA58-2049-86B4-2DCD8D31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D0F2-15D5-B945-90D8-984F28BF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AE24-65C5-9E4A-9BB5-CAD83429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6BE5-B329-4049-B2E0-6BDE8C4C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CCE1-8776-DF4D-BDC9-8DA53B72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3C61-1237-4341-93B8-54701C88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89D3-4F57-BD4E-BB7E-1DCD9CA1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FCA-AC30-8947-BFE3-81A141D1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CC62-A601-8443-8C84-27FFF7D7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18AC6-DFA1-EC4B-9A37-1D2FB4F0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5607-4739-584D-97D6-E723490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7A2B-8A80-BE4B-8825-9ABBDBA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7740-56BE-014E-9CEB-15C6583D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CB0C-B92A-F248-B8C1-9C92EC7E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83FE-533E-3545-86F3-F0ACDECA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A4E9-1C63-1A4E-99FC-98FA0898C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CFD1-6F07-7A4B-A050-252FBC33E79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239C-B7AA-2C43-9F7D-BB3C319E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7487-8630-794D-8E1E-0B0B06202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2759-11E7-FF43-B863-FF60F593A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DFE0111-6724-F34B-B465-CAFC94F01B3F}"/>
              </a:ext>
            </a:extLst>
          </p:cNvPr>
          <p:cNvGrpSpPr/>
          <p:nvPr/>
        </p:nvGrpSpPr>
        <p:grpSpPr>
          <a:xfrm>
            <a:off x="4732229" y="459298"/>
            <a:ext cx="2700997" cy="5957950"/>
            <a:chOff x="4732229" y="459298"/>
            <a:chExt cx="2700997" cy="59579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3B292E-0525-AE40-9CB8-917B9A7BA2E9}"/>
                </a:ext>
              </a:extLst>
            </p:cNvPr>
            <p:cNvSpPr/>
            <p:nvPr/>
          </p:nvSpPr>
          <p:spPr>
            <a:xfrm>
              <a:off x="5546559" y="1963628"/>
              <a:ext cx="1106904" cy="397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F74CE2-E13E-2C4B-B0D6-2B35E0D0C4C6}"/>
                </a:ext>
              </a:extLst>
            </p:cNvPr>
            <p:cNvCxnSpPr/>
            <p:nvPr/>
          </p:nvCxnSpPr>
          <p:spPr>
            <a:xfrm>
              <a:off x="6096000" y="905803"/>
              <a:ext cx="0" cy="1046748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7E602-F8FD-004A-A07C-39DDA88201FE}"/>
                </a:ext>
              </a:extLst>
            </p:cNvPr>
            <p:cNvSpPr txBox="1"/>
            <p:nvPr/>
          </p:nvSpPr>
          <p:spPr>
            <a:xfrm>
              <a:off x="5139489" y="459298"/>
              <a:ext cx="19130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</a:t>
              </a:r>
            </a:p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(information)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8BD739-91FB-344D-A843-4B842D0F67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229" y="3744680"/>
              <a:ext cx="783771" cy="954317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8D2BB-B640-A843-9AC1-3E420BD5B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2" y="3744680"/>
              <a:ext cx="827312" cy="947060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30349A-8F9C-CE48-B270-8CE50C440575}"/>
                </a:ext>
              </a:extLst>
            </p:cNvPr>
            <p:cNvSpPr/>
            <p:nvPr/>
          </p:nvSpPr>
          <p:spPr>
            <a:xfrm>
              <a:off x="5542548" y="4539916"/>
              <a:ext cx="1106904" cy="397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Spectroscopy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96EBE-24AD-3D4E-A62B-5616A398C554}"/>
                </a:ext>
              </a:extLst>
            </p:cNvPr>
            <p:cNvCxnSpPr/>
            <p:nvPr/>
          </p:nvCxnSpPr>
          <p:spPr>
            <a:xfrm>
              <a:off x="6096000" y="4948039"/>
              <a:ext cx="0" cy="1046748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3AE486-EE65-7448-BD0D-BD0F1C5E8B53}"/>
                </a:ext>
              </a:extLst>
            </p:cNvPr>
            <p:cNvSpPr txBox="1"/>
            <p:nvPr/>
          </p:nvSpPr>
          <p:spPr>
            <a:xfrm>
              <a:off x="5154003" y="5909417"/>
              <a:ext cx="19130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</a:t>
              </a:r>
            </a:p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(understanding)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0A7B8E-56A4-3C49-8814-D4DCEDE67096}"/>
                </a:ext>
              </a:extLst>
            </p:cNvPr>
            <p:cNvSpPr/>
            <p:nvPr/>
          </p:nvSpPr>
          <p:spPr>
            <a:xfrm>
              <a:off x="4732229" y="3341913"/>
              <a:ext cx="1106904" cy="397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Microscopy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5FD54-C9C1-A544-AA37-3D4C779B6041}"/>
                </a:ext>
              </a:extLst>
            </p:cNvPr>
            <p:cNvSpPr/>
            <p:nvPr/>
          </p:nvSpPr>
          <p:spPr>
            <a:xfrm>
              <a:off x="6326322" y="3341913"/>
              <a:ext cx="1106904" cy="397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Astronomy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3B5B62-394A-C24F-B253-B25B473AB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714" y="2375184"/>
              <a:ext cx="802297" cy="948583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B24F51-0A76-564E-AE7D-59B421C87F20}"/>
                </a:ext>
              </a:extLst>
            </p:cNvPr>
            <p:cNvCxnSpPr>
              <a:cxnSpLocks/>
            </p:cNvCxnSpPr>
            <p:nvPr/>
          </p:nvCxnSpPr>
          <p:spPr>
            <a:xfrm>
              <a:off x="6100011" y="2375184"/>
              <a:ext cx="808789" cy="948583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868E35-9F1B-1943-8BF9-ECBA141B90EF}"/>
              </a:ext>
            </a:extLst>
          </p:cNvPr>
          <p:cNvSpPr txBox="1"/>
          <p:nvPr/>
        </p:nvSpPr>
        <p:spPr>
          <a:xfrm>
            <a:off x="8248220" y="618573"/>
            <a:ext cx="1913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</a:t>
            </a:r>
          </a:p>
        </p:txBody>
      </p:sp>
    </p:spTree>
    <p:extLst>
      <p:ext uri="{BB962C8B-B14F-4D97-AF65-F5344CB8AC3E}">
        <p14:creationId xmlns:p14="http://schemas.microsoft.com/office/powerpoint/2010/main" val="136590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9994DA-8B81-1048-97D3-880C1DF9B0D6}"/>
              </a:ext>
            </a:extLst>
          </p:cNvPr>
          <p:cNvGrpSpPr/>
          <p:nvPr/>
        </p:nvGrpSpPr>
        <p:grpSpPr>
          <a:xfrm>
            <a:off x="5139489" y="459298"/>
            <a:ext cx="5021752" cy="5542312"/>
            <a:chOff x="5139489" y="459298"/>
            <a:chExt cx="5021752" cy="55423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FE0111-6724-F34B-B465-CAFC94F01B3F}"/>
                </a:ext>
              </a:extLst>
            </p:cNvPr>
            <p:cNvGrpSpPr/>
            <p:nvPr/>
          </p:nvGrpSpPr>
          <p:grpSpPr>
            <a:xfrm>
              <a:off x="5139489" y="459298"/>
              <a:ext cx="1927535" cy="5542312"/>
              <a:chOff x="5139489" y="459298"/>
              <a:chExt cx="1927535" cy="55423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3B292E-0525-AE40-9CB8-917B9A7BA2E9}"/>
                  </a:ext>
                </a:extLst>
              </p:cNvPr>
              <p:cNvSpPr/>
              <p:nvPr/>
            </p:nvSpPr>
            <p:spPr>
              <a:xfrm>
                <a:off x="5546559" y="1963633"/>
                <a:ext cx="1106904" cy="39704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14300" sx="91000" sy="9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BF74CE2-E13E-2C4B-B0D6-2B35E0D0C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14567"/>
                <a:ext cx="0" cy="400477"/>
              </a:xfrm>
              <a:prstGeom prst="straightConnector1">
                <a:avLst/>
              </a:prstGeom>
              <a:ln w="12700">
                <a:solidFill>
                  <a:srgbClr val="00B0F0">
                    <a:alpha val="60000"/>
                  </a:srgbClr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7E602-F8FD-004A-A07C-39DDA88201FE}"/>
                  </a:ext>
                </a:extLst>
              </p:cNvPr>
              <p:cNvSpPr txBox="1"/>
              <p:nvPr/>
            </p:nvSpPr>
            <p:spPr>
              <a:xfrm>
                <a:off x="5139489" y="459298"/>
                <a:ext cx="191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Electromagnetic Radiation</a:t>
                </a:r>
              </a:p>
              <a:p>
                <a:pPr algn="ctr"/>
                <a:r>
                  <a:rPr 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(information)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30349A-8F9C-CE48-B270-8CE50C440575}"/>
                  </a:ext>
                </a:extLst>
              </p:cNvPr>
              <p:cNvSpPr/>
              <p:nvPr/>
            </p:nvSpPr>
            <p:spPr>
              <a:xfrm>
                <a:off x="5542548" y="4136153"/>
                <a:ext cx="1106904" cy="397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114300" sx="91000" sy="9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Spectroscopy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5996EBE-24AD-3D4E-A62B-5616A398C554}"/>
                  </a:ext>
                </a:extLst>
              </p:cNvPr>
              <p:cNvCxnSpPr/>
              <p:nvPr/>
            </p:nvCxnSpPr>
            <p:spPr>
              <a:xfrm>
                <a:off x="6096000" y="4544276"/>
                <a:ext cx="0" cy="1046748"/>
              </a:xfrm>
              <a:prstGeom prst="straightConnector1">
                <a:avLst/>
              </a:prstGeom>
              <a:ln w="12700">
                <a:solidFill>
                  <a:srgbClr val="00B0F0">
                    <a:alpha val="60000"/>
                  </a:srgbClr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3AE486-EE65-7448-BD0D-BD0F1C5E8B53}"/>
                  </a:ext>
                </a:extLst>
              </p:cNvPr>
              <p:cNvSpPr txBox="1"/>
              <p:nvPr/>
            </p:nvSpPr>
            <p:spPr>
              <a:xfrm>
                <a:off x="5154003" y="5493779"/>
                <a:ext cx="191302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Insight</a:t>
                </a:r>
              </a:p>
              <a:p>
                <a:pPr algn="ctr"/>
                <a:r>
                  <a:rPr 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(understanding)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2B6C33-980B-0F47-86A3-041D5D806CB7}"/>
                </a:ext>
              </a:extLst>
            </p:cNvPr>
            <p:cNvSpPr/>
            <p:nvPr/>
          </p:nvSpPr>
          <p:spPr>
            <a:xfrm>
              <a:off x="8452665" y="668238"/>
              <a:ext cx="328478" cy="11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4FCDA-03DF-A042-BAC1-61B9AC212809}"/>
                </a:ext>
              </a:extLst>
            </p:cNvPr>
            <p:cNvSpPr txBox="1"/>
            <p:nvPr/>
          </p:nvSpPr>
          <p:spPr>
            <a:xfrm>
              <a:off x="8248220" y="618573"/>
              <a:ext cx="1913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 of study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97F5B-1DE7-8B43-A44B-2C1E2B26638B}"/>
                </a:ext>
              </a:extLst>
            </p:cNvPr>
            <p:cNvSpPr/>
            <p:nvPr/>
          </p:nvSpPr>
          <p:spPr>
            <a:xfrm>
              <a:off x="5542548" y="3042311"/>
              <a:ext cx="1106904" cy="397042"/>
            </a:xfrm>
            <a:prstGeom prst="rect">
              <a:avLst/>
            </a:prstGeom>
            <a:noFill/>
            <a:ln>
              <a:noFill/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0F97D5-7306-C644-B09A-9E40E15CACE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02577"/>
              <a:ext cx="0" cy="380010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274BA9-60CF-5047-A78B-D4C2BADC5D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24420"/>
              <a:ext cx="0" cy="784442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53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5938DD-8E61-6046-ACC3-C6ED61FA152A}"/>
              </a:ext>
            </a:extLst>
          </p:cNvPr>
          <p:cNvGrpSpPr/>
          <p:nvPr/>
        </p:nvGrpSpPr>
        <p:grpSpPr>
          <a:xfrm>
            <a:off x="5139489" y="459298"/>
            <a:ext cx="5021752" cy="5518561"/>
            <a:chOff x="5139489" y="459298"/>
            <a:chExt cx="5021752" cy="5518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3B292E-0525-AE40-9CB8-917B9A7BA2E9}"/>
                </a:ext>
              </a:extLst>
            </p:cNvPr>
            <p:cNvSpPr/>
            <p:nvPr/>
          </p:nvSpPr>
          <p:spPr>
            <a:xfrm>
              <a:off x="5546559" y="1892386"/>
              <a:ext cx="1106904" cy="397042"/>
            </a:xfrm>
            <a:prstGeom prst="rect">
              <a:avLst/>
            </a:prstGeom>
            <a:noFill/>
            <a:ln>
              <a:noFill/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F74CE2-E13E-2C4B-B0D6-2B35E0D0C4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41434"/>
              <a:ext cx="0" cy="400477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7E602-F8FD-004A-A07C-39DDA88201FE}"/>
                </a:ext>
              </a:extLst>
            </p:cNvPr>
            <p:cNvSpPr txBox="1"/>
            <p:nvPr/>
          </p:nvSpPr>
          <p:spPr>
            <a:xfrm>
              <a:off x="5139489" y="459298"/>
              <a:ext cx="19130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</a:t>
              </a:r>
            </a:p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(information)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30349A-8F9C-CE48-B270-8CE50C440575}"/>
                </a:ext>
              </a:extLst>
            </p:cNvPr>
            <p:cNvSpPr/>
            <p:nvPr/>
          </p:nvSpPr>
          <p:spPr>
            <a:xfrm>
              <a:off x="5542548" y="3221754"/>
              <a:ext cx="1106904" cy="397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Spectroscopy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3AE486-EE65-7448-BD0D-BD0F1C5E8B53}"/>
                </a:ext>
              </a:extLst>
            </p:cNvPr>
            <p:cNvSpPr txBox="1"/>
            <p:nvPr/>
          </p:nvSpPr>
          <p:spPr>
            <a:xfrm>
              <a:off x="5154003" y="5470028"/>
              <a:ext cx="191302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</a:t>
              </a:r>
            </a:p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(understanding)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2B6C33-980B-0F47-86A3-041D5D806CB7}"/>
                </a:ext>
              </a:extLst>
            </p:cNvPr>
            <p:cNvSpPr/>
            <p:nvPr/>
          </p:nvSpPr>
          <p:spPr>
            <a:xfrm>
              <a:off x="8452665" y="668238"/>
              <a:ext cx="328478" cy="11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4FCDA-03DF-A042-BAC1-61B9AC212809}"/>
                </a:ext>
              </a:extLst>
            </p:cNvPr>
            <p:cNvSpPr txBox="1"/>
            <p:nvPr/>
          </p:nvSpPr>
          <p:spPr>
            <a:xfrm>
              <a:off x="8248220" y="618573"/>
              <a:ext cx="1913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 of study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97F5B-1DE7-8B43-A44B-2C1E2B26638B}"/>
                </a:ext>
              </a:extLst>
            </p:cNvPr>
            <p:cNvSpPr/>
            <p:nvPr/>
          </p:nvSpPr>
          <p:spPr>
            <a:xfrm>
              <a:off x="5542548" y="2460425"/>
              <a:ext cx="1106904" cy="397042"/>
            </a:xfrm>
            <a:prstGeom prst="rect">
              <a:avLst/>
            </a:prstGeom>
            <a:noFill/>
            <a:ln>
              <a:noFill/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0F97D5-7306-C644-B09A-9E40E15CACE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96935"/>
              <a:ext cx="0" cy="380010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F1935-DFE2-9749-96A9-8B34D599CC45}"/>
                </a:ext>
              </a:extLst>
            </p:cNvPr>
            <p:cNvSpPr/>
            <p:nvPr/>
          </p:nvSpPr>
          <p:spPr>
            <a:xfrm>
              <a:off x="5542548" y="1272885"/>
              <a:ext cx="1106904" cy="397042"/>
            </a:xfrm>
            <a:prstGeom prst="rect">
              <a:avLst/>
            </a:prstGeom>
            <a:noFill/>
            <a:ln>
              <a:noFill/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CF0D65-583C-D646-AC20-4BC288578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4474"/>
              <a:ext cx="0" cy="400477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3993BD-50E8-D944-9590-B6FA34F1D29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76849"/>
              <a:ext cx="0" cy="380010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7CE1DB-250B-3D45-8728-8E29ADF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96" y="3677393"/>
              <a:ext cx="4618" cy="1828260"/>
            </a:xfrm>
            <a:prstGeom prst="straightConnector1">
              <a:avLst/>
            </a:prstGeom>
            <a:ln w="12700">
              <a:solidFill>
                <a:srgbClr val="00B0F0">
                  <a:alpha val="60000"/>
                </a:srgb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70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3B292E-0525-AE40-9CB8-917B9A7BA2E9}"/>
              </a:ext>
            </a:extLst>
          </p:cNvPr>
          <p:cNvSpPr/>
          <p:nvPr/>
        </p:nvSpPr>
        <p:spPr>
          <a:xfrm>
            <a:off x="5678387" y="2984341"/>
            <a:ext cx="850263" cy="3049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14300" sx="91000" sy="9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Photonics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F74CE2-E13E-2C4B-B0D6-2B35E0D0C4C6}"/>
              </a:ext>
            </a:extLst>
          </p:cNvPr>
          <p:cNvCxnSpPr/>
          <p:nvPr/>
        </p:nvCxnSpPr>
        <p:spPr>
          <a:xfrm>
            <a:off x="6100438" y="670911"/>
            <a:ext cx="0" cy="884461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17E602-F8FD-004A-A07C-39DDA88201FE}"/>
              </a:ext>
            </a:extLst>
          </p:cNvPr>
          <p:cNvSpPr txBox="1"/>
          <p:nvPr/>
        </p:nvSpPr>
        <p:spPr>
          <a:xfrm>
            <a:off x="5365698" y="348037"/>
            <a:ext cx="1469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Radiation</a:t>
            </a:r>
          </a:p>
          <a:p>
            <a:pPr algn="ctr"/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8BD739-91FB-344D-A843-4B842D0F678C}"/>
              </a:ext>
            </a:extLst>
          </p:cNvPr>
          <p:cNvCxnSpPr>
            <a:cxnSpLocks/>
          </p:cNvCxnSpPr>
          <p:nvPr/>
        </p:nvCxnSpPr>
        <p:spPr>
          <a:xfrm>
            <a:off x="5498387" y="4352449"/>
            <a:ext cx="602050" cy="733054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78D2BB-B640-A843-9AC1-3E420BD5BA6C}"/>
              </a:ext>
            </a:extLst>
          </p:cNvPr>
          <p:cNvCxnSpPr>
            <a:cxnSpLocks/>
          </p:cNvCxnSpPr>
          <p:nvPr/>
        </p:nvCxnSpPr>
        <p:spPr>
          <a:xfrm flipH="1">
            <a:off x="6100439" y="4352449"/>
            <a:ext cx="635496" cy="727480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0349A-8F9C-CE48-B270-8CE50C440575}"/>
              </a:ext>
            </a:extLst>
          </p:cNvPr>
          <p:cNvSpPr/>
          <p:nvPr/>
        </p:nvSpPr>
        <p:spPr>
          <a:xfrm>
            <a:off x="5675306" y="4963306"/>
            <a:ext cx="850263" cy="3049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14300" sx="91000" sy="9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Spectroscopy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996EBE-24AD-3D4E-A62B-5616A398C554}"/>
              </a:ext>
            </a:extLst>
          </p:cNvPr>
          <p:cNvCxnSpPr/>
          <p:nvPr/>
        </p:nvCxnSpPr>
        <p:spPr>
          <a:xfrm>
            <a:off x="6100438" y="5276804"/>
            <a:ext cx="0" cy="804055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3AE486-EE65-7448-BD0D-BD0F1C5E8B53}"/>
              </a:ext>
            </a:extLst>
          </p:cNvPr>
          <p:cNvSpPr txBox="1"/>
          <p:nvPr/>
        </p:nvSpPr>
        <p:spPr>
          <a:xfrm>
            <a:off x="5376847" y="6015282"/>
            <a:ext cx="1469479" cy="3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pPr algn="ctr"/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(understanding)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A7B8E-56A4-3C49-8814-D4DCEDE67096}"/>
              </a:ext>
            </a:extLst>
          </p:cNvPr>
          <p:cNvSpPr/>
          <p:nvPr/>
        </p:nvSpPr>
        <p:spPr>
          <a:xfrm>
            <a:off x="5052863" y="4043065"/>
            <a:ext cx="850263" cy="3049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14300" sx="91000" sy="9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5FD54-C9C1-A544-AA37-3D4C779B6041}"/>
              </a:ext>
            </a:extLst>
          </p:cNvPr>
          <p:cNvSpPr/>
          <p:nvPr/>
        </p:nvSpPr>
        <p:spPr>
          <a:xfrm>
            <a:off x="6277359" y="4043065"/>
            <a:ext cx="850263" cy="3049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14300" sx="91000" sy="9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3B5B62-394A-C24F-B253-B25B473AB0E0}"/>
              </a:ext>
            </a:extLst>
          </p:cNvPr>
          <p:cNvCxnSpPr>
            <a:cxnSpLocks/>
          </p:cNvCxnSpPr>
          <p:nvPr/>
        </p:nvCxnSpPr>
        <p:spPr>
          <a:xfrm flipH="1">
            <a:off x="5487238" y="3300476"/>
            <a:ext cx="616281" cy="728650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24F51-0A76-564E-AE7D-59B421C87F20}"/>
              </a:ext>
            </a:extLst>
          </p:cNvPr>
          <p:cNvCxnSpPr>
            <a:cxnSpLocks/>
          </p:cNvCxnSpPr>
          <p:nvPr/>
        </p:nvCxnSpPr>
        <p:spPr>
          <a:xfrm>
            <a:off x="6103519" y="3300476"/>
            <a:ext cx="621268" cy="728650"/>
          </a:xfrm>
          <a:prstGeom prst="straightConnector1">
            <a:avLst/>
          </a:prstGeom>
          <a:ln w="12700">
            <a:solidFill>
              <a:srgbClr val="00B0F0">
                <a:alpha val="60000"/>
              </a:srgbClr>
            </a:solidFill>
            <a:tailEnd type="triangle"/>
          </a:ln>
          <a:effectLst>
            <a:outerShdw blurRad="50800" dist="381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D302F9-E856-E14E-9599-C86B052FF80F}"/>
              </a:ext>
            </a:extLst>
          </p:cNvPr>
          <p:cNvGrpSpPr/>
          <p:nvPr/>
        </p:nvGrpSpPr>
        <p:grpSpPr>
          <a:xfrm>
            <a:off x="7824908" y="457862"/>
            <a:ext cx="1469479" cy="195044"/>
            <a:chOff x="7824908" y="1404879"/>
            <a:chExt cx="1469479" cy="1773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74FCDA-03DF-A042-BAC1-61B9AC212809}"/>
                </a:ext>
              </a:extLst>
            </p:cNvPr>
            <p:cNvSpPr txBox="1"/>
            <p:nvPr/>
          </p:nvSpPr>
          <p:spPr>
            <a:xfrm>
              <a:off x="7824908" y="1404879"/>
              <a:ext cx="1469479" cy="17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 of study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2B6C33-980B-0F47-86A3-041D5D806CB7}"/>
                </a:ext>
              </a:extLst>
            </p:cNvPr>
            <p:cNvSpPr/>
            <p:nvPr/>
          </p:nvSpPr>
          <p:spPr>
            <a:xfrm>
              <a:off x="7910700" y="1454905"/>
              <a:ext cx="252319" cy="90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14300" sx="91000" sy="9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3C099C-B502-D94C-BCFF-4CDA5341BB35}"/>
              </a:ext>
            </a:extLst>
          </p:cNvPr>
          <p:cNvSpPr txBox="1"/>
          <p:nvPr/>
        </p:nvSpPr>
        <p:spPr>
          <a:xfrm>
            <a:off x="5361260" y="1529938"/>
            <a:ext cx="1469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6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3B292E-0525-AE40-9CB8-917B9A7BA2E9}"/>
              </a:ext>
            </a:extLst>
          </p:cNvPr>
          <p:cNvSpPr/>
          <p:nvPr/>
        </p:nvSpPr>
        <p:spPr>
          <a:xfrm>
            <a:off x="5546559" y="1716890"/>
            <a:ext cx="1106904" cy="39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F74CE2-E13E-2C4B-B0D6-2B35E0D0C4C6}"/>
              </a:ext>
            </a:extLst>
          </p:cNvPr>
          <p:cNvCxnSpPr/>
          <p:nvPr/>
        </p:nvCxnSpPr>
        <p:spPr>
          <a:xfrm>
            <a:off x="6096000" y="659065"/>
            <a:ext cx="0" cy="1046748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17E602-F8FD-004A-A07C-39DDA88201FE}"/>
              </a:ext>
            </a:extLst>
          </p:cNvPr>
          <p:cNvSpPr txBox="1"/>
          <p:nvPr/>
        </p:nvSpPr>
        <p:spPr>
          <a:xfrm>
            <a:off x="5139489" y="314158"/>
            <a:ext cx="191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8BD739-91FB-344D-A843-4B842D0F678C}"/>
              </a:ext>
            </a:extLst>
          </p:cNvPr>
          <p:cNvCxnSpPr>
            <a:cxnSpLocks/>
          </p:cNvCxnSpPr>
          <p:nvPr/>
        </p:nvCxnSpPr>
        <p:spPr>
          <a:xfrm>
            <a:off x="5312229" y="3497942"/>
            <a:ext cx="783771" cy="954317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78D2BB-B640-A843-9AC1-3E420BD5BA6C}"/>
              </a:ext>
            </a:extLst>
          </p:cNvPr>
          <p:cNvCxnSpPr>
            <a:cxnSpLocks/>
          </p:cNvCxnSpPr>
          <p:nvPr/>
        </p:nvCxnSpPr>
        <p:spPr>
          <a:xfrm flipH="1">
            <a:off x="6096002" y="3497942"/>
            <a:ext cx="827312" cy="947060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0349A-8F9C-CE48-B270-8CE50C440575}"/>
              </a:ext>
            </a:extLst>
          </p:cNvPr>
          <p:cNvSpPr/>
          <p:nvPr/>
        </p:nvSpPr>
        <p:spPr>
          <a:xfrm>
            <a:off x="5557062" y="4293178"/>
            <a:ext cx="1106904" cy="39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Spectroscopy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996EBE-24AD-3D4E-A62B-5616A398C554}"/>
              </a:ext>
            </a:extLst>
          </p:cNvPr>
          <p:cNvCxnSpPr/>
          <p:nvPr/>
        </p:nvCxnSpPr>
        <p:spPr>
          <a:xfrm>
            <a:off x="6110514" y="4701301"/>
            <a:ext cx="0" cy="1046748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3AE486-EE65-7448-BD0D-BD0F1C5E8B53}"/>
              </a:ext>
            </a:extLst>
          </p:cNvPr>
          <p:cNvSpPr txBox="1"/>
          <p:nvPr/>
        </p:nvSpPr>
        <p:spPr>
          <a:xfrm>
            <a:off x="5168517" y="5662679"/>
            <a:ext cx="191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A7B8E-56A4-3C49-8814-D4DCEDE67096}"/>
              </a:ext>
            </a:extLst>
          </p:cNvPr>
          <p:cNvSpPr/>
          <p:nvPr/>
        </p:nvSpPr>
        <p:spPr>
          <a:xfrm>
            <a:off x="4732229" y="3095175"/>
            <a:ext cx="1106904" cy="39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5FD54-C9C1-A544-AA37-3D4C779B6041}"/>
              </a:ext>
            </a:extLst>
          </p:cNvPr>
          <p:cNvSpPr/>
          <p:nvPr/>
        </p:nvSpPr>
        <p:spPr>
          <a:xfrm>
            <a:off x="6326322" y="3095175"/>
            <a:ext cx="1106904" cy="397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143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3B5B62-394A-C24F-B253-B25B473AB0E0}"/>
              </a:ext>
            </a:extLst>
          </p:cNvPr>
          <p:cNvCxnSpPr>
            <a:cxnSpLocks/>
          </p:cNvCxnSpPr>
          <p:nvPr/>
        </p:nvCxnSpPr>
        <p:spPr>
          <a:xfrm flipH="1">
            <a:off x="5297714" y="2128446"/>
            <a:ext cx="802297" cy="948583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24F51-0A76-564E-AE7D-59B421C87F20}"/>
              </a:ext>
            </a:extLst>
          </p:cNvPr>
          <p:cNvCxnSpPr>
            <a:cxnSpLocks/>
          </p:cNvCxnSpPr>
          <p:nvPr/>
        </p:nvCxnSpPr>
        <p:spPr>
          <a:xfrm>
            <a:off x="6100011" y="2128446"/>
            <a:ext cx="808789" cy="948583"/>
          </a:xfrm>
          <a:prstGeom prst="straightConnector1">
            <a:avLst/>
          </a:prstGeom>
          <a:ln w="12700">
            <a:solidFill>
              <a:srgbClr val="00B0F0">
                <a:alpha val="38000"/>
              </a:srgbClr>
            </a:solidFill>
            <a:tailEnd type="triangle"/>
          </a:ln>
          <a:effectLst>
            <a:outerShdw blurRad="50800" dist="38100" dir="2700000" sx="200000" sy="200000" algn="tl" rotWithShape="0">
              <a:prstClr val="black">
                <a:alpha val="4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68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14</cp:revision>
  <dcterms:created xsi:type="dcterms:W3CDTF">2020-05-11T00:07:59Z</dcterms:created>
  <dcterms:modified xsi:type="dcterms:W3CDTF">2020-05-11T14:21:33Z</dcterms:modified>
</cp:coreProperties>
</file>