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7.xml" ContentType="application/vnd.openxmlformats-officedocument.presentationml.notesSlide+xml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4" r:id="rId2"/>
    <p:sldId id="286" r:id="rId3"/>
    <p:sldId id="276" r:id="rId4"/>
    <p:sldId id="285" r:id="rId5"/>
    <p:sldId id="277" r:id="rId6"/>
    <p:sldId id="280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5F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4" autoAdjust="0"/>
    <p:restoredTop sz="89535" autoAdjust="0"/>
  </p:normalViewPr>
  <p:slideViewPr>
    <p:cSldViewPr snapToGrid="0" showGuides="1">
      <p:cViewPr>
        <p:scale>
          <a:sx n="85" d="100"/>
          <a:sy n="85" d="100"/>
        </p:scale>
        <p:origin x="-2056" y="-528"/>
      </p:cViewPr>
      <p:guideLst>
        <p:guide orient="horz" pos="4022"/>
        <p:guide pos="41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B1E2D-2C28-8B4D-9AD8-FA6082BB1C4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E2EB8-B70F-2448-A061-CCAA1C74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4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1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3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9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FEAE-DC66-294A-8AE5-5FA13B687D3B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2"/>
            <a:ext cx="8886034" cy="6735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4819" y="1016842"/>
            <a:ext cx="8886034" cy="1012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2379" y="1994794"/>
            <a:ext cx="8878474" cy="3067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929925" y="1016842"/>
            <a:ext cx="3692877" cy="395822"/>
            <a:chOff x="3500865" y="1016842"/>
            <a:chExt cx="3692877" cy="395822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6671630" y="1034021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4563784" y="1026965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5610475" y="1016842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081309" y="1016842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37087" y="1016842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3500865" y="1016842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7193742" y="1020080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6152342" y="1034021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747857" y="1147985"/>
            <a:ext cx="381000" cy="415498"/>
            <a:chOff x="1579282" y="2024529"/>
            <a:chExt cx="381000" cy="415498"/>
          </a:xfrm>
        </p:grpSpPr>
        <p:sp>
          <p:nvSpPr>
            <p:cNvPr id="19" name="Oval 18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e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73560" y="1146993"/>
            <a:ext cx="381000" cy="415498"/>
            <a:chOff x="1579282" y="2024529"/>
            <a:chExt cx="381000" cy="415498"/>
          </a:xfrm>
        </p:grpSpPr>
        <p:sp>
          <p:nvSpPr>
            <p:cNvPr id="14" name="Oval 1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_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1035" y="1147985"/>
            <a:ext cx="381000" cy="415498"/>
            <a:chOff x="1579282" y="2024529"/>
            <a:chExt cx="381000" cy="415498"/>
          </a:xfrm>
        </p:grpSpPr>
        <p:sp>
          <p:nvSpPr>
            <p:cNvPr id="20" name="Oval 19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p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24196" y="1146315"/>
            <a:ext cx="381000" cy="415498"/>
            <a:chOff x="1579282" y="2024529"/>
            <a:chExt cx="381000" cy="415498"/>
          </a:xfrm>
        </p:grpSpPr>
        <p:sp>
          <p:nvSpPr>
            <p:cNvPr id="23" name="Oval 2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h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47590" y="1145637"/>
            <a:ext cx="381000" cy="415498"/>
            <a:chOff x="1579282" y="2024529"/>
            <a:chExt cx="381000" cy="415498"/>
          </a:xfrm>
        </p:grpSpPr>
        <p:sp>
          <p:nvSpPr>
            <p:cNvPr id="26" name="Oval 25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l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90902" y="1156593"/>
            <a:ext cx="381000" cy="415498"/>
            <a:chOff x="1579282" y="2024529"/>
            <a:chExt cx="381000" cy="415498"/>
          </a:xfrm>
        </p:grpSpPr>
        <p:sp>
          <p:nvSpPr>
            <p:cNvPr id="46" name="Oval 45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o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14296" y="1158620"/>
            <a:ext cx="381000" cy="415498"/>
            <a:chOff x="1579282" y="2024529"/>
            <a:chExt cx="381000" cy="415498"/>
          </a:xfrm>
        </p:grpSpPr>
        <p:sp>
          <p:nvSpPr>
            <p:cNvPr id="50" name="Oval 49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t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40640" y="1158620"/>
            <a:ext cx="381000" cy="415498"/>
            <a:chOff x="1579282" y="2024529"/>
            <a:chExt cx="381000" cy="415498"/>
          </a:xfrm>
        </p:grpSpPr>
        <p:sp>
          <p:nvSpPr>
            <p:cNvPr id="54" name="Oval 5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W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88" name="Straight Connector 87"/>
          <p:cNvCxnSpPr/>
          <p:nvPr/>
        </p:nvCxnSpPr>
        <p:spPr>
          <a:xfrm flipV="1">
            <a:off x="6104914" y="201197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997068" y="2004917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514593" y="1994794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470371" y="1994794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934149" y="1994794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486842" y="201197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2752081" y="2125937"/>
            <a:ext cx="381000" cy="415498"/>
            <a:chOff x="1579282" y="2024529"/>
            <a:chExt cx="381000" cy="415498"/>
          </a:xfrm>
        </p:grpSpPr>
        <p:sp>
          <p:nvSpPr>
            <p:cNvPr id="97" name="Oval 96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e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277784" y="2124945"/>
            <a:ext cx="381000" cy="415498"/>
            <a:chOff x="1579282" y="2024529"/>
            <a:chExt cx="381000" cy="415498"/>
          </a:xfrm>
        </p:grpSpPr>
        <p:sp>
          <p:nvSpPr>
            <p:cNvPr id="100" name="Oval 99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_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805259" y="2125937"/>
            <a:ext cx="381000" cy="415498"/>
            <a:chOff x="1579282" y="2024529"/>
            <a:chExt cx="381000" cy="415498"/>
          </a:xfrm>
        </p:grpSpPr>
        <p:sp>
          <p:nvSpPr>
            <p:cNvPr id="103" name="Oval 10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p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914414" y="2149902"/>
            <a:ext cx="381000" cy="415498"/>
            <a:chOff x="1579282" y="2024529"/>
            <a:chExt cx="381000" cy="415498"/>
          </a:xfrm>
        </p:grpSpPr>
        <p:sp>
          <p:nvSpPr>
            <p:cNvPr id="109" name="Oval 108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o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60794" y="2163976"/>
            <a:ext cx="907598" cy="882268"/>
            <a:chOff x="4631734" y="2917368"/>
            <a:chExt cx="907598" cy="88226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899105" y="2917370"/>
              <a:ext cx="381000" cy="572112"/>
              <a:chOff x="4097759" y="3948164"/>
              <a:chExt cx="381000" cy="632179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26" idx="0"/>
              </p:cNvCxnSpPr>
              <p:nvPr/>
            </p:nvCxnSpPr>
            <p:spPr>
              <a:xfrm>
                <a:off x="4288259" y="3948164"/>
                <a:ext cx="190500" cy="63217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4899105" y="2917368"/>
              <a:ext cx="381000" cy="383093"/>
              <a:chOff x="1579282" y="2044849"/>
              <a:chExt cx="381000" cy="383093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579282" y="204484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631734" y="3381676"/>
              <a:ext cx="381000" cy="415498"/>
              <a:chOff x="1579282" y="2024529"/>
              <a:chExt cx="381000" cy="41549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t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158332" y="3384138"/>
              <a:ext cx="381000" cy="415498"/>
              <a:chOff x="1579282" y="2024529"/>
              <a:chExt cx="381000" cy="415498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W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67" name="Group 166"/>
          <p:cNvGrpSpPr/>
          <p:nvPr/>
        </p:nvGrpSpPr>
        <p:grpSpPr>
          <a:xfrm>
            <a:off x="5301019" y="2172414"/>
            <a:ext cx="381000" cy="592741"/>
            <a:chOff x="4097759" y="3985780"/>
            <a:chExt cx="381000" cy="623984"/>
          </a:xfrm>
        </p:grpSpPr>
        <p:cxnSp>
          <p:nvCxnSpPr>
            <p:cNvPr id="177" name="Straight Connector 176"/>
            <p:cNvCxnSpPr/>
            <p:nvPr/>
          </p:nvCxnSpPr>
          <p:spPr>
            <a:xfrm flipV="1">
              <a:off x="4097759" y="3985780"/>
              <a:ext cx="190500" cy="57210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4288259" y="4037643"/>
              <a:ext cx="190500" cy="57212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5301019" y="2153816"/>
            <a:ext cx="381000" cy="393253"/>
            <a:chOff x="1579282" y="2034689"/>
            <a:chExt cx="381000" cy="393253"/>
          </a:xfrm>
        </p:grpSpPr>
        <p:sp>
          <p:nvSpPr>
            <p:cNvPr id="175" name="Oval 174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579282" y="2034689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033648" y="2628284"/>
            <a:ext cx="381000" cy="415498"/>
            <a:chOff x="1579282" y="2024529"/>
            <a:chExt cx="381000" cy="415498"/>
          </a:xfrm>
        </p:grpSpPr>
        <p:sp>
          <p:nvSpPr>
            <p:cNvPr id="173" name="Oval 17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h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560246" y="2630746"/>
            <a:ext cx="381000" cy="415498"/>
            <a:chOff x="1579282" y="2024529"/>
            <a:chExt cx="381000" cy="415498"/>
          </a:xfrm>
        </p:grpSpPr>
        <p:sp>
          <p:nvSpPr>
            <p:cNvPr id="171" name="Oval 170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l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V="1">
            <a:off x="145359" y="3066127"/>
            <a:ext cx="8875494" cy="3067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4000048" y="3076250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3473351" y="3066127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2937129" y="3066127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5486842" y="3076250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2755061" y="3197270"/>
            <a:ext cx="381000" cy="415498"/>
            <a:chOff x="1579282" y="2024529"/>
            <a:chExt cx="381000" cy="415498"/>
          </a:xfrm>
        </p:grpSpPr>
        <p:sp>
          <p:nvSpPr>
            <p:cNvPr id="139" name="Oval 138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e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280764" y="3196278"/>
            <a:ext cx="381000" cy="415498"/>
            <a:chOff x="1579282" y="2024529"/>
            <a:chExt cx="381000" cy="415498"/>
          </a:xfrm>
        </p:grpSpPr>
        <p:sp>
          <p:nvSpPr>
            <p:cNvPr id="142" name="Oval 141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_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V="1">
            <a:off x="6117754" y="3069194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052078" y="3160862"/>
            <a:ext cx="1893259" cy="1434258"/>
            <a:chOff x="1816698" y="4752784"/>
            <a:chExt cx="1893259" cy="1434258"/>
          </a:xfrm>
        </p:grpSpPr>
        <p:grpSp>
          <p:nvGrpSpPr>
            <p:cNvPr id="32" name="Group 31"/>
            <p:cNvGrpSpPr/>
            <p:nvPr/>
          </p:nvGrpSpPr>
          <p:grpSpPr>
            <a:xfrm>
              <a:off x="1816698" y="4752784"/>
              <a:ext cx="1893259" cy="1434258"/>
              <a:chOff x="4414607" y="4453615"/>
              <a:chExt cx="1893259" cy="1434258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364280" y="5005605"/>
                <a:ext cx="907598" cy="882268"/>
                <a:chOff x="4631734" y="2917368"/>
                <a:chExt cx="907598" cy="882268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4899105" y="2951417"/>
                  <a:ext cx="381000" cy="517750"/>
                  <a:chOff x="4097759" y="3985780"/>
                  <a:chExt cx="381000" cy="572109"/>
                </a:xfrm>
              </p:grpSpPr>
              <p:cxnSp>
                <p:nvCxnSpPr>
                  <p:cNvPr id="276" name="Straight Connector 275"/>
                  <p:cNvCxnSpPr/>
                  <p:nvPr/>
                </p:nvCxnSpPr>
                <p:spPr>
                  <a:xfrm flipV="1">
                    <a:off x="4097759" y="3985780"/>
                    <a:ext cx="190500" cy="57210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4288259" y="4059204"/>
                    <a:ext cx="190500" cy="498685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4899105" y="2917368"/>
                  <a:ext cx="381000" cy="383093"/>
                  <a:chOff x="1579282" y="2044849"/>
                  <a:chExt cx="381000" cy="383093"/>
                </a:xfrm>
              </p:grpSpPr>
              <p:sp>
                <p:nvSpPr>
                  <p:cNvPr id="274" name="Oval 273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TextBox 274"/>
                  <p:cNvSpPr txBox="1"/>
                  <p:nvPr/>
                </p:nvSpPr>
                <p:spPr>
                  <a:xfrm>
                    <a:off x="1579282" y="2044849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root</a:t>
                    </a:r>
                  </a:p>
                  <a:p>
                    <a:pPr algn="ctr"/>
                    <a:r>
                      <a:rPr lang="en-US" sz="900" dirty="0">
                        <a:latin typeface="Times New Roman"/>
                        <a:cs typeface="Times New Roman"/>
                      </a:rPr>
                      <a:t>2</a:t>
                    </a:r>
                  </a:p>
                </p:txBody>
              </p: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4631734" y="3381676"/>
                  <a:ext cx="381000" cy="415498"/>
                  <a:chOff x="1579282" y="2024529"/>
                  <a:chExt cx="381000" cy="415498"/>
                </a:xfrm>
              </p:grpSpPr>
              <p:sp>
                <p:nvSpPr>
                  <p:cNvPr id="272" name="Oval 271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TextBox 272"/>
                  <p:cNvSpPr txBox="1"/>
                  <p:nvPr/>
                </p:nvSpPr>
                <p:spPr>
                  <a:xfrm>
                    <a:off x="1579282" y="2024529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Times New Roman"/>
                        <a:cs typeface="Times New Roman"/>
                      </a:rPr>
                      <a:t>h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5158332" y="3384138"/>
                  <a:ext cx="381000" cy="415498"/>
                  <a:chOff x="1579282" y="2024529"/>
                  <a:chExt cx="381000" cy="415498"/>
                </a:xfrm>
              </p:grpSpPr>
              <p:sp>
                <p:nvSpPr>
                  <p:cNvPr id="270" name="Oval 269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TextBox 270"/>
                  <p:cNvSpPr txBox="1"/>
                  <p:nvPr/>
                </p:nvSpPr>
                <p:spPr>
                  <a:xfrm>
                    <a:off x="1579282" y="2024529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Times New Roman"/>
                        <a:cs typeface="Times New Roman"/>
                      </a:rPr>
                      <a:t>l</a:t>
                    </a:r>
                    <a:endParaRPr lang="en-US" sz="12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4414607" y="4453615"/>
                <a:ext cx="1893259" cy="461665"/>
                <a:chOff x="820109" y="1979703"/>
                <a:chExt cx="1893259" cy="461665"/>
              </a:xfrm>
            </p:grpSpPr>
            <p:sp>
              <p:nvSpPr>
                <p:cNvPr id="288" name="Oval 287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820109" y="1979703"/>
                  <a:ext cx="18932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6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root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3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290" name="Group 289"/>
            <p:cNvGrpSpPr/>
            <p:nvPr/>
          </p:nvGrpSpPr>
          <p:grpSpPr>
            <a:xfrm>
              <a:off x="2123410" y="5293816"/>
              <a:ext cx="381000" cy="415498"/>
              <a:chOff x="1579282" y="2024529"/>
              <a:chExt cx="381000" cy="415498"/>
            </a:xfrm>
          </p:grpSpPr>
          <p:sp>
            <p:nvSpPr>
              <p:cNvPr id="291" name="Oval 290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o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5036136" y="3263651"/>
            <a:ext cx="907598" cy="880175"/>
            <a:chOff x="4631734" y="2919461"/>
            <a:chExt cx="907598" cy="880175"/>
          </a:xfrm>
        </p:grpSpPr>
        <p:grpSp>
          <p:nvGrpSpPr>
            <p:cNvPr id="182" name="Group 181"/>
            <p:cNvGrpSpPr/>
            <p:nvPr/>
          </p:nvGrpSpPr>
          <p:grpSpPr>
            <a:xfrm>
              <a:off x="4899105" y="2922151"/>
              <a:ext cx="381000" cy="572112"/>
              <a:chOff x="4097759" y="3953447"/>
              <a:chExt cx="381000" cy="632179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10" idx="0"/>
              </p:cNvCxnSpPr>
              <p:nvPr/>
            </p:nvCxnSpPr>
            <p:spPr>
              <a:xfrm>
                <a:off x="4288259" y="3953447"/>
                <a:ext cx="190500" cy="63217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4899105" y="2919461"/>
              <a:ext cx="381000" cy="381000"/>
              <a:chOff x="1579282" y="2046942"/>
              <a:chExt cx="381000" cy="38100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579282" y="20496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4631734" y="3381676"/>
              <a:ext cx="381000" cy="415498"/>
              <a:chOff x="1579282" y="2024529"/>
              <a:chExt cx="381000" cy="415498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t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5158332" y="3384138"/>
              <a:ext cx="381000" cy="415498"/>
              <a:chOff x="1579282" y="2024529"/>
              <a:chExt cx="381000" cy="415498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W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5924577" y="3238968"/>
            <a:ext cx="381000" cy="418354"/>
            <a:chOff x="1579282" y="2009588"/>
            <a:chExt cx="381000" cy="418354"/>
          </a:xfrm>
        </p:grpSpPr>
        <p:sp>
          <p:nvSpPr>
            <p:cNvPr id="228" name="Oval 227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79282" y="2009588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p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cxnSp>
        <p:nvCxnSpPr>
          <p:cNvPr id="320" name="Straight Connector 319"/>
          <p:cNvCxnSpPr/>
          <p:nvPr/>
        </p:nvCxnSpPr>
        <p:spPr>
          <a:xfrm>
            <a:off x="142240" y="4612640"/>
            <a:ext cx="8878613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540104"/>
              </p:ext>
            </p:extLst>
          </p:nvPr>
        </p:nvGraphicFramePr>
        <p:xfrm>
          <a:off x="2857150" y="3437890"/>
          <a:ext cx="108676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7150" y="3437890"/>
                        <a:ext cx="108676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78233" y="1263405"/>
            <a:ext cx="678407" cy="369332"/>
            <a:chOff x="378233" y="1161805"/>
            <a:chExt cx="678407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>
            <a:off x="378233" y="2275453"/>
            <a:ext cx="678407" cy="369332"/>
            <a:chOff x="378233" y="1161805"/>
            <a:chExt cx="678407" cy="369332"/>
          </a:xfrm>
        </p:grpSpPr>
        <p:sp>
          <p:nvSpPr>
            <p:cNvPr id="214" name="TextBox 213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2-3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15" name="Straight Connector 214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378233" y="3527086"/>
            <a:ext cx="678407" cy="369332"/>
            <a:chOff x="378233" y="1161805"/>
            <a:chExt cx="678407" cy="369332"/>
          </a:xfrm>
        </p:grpSpPr>
        <p:sp>
          <p:nvSpPr>
            <p:cNvPr id="217" name="TextBox 216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4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>
            <a:stCxn id="38" idx="0"/>
          </p:cNvCxnSpPr>
          <p:nvPr/>
        </p:nvCxnSpPr>
        <p:spPr>
          <a:xfrm flipV="1">
            <a:off x="1501615" y="355600"/>
            <a:ext cx="2185066" cy="20811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0" idx="0"/>
          </p:cNvCxnSpPr>
          <p:nvPr/>
        </p:nvCxnSpPr>
        <p:spPr>
          <a:xfrm flipH="1" flipV="1">
            <a:off x="5559676" y="355600"/>
            <a:ext cx="2160179" cy="237256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3490729" y="204106"/>
            <a:ext cx="2289490" cy="3386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26596" y="142240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We the people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07113" y="563563"/>
            <a:ext cx="2389003" cy="338771"/>
            <a:chOff x="327433" y="563563"/>
            <a:chExt cx="2389003" cy="338771"/>
          </a:xfrm>
        </p:grpSpPr>
        <p:sp>
          <p:nvSpPr>
            <p:cNvPr id="38" name="Rectangle 37"/>
            <p:cNvSpPr/>
            <p:nvPr/>
          </p:nvSpPr>
          <p:spPr>
            <a:xfrm>
              <a:off x="327433" y="563710"/>
              <a:ext cx="2389003" cy="33862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7363738"/>
                </p:ext>
              </p:extLst>
            </p:nvPr>
          </p:nvGraphicFramePr>
          <p:xfrm>
            <a:off x="358458" y="563563"/>
            <a:ext cx="2327275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" name="Equation" r:id="rId6" imgW="1397000" imgH="203200" progId="Equation.3">
                    <p:embed/>
                  </p:oleObj>
                </mc:Choice>
                <mc:Fallback>
                  <p:oleObj name="Equation" r:id="rId6" imgW="1397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8458" y="563563"/>
                          <a:ext cx="2327275" cy="33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6570030" y="563710"/>
            <a:ext cx="2289490" cy="348783"/>
            <a:chOff x="6590350" y="563710"/>
            <a:chExt cx="2289490" cy="348783"/>
          </a:xfrm>
        </p:grpSpPr>
        <p:sp>
          <p:nvSpPr>
            <p:cNvPr id="230" name="Rectangle 229"/>
            <p:cNvSpPr/>
            <p:nvPr/>
          </p:nvSpPr>
          <p:spPr>
            <a:xfrm>
              <a:off x="6590350" y="563710"/>
              <a:ext cx="2289490" cy="33862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0" name="Object 2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646435"/>
                </p:ext>
              </p:extLst>
            </p:nvPr>
          </p:nvGraphicFramePr>
          <p:xfrm>
            <a:off x="6641150" y="592856"/>
            <a:ext cx="2198050" cy="319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" name="Equation" r:id="rId8" imgW="1397000" imgH="203200" progId="Equation.3">
                    <p:embed/>
                  </p:oleObj>
                </mc:Choice>
                <mc:Fallback>
                  <p:oleObj name="Equation" r:id="rId8" imgW="1397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641150" y="592856"/>
                          <a:ext cx="2198050" cy="319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" name="TextBox 224"/>
          <p:cNvSpPr txBox="1"/>
          <p:nvPr/>
        </p:nvSpPr>
        <p:spPr>
          <a:xfrm>
            <a:off x="569591" y="4648070"/>
            <a:ext cx="50753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b="1" dirty="0">
                <a:latin typeface="Times New Roman"/>
                <a:cs typeface="Times New Roman"/>
              </a:rPr>
              <a:t>.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133720" y="5237286"/>
            <a:ext cx="8878613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7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3"/>
            <a:ext cx="8886034" cy="51449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137236" y="2240267"/>
            <a:ext cx="8878613" cy="0"/>
          </a:xfrm>
          <a:prstGeom prst="line">
            <a:avLst/>
          </a:prstGeom>
          <a:ln>
            <a:solidFill>
              <a:srgbClr val="00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14744" y="606727"/>
            <a:ext cx="648371" cy="42672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4931789" y="606727"/>
            <a:ext cx="539456" cy="38608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848391" y="116827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3028930" y="12396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1" name="Group 370"/>
          <p:cNvGrpSpPr/>
          <p:nvPr/>
        </p:nvGrpSpPr>
        <p:grpSpPr>
          <a:xfrm>
            <a:off x="4511412" y="761579"/>
            <a:ext cx="1893259" cy="1434258"/>
            <a:chOff x="1806538" y="4752784"/>
            <a:chExt cx="1893259" cy="1434258"/>
          </a:xfrm>
        </p:grpSpPr>
        <p:grpSp>
          <p:nvGrpSpPr>
            <p:cNvPr id="372" name="Group 371"/>
            <p:cNvGrpSpPr/>
            <p:nvPr/>
          </p:nvGrpSpPr>
          <p:grpSpPr>
            <a:xfrm>
              <a:off x="1806538" y="4752784"/>
              <a:ext cx="1893259" cy="1434258"/>
              <a:chOff x="4404447" y="4453615"/>
              <a:chExt cx="1893259" cy="1434258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/>
              <p:cNvGrpSpPr/>
              <p:nvPr/>
            </p:nvGrpSpPr>
            <p:grpSpPr>
              <a:xfrm>
                <a:off x="5364280" y="4985285"/>
                <a:ext cx="907598" cy="902588"/>
                <a:chOff x="4631734" y="2897048"/>
                <a:chExt cx="907598" cy="902588"/>
              </a:xfrm>
            </p:grpSpPr>
            <p:grpSp>
              <p:nvGrpSpPr>
                <p:cNvPr id="382" name="Group 381"/>
                <p:cNvGrpSpPr/>
                <p:nvPr/>
              </p:nvGrpSpPr>
              <p:grpSpPr>
                <a:xfrm>
                  <a:off x="4899105" y="2951415"/>
                  <a:ext cx="381000" cy="517750"/>
                  <a:chOff x="4097759" y="3985780"/>
                  <a:chExt cx="381000" cy="572109"/>
                </a:xfrm>
              </p:grpSpPr>
              <p:cxnSp>
                <p:nvCxnSpPr>
                  <p:cNvPr id="392" name="Straight Connector 391"/>
                  <p:cNvCxnSpPr/>
                  <p:nvPr/>
                </p:nvCxnSpPr>
                <p:spPr>
                  <a:xfrm flipV="1">
                    <a:off x="4097759" y="3985780"/>
                    <a:ext cx="190500" cy="57210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4288259" y="4077640"/>
                    <a:ext cx="190500" cy="48024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3" name="Group 382"/>
                <p:cNvGrpSpPr/>
                <p:nvPr/>
              </p:nvGrpSpPr>
              <p:grpSpPr>
                <a:xfrm>
                  <a:off x="4899105" y="2897048"/>
                  <a:ext cx="381000" cy="403413"/>
                  <a:chOff x="1579282" y="2024529"/>
                  <a:chExt cx="381000" cy="403413"/>
                </a:xfrm>
              </p:grpSpPr>
              <p:sp>
                <p:nvSpPr>
                  <p:cNvPr id="390" name="Oval 389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1579282" y="2024529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root</a:t>
                    </a:r>
                  </a:p>
                  <a:p>
                    <a:pPr algn="ctr"/>
                    <a:r>
                      <a:rPr lang="en-US" sz="900" dirty="0">
                        <a:latin typeface="Times New Roman"/>
                        <a:cs typeface="Times New Roman"/>
                      </a:rPr>
                      <a:t>2</a:t>
                    </a:r>
                  </a:p>
                </p:txBody>
              </p:sp>
            </p:grpSp>
            <p:grpSp>
              <p:nvGrpSpPr>
                <p:cNvPr id="384" name="Group 383"/>
                <p:cNvGrpSpPr/>
                <p:nvPr/>
              </p:nvGrpSpPr>
              <p:grpSpPr>
                <a:xfrm>
                  <a:off x="4631734" y="3381676"/>
                  <a:ext cx="381000" cy="415498"/>
                  <a:chOff x="1579282" y="2024529"/>
                  <a:chExt cx="381000" cy="415498"/>
                </a:xfrm>
              </p:grpSpPr>
              <p:sp>
                <p:nvSpPr>
                  <p:cNvPr id="388" name="Oval 387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1579282" y="2024529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Times New Roman"/>
                        <a:cs typeface="Times New Roman"/>
                      </a:rPr>
                      <a:t>t</a:t>
                    </a:r>
                    <a:endParaRPr lang="en-US" sz="12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>
                        <a:latin typeface="Times New Roman"/>
                        <a:cs typeface="Times New Roman"/>
                      </a:rPr>
                      <a:t>1</a:t>
                    </a:r>
                  </a:p>
                </p:txBody>
              </p:sp>
            </p:grpSp>
            <p:grpSp>
              <p:nvGrpSpPr>
                <p:cNvPr id="385" name="Group 384"/>
                <p:cNvGrpSpPr/>
                <p:nvPr/>
              </p:nvGrpSpPr>
              <p:grpSpPr>
                <a:xfrm>
                  <a:off x="5158332" y="3384138"/>
                  <a:ext cx="381000" cy="415498"/>
                  <a:chOff x="1579282" y="2024529"/>
                  <a:chExt cx="381000" cy="415498"/>
                </a:xfrm>
              </p:grpSpPr>
              <p:sp>
                <p:nvSpPr>
                  <p:cNvPr id="386" name="Oval 385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" name="TextBox 386"/>
                  <p:cNvSpPr txBox="1"/>
                  <p:nvPr/>
                </p:nvSpPr>
                <p:spPr>
                  <a:xfrm>
                    <a:off x="1579282" y="2024529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Times New Roman"/>
                        <a:cs typeface="Times New Roman"/>
                      </a:rPr>
                      <a:t>W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379" name="Group 378"/>
              <p:cNvGrpSpPr/>
              <p:nvPr/>
            </p:nvGrpSpPr>
            <p:grpSpPr>
              <a:xfrm>
                <a:off x="4404447" y="4453615"/>
                <a:ext cx="1893259" cy="461665"/>
                <a:chOff x="809949" y="1979703"/>
                <a:chExt cx="1893259" cy="461665"/>
              </a:xfrm>
            </p:grpSpPr>
            <p:sp>
              <p:nvSpPr>
                <p:cNvPr id="380" name="Oval 379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TextBox 380"/>
                <p:cNvSpPr txBox="1"/>
                <p:nvPr/>
              </p:nvSpPr>
              <p:spPr>
                <a:xfrm>
                  <a:off x="809949" y="1979703"/>
                  <a:ext cx="18932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6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root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4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373" name="Group 372"/>
            <p:cNvGrpSpPr/>
            <p:nvPr/>
          </p:nvGrpSpPr>
          <p:grpSpPr>
            <a:xfrm>
              <a:off x="2123410" y="5293816"/>
              <a:ext cx="381000" cy="415498"/>
              <a:chOff x="1579282" y="2024529"/>
              <a:chExt cx="381000" cy="415498"/>
            </a:xfrm>
          </p:grpSpPr>
          <p:sp>
            <p:nvSpPr>
              <p:cNvPr id="374" name="Oval 373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p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</p:grpSp>
      <p:grpSp>
        <p:nvGrpSpPr>
          <p:cNvPr id="332" name="Group 331"/>
          <p:cNvGrpSpPr/>
          <p:nvPr/>
        </p:nvGrpSpPr>
        <p:grpSpPr>
          <a:xfrm>
            <a:off x="3154911" y="775346"/>
            <a:ext cx="1893259" cy="1434258"/>
            <a:chOff x="1806538" y="4752784"/>
            <a:chExt cx="1893259" cy="1434258"/>
          </a:xfrm>
        </p:grpSpPr>
        <p:grpSp>
          <p:nvGrpSpPr>
            <p:cNvPr id="333" name="Group 332"/>
            <p:cNvGrpSpPr/>
            <p:nvPr/>
          </p:nvGrpSpPr>
          <p:grpSpPr>
            <a:xfrm>
              <a:off x="1806538" y="4752784"/>
              <a:ext cx="1893259" cy="1434258"/>
              <a:chOff x="4404447" y="4453615"/>
              <a:chExt cx="1893259" cy="1434258"/>
            </a:xfrm>
          </p:grpSpPr>
          <p:cxnSp>
            <p:nvCxnSpPr>
              <p:cNvPr id="337" name="Straight Connector 336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9" name="Group 338"/>
              <p:cNvGrpSpPr/>
              <p:nvPr/>
            </p:nvGrpSpPr>
            <p:grpSpPr>
              <a:xfrm>
                <a:off x="5364280" y="4985285"/>
                <a:ext cx="907598" cy="902588"/>
                <a:chOff x="4631734" y="2897048"/>
                <a:chExt cx="907598" cy="902588"/>
              </a:xfrm>
            </p:grpSpPr>
            <p:grpSp>
              <p:nvGrpSpPr>
                <p:cNvPr id="343" name="Group 342"/>
                <p:cNvGrpSpPr/>
                <p:nvPr/>
              </p:nvGrpSpPr>
              <p:grpSpPr>
                <a:xfrm>
                  <a:off x="4899105" y="2951416"/>
                  <a:ext cx="381000" cy="517750"/>
                  <a:chOff x="4097759" y="3985780"/>
                  <a:chExt cx="381000" cy="572109"/>
                </a:xfrm>
              </p:grpSpPr>
              <p:cxnSp>
                <p:nvCxnSpPr>
                  <p:cNvPr id="353" name="Straight Connector 352"/>
                  <p:cNvCxnSpPr/>
                  <p:nvPr/>
                </p:nvCxnSpPr>
                <p:spPr>
                  <a:xfrm flipV="1">
                    <a:off x="4097759" y="3985780"/>
                    <a:ext cx="190500" cy="57210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/>
                  <p:cNvCxnSpPr/>
                  <p:nvPr/>
                </p:nvCxnSpPr>
                <p:spPr>
                  <a:xfrm>
                    <a:off x="4288259" y="4062424"/>
                    <a:ext cx="190500" cy="495463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4" name="Group 343"/>
                <p:cNvGrpSpPr/>
                <p:nvPr/>
              </p:nvGrpSpPr>
              <p:grpSpPr>
                <a:xfrm>
                  <a:off x="4899105" y="2897048"/>
                  <a:ext cx="381000" cy="403413"/>
                  <a:chOff x="1579282" y="2024529"/>
                  <a:chExt cx="381000" cy="403413"/>
                </a:xfrm>
              </p:grpSpPr>
              <p:sp>
                <p:nvSpPr>
                  <p:cNvPr id="351" name="Oval 350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TextBox 351"/>
                  <p:cNvSpPr txBox="1"/>
                  <p:nvPr/>
                </p:nvSpPr>
                <p:spPr>
                  <a:xfrm>
                    <a:off x="1579282" y="2024529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root</a:t>
                    </a:r>
                  </a:p>
                  <a:p>
                    <a:pPr algn="ctr"/>
                    <a:r>
                      <a:rPr lang="en-US" sz="900" dirty="0">
                        <a:latin typeface="Times New Roman"/>
                        <a:cs typeface="Times New Roman"/>
                      </a:rPr>
                      <a:t>2</a:t>
                    </a:r>
                  </a:p>
                </p:txBody>
              </p:sp>
            </p:grpSp>
            <p:grpSp>
              <p:nvGrpSpPr>
                <p:cNvPr id="345" name="Group 344"/>
                <p:cNvGrpSpPr/>
                <p:nvPr/>
              </p:nvGrpSpPr>
              <p:grpSpPr>
                <a:xfrm>
                  <a:off x="4631734" y="3381676"/>
                  <a:ext cx="381000" cy="415498"/>
                  <a:chOff x="1579282" y="2024529"/>
                  <a:chExt cx="381000" cy="415498"/>
                </a:xfrm>
              </p:grpSpPr>
              <p:sp>
                <p:nvSpPr>
                  <p:cNvPr id="349" name="Oval 348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0" name="TextBox 349"/>
                  <p:cNvSpPr txBox="1"/>
                  <p:nvPr/>
                </p:nvSpPr>
                <p:spPr>
                  <a:xfrm>
                    <a:off x="1579282" y="2024529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Times New Roman"/>
                        <a:cs typeface="Times New Roman"/>
                      </a:rPr>
                      <a:t>h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5158332" y="3384138"/>
                  <a:ext cx="381000" cy="415498"/>
                  <a:chOff x="1579282" y="2024529"/>
                  <a:chExt cx="381000" cy="415498"/>
                </a:xfrm>
              </p:grpSpPr>
              <p:sp>
                <p:nvSpPr>
                  <p:cNvPr id="347" name="Oval 346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1579282" y="2024529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Times New Roman"/>
                        <a:cs typeface="Times New Roman"/>
                      </a:rPr>
                      <a:t>1</a:t>
                    </a:r>
                    <a:endParaRPr lang="en-US" sz="12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340" name="Group 339"/>
              <p:cNvGrpSpPr/>
              <p:nvPr/>
            </p:nvGrpSpPr>
            <p:grpSpPr>
              <a:xfrm>
                <a:off x="4404447" y="4453615"/>
                <a:ext cx="1893259" cy="461665"/>
                <a:chOff x="809949" y="1979703"/>
                <a:chExt cx="1893259" cy="461665"/>
              </a:xfrm>
            </p:grpSpPr>
            <p:sp>
              <p:nvSpPr>
                <p:cNvPr id="341" name="Oval 340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TextBox 341"/>
                <p:cNvSpPr txBox="1"/>
                <p:nvPr/>
              </p:nvSpPr>
              <p:spPr>
                <a:xfrm>
                  <a:off x="809949" y="1979703"/>
                  <a:ext cx="18932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6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root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3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334" name="Group 333"/>
            <p:cNvGrpSpPr/>
            <p:nvPr/>
          </p:nvGrpSpPr>
          <p:grpSpPr>
            <a:xfrm>
              <a:off x="2123410" y="5293816"/>
              <a:ext cx="381000" cy="415498"/>
              <a:chOff x="1579282" y="2024529"/>
              <a:chExt cx="381000" cy="415498"/>
            </a:xfrm>
          </p:grpSpPr>
          <p:sp>
            <p:nvSpPr>
              <p:cNvPr id="335" name="Oval 33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o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4074105" y="316400"/>
            <a:ext cx="1547000" cy="387559"/>
            <a:chOff x="996377" y="2046942"/>
            <a:chExt cx="1547000" cy="387559"/>
          </a:xfrm>
        </p:grpSpPr>
        <p:sp>
          <p:nvSpPr>
            <p:cNvPr id="198" name="Oval 197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996377" y="2065169"/>
              <a:ext cx="154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7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2564971" y="329019"/>
            <a:ext cx="907598" cy="882268"/>
            <a:chOff x="4631734" y="2917368"/>
            <a:chExt cx="907598" cy="882268"/>
          </a:xfrm>
        </p:grpSpPr>
        <p:grpSp>
          <p:nvGrpSpPr>
            <p:cNvPr id="249" name="Group 248"/>
            <p:cNvGrpSpPr/>
            <p:nvPr/>
          </p:nvGrpSpPr>
          <p:grpSpPr>
            <a:xfrm>
              <a:off x="4899105" y="2917369"/>
              <a:ext cx="381000" cy="572116"/>
              <a:chOff x="4097759" y="3948160"/>
              <a:chExt cx="381000" cy="632183"/>
            </a:xfrm>
          </p:grpSpPr>
          <p:cxnSp>
            <p:nvCxnSpPr>
              <p:cNvPr id="259" name="Straight Connector 258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>
                <a:stCxn id="258" idx="0"/>
              </p:cNvCxnSpPr>
              <p:nvPr/>
            </p:nvCxnSpPr>
            <p:spPr>
              <a:xfrm>
                <a:off x="4288259" y="3948160"/>
                <a:ext cx="190500" cy="63218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 249"/>
            <p:cNvGrpSpPr/>
            <p:nvPr/>
          </p:nvGrpSpPr>
          <p:grpSpPr>
            <a:xfrm>
              <a:off x="4899105" y="2917368"/>
              <a:ext cx="381000" cy="383093"/>
              <a:chOff x="1579282" y="2044849"/>
              <a:chExt cx="381000" cy="383093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579282" y="204484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8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4631734" y="3381676"/>
              <a:ext cx="381000" cy="415498"/>
              <a:chOff x="1579282" y="2024529"/>
              <a:chExt cx="381000" cy="415498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e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4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5158332" y="3384138"/>
              <a:ext cx="381000" cy="415498"/>
              <a:chOff x="1579282" y="2024529"/>
              <a:chExt cx="381000" cy="415498"/>
            </a:xfrm>
          </p:grpSpPr>
          <p:sp>
            <p:nvSpPr>
              <p:cNvPr id="253" name="Oval 25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_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4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206" name="Straight Connector 205"/>
          <p:cNvCxnSpPr/>
          <p:nvPr/>
        </p:nvCxnSpPr>
        <p:spPr>
          <a:xfrm flipV="1">
            <a:off x="4161846" y="224740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4526300" y="3471847"/>
            <a:ext cx="648371" cy="42672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 flipV="1">
            <a:off x="5385568" y="3468685"/>
            <a:ext cx="505631" cy="35274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2974997" y="2631442"/>
            <a:ext cx="1123072" cy="6961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5449566" y="3950772"/>
            <a:ext cx="406357" cy="3313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938235" y="3962530"/>
            <a:ext cx="608615" cy="45857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4933128" y="3626699"/>
            <a:ext cx="1893259" cy="461665"/>
            <a:chOff x="820109" y="1979703"/>
            <a:chExt cx="1893259" cy="461665"/>
          </a:xfrm>
        </p:grpSpPr>
        <p:sp>
          <p:nvSpPr>
            <p:cNvPr id="295" name="Oval 294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820109" y="1979703"/>
              <a:ext cx="18932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4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239840" y="4167731"/>
            <a:ext cx="381000" cy="415498"/>
            <a:chOff x="1579282" y="2024529"/>
            <a:chExt cx="381000" cy="415498"/>
          </a:xfrm>
        </p:grpSpPr>
        <p:sp>
          <p:nvSpPr>
            <p:cNvPr id="283" name="Oval 28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p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cxnSp>
        <p:nvCxnSpPr>
          <p:cNvPr id="236" name="Straight Connector 235"/>
          <p:cNvCxnSpPr/>
          <p:nvPr/>
        </p:nvCxnSpPr>
        <p:spPr>
          <a:xfrm flipV="1">
            <a:off x="4093065" y="3982969"/>
            <a:ext cx="433235" cy="31289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526300" y="3982969"/>
            <a:ext cx="381000" cy="28842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4433098" y="4192456"/>
            <a:ext cx="1117094" cy="710745"/>
            <a:chOff x="4538532" y="2917368"/>
            <a:chExt cx="1117094" cy="710745"/>
          </a:xfrm>
        </p:grpSpPr>
        <p:grpSp>
          <p:nvGrpSpPr>
            <p:cNvPr id="242" name="Group 241"/>
            <p:cNvGrpSpPr/>
            <p:nvPr/>
          </p:nvGrpSpPr>
          <p:grpSpPr>
            <a:xfrm>
              <a:off x="4538532" y="3116025"/>
              <a:ext cx="1117094" cy="512088"/>
              <a:chOff x="3737186" y="4167683"/>
              <a:chExt cx="1117094" cy="565853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 flipV="1">
                <a:off x="3737186" y="4167683"/>
                <a:ext cx="586350" cy="56585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4328540" y="4257330"/>
                <a:ext cx="525740" cy="46320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/>
            <p:cNvGrpSpPr/>
            <p:nvPr/>
          </p:nvGrpSpPr>
          <p:grpSpPr>
            <a:xfrm>
              <a:off x="4899105" y="2917368"/>
              <a:ext cx="381000" cy="383093"/>
              <a:chOff x="1579282" y="2044849"/>
              <a:chExt cx="381000" cy="383093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1579282" y="204484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</p:grpSp>
      <p:grpSp>
        <p:nvGrpSpPr>
          <p:cNvPr id="239" name="Group 238"/>
          <p:cNvGrpSpPr/>
          <p:nvPr/>
        </p:nvGrpSpPr>
        <p:grpSpPr>
          <a:xfrm>
            <a:off x="3566467" y="3640466"/>
            <a:ext cx="1893259" cy="461665"/>
            <a:chOff x="809949" y="1979703"/>
            <a:chExt cx="1893259" cy="461665"/>
          </a:xfrm>
        </p:grpSpPr>
        <p:sp>
          <p:nvSpPr>
            <p:cNvPr id="240" name="Oval 239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809949" y="1979703"/>
              <a:ext cx="18932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 root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3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883339" y="4181498"/>
            <a:ext cx="381000" cy="415498"/>
            <a:chOff x="1579282" y="2024529"/>
            <a:chExt cx="381000" cy="415498"/>
          </a:xfrm>
        </p:grpSpPr>
        <p:sp>
          <p:nvSpPr>
            <p:cNvPr id="234" name="Oval 23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o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41" name="Straight Connector 140"/>
          <p:cNvCxnSpPr/>
          <p:nvPr/>
        </p:nvCxnSpPr>
        <p:spPr>
          <a:xfrm flipH="1" flipV="1">
            <a:off x="4301817" y="2680809"/>
            <a:ext cx="977921" cy="62326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4485661" y="3181520"/>
            <a:ext cx="1547000" cy="381000"/>
            <a:chOff x="4967780" y="3994320"/>
            <a:chExt cx="1547000" cy="381000"/>
          </a:xfrm>
        </p:grpSpPr>
        <p:sp>
          <p:nvSpPr>
            <p:cNvPr id="230" name="Oval 229"/>
            <p:cNvSpPr/>
            <p:nvPr/>
          </p:nvSpPr>
          <p:spPr>
            <a:xfrm>
              <a:off x="5550685" y="3994320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967780" y="4002387"/>
              <a:ext cx="154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7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2375294" y="3411524"/>
            <a:ext cx="1222924" cy="891997"/>
            <a:chOff x="3716835" y="4154674"/>
            <a:chExt cx="1222924" cy="985647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3716835" y="4154674"/>
              <a:ext cx="547906" cy="97265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4264741" y="4154676"/>
              <a:ext cx="675018" cy="98564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2756218" y="3214459"/>
            <a:ext cx="381000" cy="393253"/>
            <a:chOff x="1579282" y="2034689"/>
            <a:chExt cx="381000" cy="393253"/>
          </a:xfrm>
        </p:grpSpPr>
        <p:sp>
          <p:nvSpPr>
            <p:cNvPr id="223" name="Oval 22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579282" y="2034689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8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3971145" y="2423498"/>
            <a:ext cx="381000" cy="393253"/>
            <a:chOff x="1579282" y="2034689"/>
            <a:chExt cx="381000" cy="393253"/>
          </a:xfrm>
        </p:grpSpPr>
        <p:sp>
          <p:nvSpPr>
            <p:cNvPr id="312" name="Oval 311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579282" y="2034689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15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78233" y="846845"/>
            <a:ext cx="678407" cy="369332"/>
            <a:chOff x="378233" y="1161805"/>
            <a:chExt cx="678407" cy="369332"/>
          </a:xfrm>
        </p:grpSpPr>
        <p:sp>
          <p:nvSpPr>
            <p:cNvPr id="143" name="TextBox 142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7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78233" y="3535391"/>
            <a:ext cx="678407" cy="369332"/>
            <a:chOff x="378233" y="1161805"/>
            <a:chExt cx="678407" cy="369332"/>
          </a:xfrm>
        </p:grpSpPr>
        <p:sp>
          <p:nvSpPr>
            <p:cNvPr id="146" name="TextBox 145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8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25935" y="4726858"/>
            <a:ext cx="381000" cy="415498"/>
            <a:chOff x="3396982" y="5702791"/>
            <a:chExt cx="381000" cy="415498"/>
          </a:xfrm>
        </p:grpSpPr>
        <p:sp>
          <p:nvSpPr>
            <p:cNvPr id="183" name="Oval 182"/>
            <p:cNvSpPr/>
            <p:nvPr/>
          </p:nvSpPr>
          <p:spPr>
            <a:xfrm>
              <a:off x="3396982" y="5725204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396982" y="5702791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h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272356" y="4729319"/>
            <a:ext cx="381000" cy="415498"/>
            <a:chOff x="1579282" y="2024529"/>
            <a:chExt cx="381000" cy="415498"/>
          </a:xfrm>
        </p:grpSpPr>
        <p:sp>
          <p:nvSpPr>
            <p:cNvPr id="186" name="Oval 185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1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6233014" y="4175139"/>
            <a:ext cx="381000" cy="415498"/>
            <a:chOff x="6409399" y="4645459"/>
            <a:chExt cx="381000" cy="415498"/>
          </a:xfrm>
        </p:grpSpPr>
        <p:sp>
          <p:nvSpPr>
            <p:cNvPr id="200" name="Oval 199"/>
            <p:cNvSpPr/>
            <p:nvPr/>
          </p:nvSpPr>
          <p:spPr>
            <a:xfrm>
              <a:off x="6409399" y="466787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409399" y="464545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W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159600" y="4171013"/>
            <a:ext cx="381000" cy="415498"/>
            <a:chOff x="1579282" y="2024529"/>
            <a:chExt cx="381000" cy="415498"/>
          </a:xfrm>
        </p:grpSpPr>
        <p:sp>
          <p:nvSpPr>
            <p:cNvPr id="209" name="Oval 208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e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4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379971" y="4185230"/>
            <a:ext cx="381000" cy="415498"/>
            <a:chOff x="1579282" y="2024529"/>
            <a:chExt cx="381000" cy="415498"/>
          </a:xfrm>
        </p:grpSpPr>
        <p:sp>
          <p:nvSpPr>
            <p:cNvPr id="212" name="Oval 211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_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4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3374802" y="2739668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434092" y="368032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774110" y="339813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5449334" y="3906877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120580" y="3925427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4515414" y="4479891"/>
            <a:ext cx="352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/>
                <a:cs typeface="Times New Roman"/>
              </a:rPr>
              <a:t>0</a:t>
            </a:r>
            <a:endParaRPr lang="en-US" sz="1100" b="1" dirty="0">
              <a:latin typeface="Times New Roman"/>
              <a:cs typeface="Times New Roman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691332" y="273921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5537970" y="3397674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100012" y="3926796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3209712" y="367987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667812" y="3926796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5185204" y="4479433"/>
            <a:ext cx="352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/>
                <a:cs typeface="Times New Roman"/>
              </a:rPr>
              <a:t>1</a:t>
            </a:r>
            <a:endParaRPr lang="en-US" sz="1100" b="1" dirty="0">
              <a:latin typeface="Times New Roman"/>
              <a:cs typeface="Times New Roman"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42240" y="112046"/>
            <a:ext cx="8878613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2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3"/>
            <a:ext cx="8886034" cy="66197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42240" y="126987"/>
            <a:ext cx="8878613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4506729" y="12396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>
            <a:off x="4042770" y="273539"/>
            <a:ext cx="907598" cy="968824"/>
            <a:chOff x="4631734" y="2861888"/>
            <a:chExt cx="907598" cy="968824"/>
          </a:xfrm>
        </p:grpSpPr>
        <p:grpSp>
          <p:nvGrpSpPr>
            <p:cNvPr id="249" name="Group 248"/>
            <p:cNvGrpSpPr/>
            <p:nvPr/>
          </p:nvGrpSpPr>
          <p:grpSpPr>
            <a:xfrm>
              <a:off x="4899105" y="2939876"/>
              <a:ext cx="381000" cy="529295"/>
              <a:chOff x="4097759" y="3973023"/>
              <a:chExt cx="381000" cy="584866"/>
            </a:xfrm>
          </p:grpSpPr>
          <p:cxnSp>
            <p:nvCxnSpPr>
              <p:cNvPr id="259" name="Straight Connector 258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>
                <a:stCxn id="258" idx="0"/>
              </p:cNvCxnSpPr>
              <p:nvPr/>
            </p:nvCxnSpPr>
            <p:spPr>
              <a:xfrm>
                <a:off x="4288259" y="3973023"/>
                <a:ext cx="190500" cy="54601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 249"/>
            <p:cNvGrpSpPr/>
            <p:nvPr/>
          </p:nvGrpSpPr>
          <p:grpSpPr>
            <a:xfrm>
              <a:off x="4899105" y="2861888"/>
              <a:ext cx="381000" cy="492443"/>
              <a:chOff x="1579282" y="1989369"/>
              <a:chExt cx="381000" cy="492443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579282" y="1989369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latin typeface="Times New Roman"/>
                    <a:cs typeface="Times New Roman"/>
                  </a:rPr>
                  <a:t>1</a:t>
                </a:r>
                <a:endParaRPr lang="en-US" sz="8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800" dirty="0" smtClean="0">
                    <a:latin typeface="Times New Roman"/>
                    <a:cs typeface="Times New Roman"/>
                  </a:rPr>
                  <a:t>17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4631734" y="3351196"/>
              <a:ext cx="381000" cy="477054"/>
              <a:chOff x="1579282" y="1994049"/>
              <a:chExt cx="381000" cy="477054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1579282" y="199404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Times New Roman"/>
                    <a:cs typeface="Times New Roman"/>
                  </a:rPr>
                  <a:t>0</a:t>
                </a:r>
                <a:endParaRPr lang="en-US" sz="9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NYT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15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5158332" y="3353658"/>
              <a:ext cx="381000" cy="477054"/>
              <a:chOff x="1579282" y="1994049"/>
              <a:chExt cx="381000" cy="477054"/>
            </a:xfrm>
          </p:grpSpPr>
          <p:sp>
            <p:nvSpPr>
              <p:cNvPr id="253" name="Oval 25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579282" y="199404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Times New Roman"/>
                    <a:cs typeface="Times New Roman"/>
                  </a:rPr>
                  <a:t>1</a:t>
                </a: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W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16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205" name="Straight Connector 204"/>
          <p:cNvCxnSpPr/>
          <p:nvPr/>
        </p:nvCxnSpPr>
        <p:spPr>
          <a:xfrm>
            <a:off x="137236" y="1224267"/>
            <a:ext cx="8878613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4501725" y="122124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3555520" y="1397673"/>
            <a:ext cx="1893259" cy="1645845"/>
            <a:chOff x="1816698" y="4752784"/>
            <a:chExt cx="1893259" cy="1645845"/>
          </a:xfrm>
        </p:grpSpPr>
        <p:grpSp>
          <p:nvGrpSpPr>
            <p:cNvPr id="281" name="Group 280"/>
            <p:cNvGrpSpPr/>
            <p:nvPr/>
          </p:nvGrpSpPr>
          <p:grpSpPr>
            <a:xfrm>
              <a:off x="1816698" y="4752784"/>
              <a:ext cx="1893259" cy="1645845"/>
              <a:chOff x="4414607" y="4453615"/>
              <a:chExt cx="1893259" cy="1645845"/>
            </a:xfrm>
          </p:grpSpPr>
          <p:cxnSp>
            <p:nvCxnSpPr>
              <p:cNvPr id="285" name="Straight Connector 284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Group 292"/>
              <p:cNvGrpSpPr/>
              <p:nvPr/>
            </p:nvGrpSpPr>
            <p:grpSpPr>
              <a:xfrm>
                <a:off x="5364280" y="4947667"/>
                <a:ext cx="907598" cy="1151793"/>
                <a:chOff x="4631734" y="2859430"/>
                <a:chExt cx="907598" cy="1151793"/>
              </a:xfrm>
            </p:grpSpPr>
            <p:grpSp>
              <p:nvGrpSpPr>
                <p:cNvPr id="297" name="Group 296"/>
                <p:cNvGrpSpPr/>
                <p:nvPr/>
              </p:nvGrpSpPr>
              <p:grpSpPr>
                <a:xfrm>
                  <a:off x="4899105" y="2951416"/>
                  <a:ext cx="381000" cy="517750"/>
                  <a:chOff x="4097759" y="3985780"/>
                  <a:chExt cx="381000" cy="572109"/>
                </a:xfrm>
              </p:grpSpPr>
              <p:cxnSp>
                <p:nvCxnSpPr>
                  <p:cNvPr id="307" name="Straight Connector 306"/>
                  <p:cNvCxnSpPr/>
                  <p:nvPr/>
                </p:nvCxnSpPr>
                <p:spPr>
                  <a:xfrm flipV="1">
                    <a:off x="4097759" y="3985780"/>
                    <a:ext cx="190500" cy="57210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4288259" y="4062426"/>
                    <a:ext cx="190500" cy="495463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4899105" y="2859430"/>
                  <a:ext cx="381000" cy="477054"/>
                  <a:chOff x="1579282" y="1986911"/>
                  <a:chExt cx="381000" cy="477054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TextBox 305"/>
                  <p:cNvSpPr txBox="1"/>
                  <p:nvPr/>
                </p:nvSpPr>
                <p:spPr>
                  <a:xfrm>
                    <a:off x="1579282" y="1986911"/>
                    <a:ext cx="381000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 smtClean="0">
                        <a:latin typeface="Times New Roman"/>
                        <a:cs typeface="Times New Roman"/>
                      </a:rPr>
                      <a:t>INT</a:t>
                    </a:r>
                    <a:endParaRPr lang="en-US" sz="7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>
                        <a:latin typeface="Times New Roman"/>
                        <a:cs typeface="Times New Roman"/>
                      </a:rPr>
                      <a:t>15</a:t>
                    </a:r>
                  </a:p>
                </p:txBody>
              </p: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4631734" y="3358586"/>
                  <a:ext cx="381000" cy="477054"/>
                  <a:chOff x="1579282" y="2001439"/>
                  <a:chExt cx="381000" cy="477054"/>
                </a:xfrm>
              </p:grpSpPr>
              <p:sp>
                <p:nvSpPr>
                  <p:cNvPr id="303" name="Oval 302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TextBox 303"/>
                  <p:cNvSpPr txBox="1"/>
                  <p:nvPr/>
                </p:nvSpPr>
                <p:spPr>
                  <a:xfrm>
                    <a:off x="1579282" y="2001439"/>
                    <a:ext cx="381000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0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NYT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13</a:t>
                    </a:r>
                  </a:p>
                </p:txBody>
              </p: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5158332" y="3349503"/>
                  <a:ext cx="381000" cy="661720"/>
                  <a:chOff x="1579282" y="1989894"/>
                  <a:chExt cx="381000" cy="661720"/>
                </a:xfrm>
              </p:grpSpPr>
              <p:sp>
                <p:nvSpPr>
                  <p:cNvPr id="301" name="Oval 300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1579282" y="1989894"/>
                    <a:ext cx="381000" cy="6617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 smtClean="0">
                        <a:latin typeface="Times New Roman"/>
                        <a:cs typeface="Times New Roman"/>
                      </a:rPr>
                      <a:t>e</a:t>
                    </a:r>
                    <a:endParaRPr lang="en-US" sz="7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14</a:t>
                    </a:r>
                  </a:p>
                  <a:p>
                    <a:pPr algn="ctr"/>
                    <a:endParaRPr lang="en-US" sz="12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94" name="Group 293"/>
              <p:cNvGrpSpPr/>
              <p:nvPr/>
            </p:nvGrpSpPr>
            <p:grpSpPr>
              <a:xfrm>
                <a:off x="4414607" y="4453615"/>
                <a:ext cx="1893259" cy="477054"/>
                <a:chOff x="820109" y="1979703"/>
                <a:chExt cx="1893259" cy="477054"/>
              </a:xfrm>
            </p:grpSpPr>
            <p:sp>
              <p:nvSpPr>
                <p:cNvPr id="295" name="Oval 294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820109" y="1979703"/>
                  <a:ext cx="189325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root</a:t>
                  </a:r>
                </a:p>
                <a:p>
                  <a:pPr algn="ctr"/>
                  <a:r>
                    <a:rPr lang="en-US" sz="900" dirty="0">
                      <a:latin typeface="Times New Roman"/>
                      <a:cs typeface="Times New Roman"/>
                    </a:rPr>
                    <a:t>17</a:t>
                  </a:r>
                </a:p>
              </p:txBody>
            </p:sp>
          </p:grpSp>
        </p:grpSp>
        <p:grpSp>
          <p:nvGrpSpPr>
            <p:cNvPr id="282" name="Group 281"/>
            <p:cNvGrpSpPr/>
            <p:nvPr/>
          </p:nvGrpSpPr>
          <p:grpSpPr>
            <a:xfrm>
              <a:off x="2123410" y="5270726"/>
              <a:ext cx="381000" cy="477054"/>
              <a:chOff x="1579282" y="2001439"/>
              <a:chExt cx="381000" cy="477054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1579282" y="200143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W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15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378233" y="460765"/>
            <a:ext cx="678407" cy="369332"/>
            <a:chOff x="378233" y="1161805"/>
            <a:chExt cx="678407" cy="369332"/>
          </a:xfrm>
        </p:grpSpPr>
        <p:sp>
          <p:nvSpPr>
            <p:cNvPr id="143" name="TextBox 142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124093" y="116345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</a:t>
            </a:r>
            <a:r>
              <a:rPr lang="en-US" sz="2000" dirty="0" smtClean="0">
                <a:latin typeface="Times New Roman"/>
                <a:cs typeface="Times New Roman"/>
              </a:rPr>
              <a:t>e the people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139551" y="2865972"/>
            <a:ext cx="8878613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35638" y="1228356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We</a:t>
            </a:r>
            <a:r>
              <a:rPr lang="en-US" sz="2000" dirty="0" smtClean="0">
                <a:latin typeface="Times New Roman"/>
                <a:cs typeface="Times New Roman"/>
              </a:rPr>
              <a:t> the people</a:t>
            </a:r>
            <a:endParaRPr lang="en-US" sz="2000" dirty="0">
              <a:latin typeface="Times New Roman"/>
              <a:cs typeface="Times New Roman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378233" y="1767144"/>
            <a:ext cx="678407" cy="369332"/>
            <a:chOff x="378233" y="1161805"/>
            <a:chExt cx="678407" cy="369332"/>
          </a:xfrm>
        </p:grpSpPr>
        <p:sp>
          <p:nvSpPr>
            <p:cNvPr id="156" name="TextBox 155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2</a:t>
              </a: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0" name="Straight Connector 369"/>
          <p:cNvCxnSpPr/>
          <p:nvPr/>
        </p:nvCxnSpPr>
        <p:spPr>
          <a:xfrm flipV="1">
            <a:off x="4508036" y="2852019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41866" y="4542312"/>
            <a:ext cx="8878613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147183" y="2870801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We </a:t>
            </a:r>
            <a:r>
              <a:rPr lang="en-US" sz="2000" dirty="0" smtClean="0">
                <a:latin typeface="Times New Roman"/>
                <a:cs typeface="Times New Roman"/>
              </a:rPr>
              <a:t>the people</a:t>
            </a:r>
            <a:endParaRPr lang="en-US" sz="2000" dirty="0">
              <a:latin typeface="Times New Roman"/>
              <a:cs typeface="Times New Roman"/>
            </a:endParaRPr>
          </a:p>
        </p:txBody>
      </p:sp>
      <p:grpSp>
        <p:nvGrpSpPr>
          <p:cNvPr id="397" name="Group 396"/>
          <p:cNvGrpSpPr/>
          <p:nvPr/>
        </p:nvGrpSpPr>
        <p:grpSpPr>
          <a:xfrm>
            <a:off x="384237" y="3519055"/>
            <a:ext cx="678407" cy="369332"/>
            <a:chOff x="378233" y="1161805"/>
            <a:chExt cx="678407" cy="369332"/>
          </a:xfrm>
        </p:grpSpPr>
        <p:sp>
          <p:nvSpPr>
            <p:cNvPr id="398" name="TextBox 397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99" name="Straight Connector 398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 flipV="1">
            <a:off x="4521896" y="4528359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3610307" y="6084304"/>
            <a:ext cx="1291332" cy="640948"/>
            <a:chOff x="2123410" y="5095287"/>
            <a:chExt cx="1291332" cy="640948"/>
          </a:xfrm>
        </p:grpSpPr>
        <p:grpSp>
          <p:nvGrpSpPr>
            <p:cNvPr id="161" name="Group 160"/>
            <p:cNvGrpSpPr/>
            <p:nvPr/>
          </p:nvGrpSpPr>
          <p:grpSpPr>
            <a:xfrm>
              <a:off x="2333136" y="5095287"/>
              <a:ext cx="1081606" cy="617050"/>
              <a:chOff x="4931045" y="4796118"/>
              <a:chExt cx="1081606" cy="617050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Group 166"/>
              <p:cNvGrpSpPr/>
              <p:nvPr/>
            </p:nvGrpSpPr>
            <p:grpSpPr>
              <a:xfrm>
                <a:off x="5631651" y="4966892"/>
                <a:ext cx="381000" cy="446276"/>
                <a:chOff x="1579282" y="2006136"/>
                <a:chExt cx="381000" cy="446276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579282" y="2006136"/>
                  <a:ext cx="381000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t</a:t>
                  </a:r>
                </a:p>
                <a:p>
                  <a:pPr algn="ctr"/>
                  <a:r>
                    <a:rPr lang="en-US" sz="700" dirty="0" smtClean="0">
                      <a:latin typeface="Times New Roman"/>
                      <a:cs typeface="Times New Roman"/>
                    </a:rPr>
                    <a:t>10</a:t>
                  </a:r>
                  <a:endParaRPr lang="en-US" sz="7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2123410" y="5259181"/>
              <a:ext cx="381000" cy="477054"/>
              <a:chOff x="1579282" y="1989894"/>
              <a:chExt cx="381000" cy="477054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579282" y="1989894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Times New Roman"/>
                    <a:cs typeface="Times New Roman"/>
                  </a:rPr>
                  <a:t>0</a:t>
                </a: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NYT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9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161043" y="4547141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We t</a:t>
            </a:r>
            <a:r>
              <a:rPr lang="en-US" sz="2000" dirty="0" smtClean="0">
                <a:latin typeface="Times New Roman"/>
                <a:cs typeface="Times New Roman"/>
              </a:rPr>
              <a:t>he people</a:t>
            </a:r>
            <a:endParaRPr lang="en-US" sz="2000" dirty="0">
              <a:latin typeface="Times New Roman"/>
              <a:cs typeface="Times New Roman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98097" y="5195395"/>
            <a:ext cx="678407" cy="369332"/>
            <a:chOff x="378233" y="1161805"/>
            <a:chExt cx="678407" cy="369332"/>
          </a:xfrm>
        </p:grpSpPr>
        <p:sp>
          <p:nvSpPr>
            <p:cNvPr id="126" name="TextBox 125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4</a:t>
              </a: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838890" y="4716055"/>
            <a:ext cx="3248161" cy="1518189"/>
            <a:chOff x="2825030" y="3097440"/>
            <a:chExt cx="3248161" cy="1518189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3773104" y="3448757"/>
              <a:ext cx="648371" cy="42672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4590149" y="3448757"/>
              <a:ext cx="539456" cy="38608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4179932" y="3568974"/>
              <a:ext cx="1893259" cy="1029631"/>
              <a:chOff x="1816698" y="4706604"/>
              <a:chExt cx="1893259" cy="102963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816698" y="4706604"/>
                <a:ext cx="1893259" cy="1016647"/>
                <a:chOff x="4414607" y="4407435"/>
                <a:chExt cx="1893259" cy="1016647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Group 116"/>
                <p:cNvGrpSpPr/>
                <p:nvPr/>
              </p:nvGrpSpPr>
              <p:grpSpPr>
                <a:xfrm>
                  <a:off x="5631651" y="4947028"/>
                  <a:ext cx="381000" cy="477054"/>
                  <a:chOff x="1579282" y="1986272"/>
                  <a:chExt cx="381000" cy="477054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1579282" y="1986272"/>
                    <a:ext cx="381000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W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14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4414607" y="4407435"/>
                  <a:ext cx="1893259" cy="538609"/>
                  <a:chOff x="820109" y="1933523"/>
                  <a:chExt cx="1893259" cy="538609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20109" y="1933523"/>
                    <a:ext cx="1893259" cy="5386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5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2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INT</a:t>
                    </a:r>
                  </a:p>
                  <a:p>
                    <a:pPr algn="ctr"/>
                    <a:r>
                      <a:rPr lang="en-US" sz="800" dirty="0" smtClean="0">
                        <a:latin typeface="Times New Roman"/>
                        <a:cs typeface="Times New Roman"/>
                      </a:rPr>
                      <a:t>16</a:t>
                    </a:r>
                    <a:endParaRPr lang="en-US" sz="8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112" name="Group 111"/>
              <p:cNvGrpSpPr/>
              <p:nvPr/>
            </p:nvGrpSpPr>
            <p:grpSpPr>
              <a:xfrm>
                <a:off x="2123410" y="5259181"/>
                <a:ext cx="381000" cy="477054"/>
                <a:chOff x="1579282" y="1989894"/>
                <a:chExt cx="381000" cy="477054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579282" y="1989894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e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13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96" name="Group 95"/>
            <p:cNvGrpSpPr/>
            <p:nvPr/>
          </p:nvGrpSpPr>
          <p:grpSpPr>
            <a:xfrm>
              <a:off x="2825030" y="3548319"/>
              <a:ext cx="1893259" cy="1067310"/>
              <a:chOff x="1818297" y="4672182"/>
              <a:chExt cx="1893259" cy="106731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1818297" y="4672182"/>
                <a:ext cx="1893259" cy="1067310"/>
                <a:chOff x="4416206" y="4373013"/>
                <a:chExt cx="1893259" cy="106731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Group 104"/>
                <p:cNvGrpSpPr/>
                <p:nvPr/>
              </p:nvGrpSpPr>
              <p:grpSpPr>
                <a:xfrm>
                  <a:off x="5631651" y="4947880"/>
                  <a:ext cx="381000" cy="492443"/>
                  <a:chOff x="1579282" y="1987124"/>
                  <a:chExt cx="381000" cy="492443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579282" y="1987124"/>
                    <a:ext cx="38100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700" b="1" dirty="0" smtClean="0">
                        <a:latin typeface="Times New Roman"/>
                        <a:cs typeface="Times New Roman"/>
                      </a:rPr>
                      <a:t>INT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12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4416206" y="4373013"/>
                  <a:ext cx="1893259" cy="584776"/>
                  <a:chOff x="821708" y="1899101"/>
                  <a:chExt cx="1893259" cy="584776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821708" y="1899101"/>
                    <a:ext cx="1893259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6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2</a:t>
                    </a:r>
                  </a:p>
                  <a:p>
                    <a:pPr algn="ctr"/>
                    <a:r>
                      <a:rPr lang="en-US" sz="800" b="1" dirty="0" smtClean="0">
                        <a:latin typeface="Times New Roman"/>
                        <a:cs typeface="Times New Roman"/>
                      </a:rPr>
                      <a:t>INT</a:t>
                    </a:r>
                    <a:endParaRPr lang="en-US" sz="8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15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123410" y="5259181"/>
                <a:ext cx="381000" cy="477054"/>
                <a:chOff x="1579282" y="1989894"/>
                <a:chExt cx="381000" cy="477054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579282" y="1989894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 smtClean="0">
                      <a:latin typeface="Times New Roman"/>
                      <a:cs typeface="Times New Roman"/>
                    </a:rPr>
                    <a:t>_</a:t>
                  </a:r>
                  <a:endParaRPr lang="en-US" sz="7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11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97" name="Oval 96"/>
            <p:cNvSpPr/>
            <p:nvPr/>
          </p:nvSpPr>
          <p:spPr>
            <a:xfrm>
              <a:off x="4315370" y="3169975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32465" y="3097440"/>
              <a:ext cx="1547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1</a:t>
              </a:r>
            </a:p>
            <a:p>
              <a:pPr algn="ctr"/>
              <a:r>
                <a:rPr lang="en-US" sz="800" b="1" dirty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17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13271" y="3039715"/>
            <a:ext cx="3259920" cy="1518189"/>
            <a:chOff x="2813271" y="3097440"/>
            <a:chExt cx="3259920" cy="1518189"/>
          </a:xfrm>
        </p:grpSpPr>
        <p:cxnSp>
          <p:nvCxnSpPr>
            <p:cNvPr id="229" name="Straight Connector 228"/>
            <p:cNvCxnSpPr/>
            <p:nvPr/>
          </p:nvCxnSpPr>
          <p:spPr>
            <a:xfrm flipV="1">
              <a:off x="3773104" y="3448757"/>
              <a:ext cx="648371" cy="42672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H="1" flipV="1">
              <a:off x="4590149" y="3448757"/>
              <a:ext cx="539456" cy="38608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265"/>
            <p:cNvGrpSpPr/>
            <p:nvPr/>
          </p:nvGrpSpPr>
          <p:grpSpPr>
            <a:xfrm>
              <a:off x="4179932" y="3568974"/>
              <a:ext cx="1893259" cy="1029631"/>
              <a:chOff x="1816698" y="4706604"/>
              <a:chExt cx="1893259" cy="1029631"/>
            </a:xfrm>
          </p:grpSpPr>
          <p:grpSp>
            <p:nvGrpSpPr>
              <p:cNvPr id="267" name="Group 266"/>
              <p:cNvGrpSpPr/>
              <p:nvPr/>
            </p:nvGrpSpPr>
            <p:grpSpPr>
              <a:xfrm>
                <a:off x="1816698" y="4706604"/>
                <a:ext cx="1893259" cy="1005733"/>
                <a:chOff x="4414607" y="4407435"/>
                <a:chExt cx="1893259" cy="1005733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7" name="Group 286"/>
                <p:cNvGrpSpPr/>
                <p:nvPr/>
              </p:nvGrpSpPr>
              <p:grpSpPr>
                <a:xfrm>
                  <a:off x="5631651" y="4966892"/>
                  <a:ext cx="381000" cy="446276"/>
                  <a:chOff x="1579282" y="2006136"/>
                  <a:chExt cx="381000" cy="446276"/>
                </a:xfrm>
              </p:grpSpPr>
              <p:sp>
                <p:nvSpPr>
                  <p:cNvPr id="314" name="Oval 313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1579282" y="2006136"/>
                    <a:ext cx="381000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W</a:t>
                    </a:r>
                  </a:p>
                  <a:p>
                    <a:pPr algn="ctr"/>
                    <a:r>
                      <a:rPr lang="en-US" sz="700" dirty="0" smtClean="0">
                        <a:latin typeface="Times New Roman"/>
                        <a:cs typeface="Times New Roman"/>
                      </a:rPr>
                      <a:t>14</a:t>
                    </a:r>
                    <a:endParaRPr lang="en-US" sz="7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4414607" y="4407435"/>
                  <a:ext cx="1893259" cy="523220"/>
                  <a:chOff x="820109" y="1933523"/>
                  <a:chExt cx="1893259" cy="523220"/>
                </a:xfrm>
              </p:grpSpPr>
              <p:sp>
                <p:nvSpPr>
                  <p:cNvPr id="275" name="Oval 274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820109" y="1933523"/>
                    <a:ext cx="189325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5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800" b="1" dirty="0" smtClean="0">
                        <a:latin typeface="Times New Roman"/>
                        <a:cs typeface="Times New Roman"/>
                      </a:rPr>
                      <a:t>2</a:t>
                    </a:r>
                    <a:endParaRPr lang="en-US" sz="8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INT</a:t>
                    </a:r>
                  </a:p>
                  <a:p>
                    <a:pPr algn="ctr"/>
                    <a:r>
                      <a:rPr lang="en-US" sz="800" dirty="0" smtClean="0">
                        <a:latin typeface="Times New Roman"/>
                        <a:cs typeface="Times New Roman"/>
                      </a:rPr>
                      <a:t>16</a:t>
                    </a:r>
                    <a:endParaRPr lang="en-US" sz="8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68" name="Group 267"/>
              <p:cNvGrpSpPr/>
              <p:nvPr/>
            </p:nvGrpSpPr>
            <p:grpSpPr>
              <a:xfrm>
                <a:off x="2123410" y="5259181"/>
                <a:ext cx="381000" cy="477054"/>
                <a:chOff x="1579282" y="1989894"/>
                <a:chExt cx="381000" cy="477054"/>
              </a:xfrm>
            </p:grpSpPr>
            <p:sp>
              <p:nvSpPr>
                <p:cNvPr id="269" name="Oval 268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TextBox 269"/>
                <p:cNvSpPr txBox="1"/>
                <p:nvPr/>
              </p:nvSpPr>
              <p:spPr>
                <a:xfrm>
                  <a:off x="1579282" y="1989894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e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13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318" name="Group 317"/>
            <p:cNvGrpSpPr/>
            <p:nvPr/>
          </p:nvGrpSpPr>
          <p:grpSpPr>
            <a:xfrm>
              <a:off x="2813271" y="3536561"/>
              <a:ext cx="1893259" cy="1079068"/>
              <a:chOff x="1806538" y="4660424"/>
              <a:chExt cx="1893259" cy="1079068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1806538" y="4660424"/>
                <a:ext cx="1893259" cy="1079068"/>
                <a:chOff x="4404447" y="4361255"/>
                <a:chExt cx="1893259" cy="1079068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5" name="Group 354"/>
                <p:cNvGrpSpPr/>
                <p:nvPr/>
              </p:nvGrpSpPr>
              <p:grpSpPr>
                <a:xfrm>
                  <a:off x="5631651" y="4947880"/>
                  <a:ext cx="381000" cy="492443"/>
                  <a:chOff x="1579282" y="1987124"/>
                  <a:chExt cx="381000" cy="492443"/>
                </a:xfrm>
              </p:grpSpPr>
              <p:sp>
                <p:nvSpPr>
                  <p:cNvPr id="362" name="Oval 361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TextBox 362"/>
                  <p:cNvSpPr txBox="1"/>
                  <p:nvPr/>
                </p:nvSpPr>
                <p:spPr>
                  <a:xfrm>
                    <a:off x="1579282" y="1987124"/>
                    <a:ext cx="38100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800" b="1" dirty="0" smtClean="0">
                        <a:latin typeface="Times New Roman"/>
                        <a:cs typeface="Times New Roman"/>
                      </a:rPr>
                      <a:t>_</a:t>
                    </a:r>
                    <a:endParaRPr lang="en-US" sz="8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12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4404447" y="4361255"/>
                  <a:ext cx="1893259" cy="584776"/>
                  <a:chOff x="809949" y="1887343"/>
                  <a:chExt cx="1893259" cy="584776"/>
                </a:xfrm>
              </p:grpSpPr>
              <p:sp>
                <p:nvSpPr>
                  <p:cNvPr id="329" name="Oval 328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0" name="TextBox 329"/>
                  <p:cNvSpPr txBox="1"/>
                  <p:nvPr/>
                </p:nvSpPr>
                <p:spPr>
                  <a:xfrm>
                    <a:off x="809949" y="1887343"/>
                    <a:ext cx="1893259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6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800" b="1" dirty="0" smtClean="0">
                        <a:latin typeface="Times New Roman"/>
                        <a:cs typeface="Times New Roman"/>
                      </a:rPr>
                      <a:t>INT</a:t>
                    </a:r>
                    <a:endParaRPr lang="en-US" sz="8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15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321" name="Group 320"/>
              <p:cNvGrpSpPr/>
              <p:nvPr/>
            </p:nvGrpSpPr>
            <p:grpSpPr>
              <a:xfrm>
                <a:off x="2123410" y="5259181"/>
                <a:ext cx="381000" cy="477054"/>
                <a:chOff x="1579282" y="1989894"/>
                <a:chExt cx="381000" cy="477054"/>
              </a:xfrm>
            </p:grpSpPr>
            <p:sp>
              <p:nvSpPr>
                <p:cNvPr id="322" name="Oval 321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TextBox 323"/>
                <p:cNvSpPr txBox="1"/>
                <p:nvPr/>
              </p:nvSpPr>
              <p:spPr>
                <a:xfrm>
                  <a:off x="1579282" y="1989894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0</a:t>
                  </a:r>
                  <a:endParaRPr lang="en-US" sz="9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700" b="1" dirty="0" smtClean="0">
                      <a:latin typeface="Times New Roman"/>
                      <a:cs typeface="Times New Roman"/>
                    </a:rPr>
                    <a:t>NYT</a:t>
                  </a:r>
                  <a:endParaRPr lang="en-US" sz="7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11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367" name="Oval 366"/>
            <p:cNvSpPr/>
            <p:nvPr/>
          </p:nvSpPr>
          <p:spPr>
            <a:xfrm>
              <a:off x="4315370" y="3169975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3732465" y="3097440"/>
              <a:ext cx="1547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1</a:t>
              </a:r>
            </a:p>
            <a:p>
              <a:pPr algn="ctr"/>
              <a:r>
                <a:rPr lang="en-US" sz="800" b="1" dirty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77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3"/>
            <a:ext cx="8886034" cy="66197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42240" y="126987"/>
            <a:ext cx="8878613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3163" y="219263"/>
            <a:ext cx="50753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b="1" dirty="0">
                <a:latin typeface="Times New Roman"/>
                <a:cs typeface="Times New Roman"/>
              </a:rPr>
              <a:t>.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141866" y="874459"/>
            <a:ext cx="8878613" cy="0"/>
          </a:xfrm>
          <a:prstGeom prst="line">
            <a:avLst/>
          </a:prstGeom>
          <a:ln>
            <a:solidFill>
              <a:srgbClr val="00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1043" y="879288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We the people</a:t>
            </a:r>
            <a:endParaRPr lang="en-US" sz="2000" u="sng" dirty="0">
              <a:latin typeface="Times New Roman"/>
              <a:cs typeface="Times New Roman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98097" y="1527542"/>
            <a:ext cx="678407" cy="369332"/>
            <a:chOff x="378233" y="1161805"/>
            <a:chExt cx="678407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8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Straight Connector 192"/>
          <p:cNvCxnSpPr/>
          <p:nvPr/>
        </p:nvCxnSpPr>
        <p:spPr>
          <a:xfrm flipV="1">
            <a:off x="4511132" y="886478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3163137" y="1352199"/>
            <a:ext cx="1246442" cy="57615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flipV="1">
            <a:off x="2387294" y="2159986"/>
            <a:ext cx="648371" cy="42672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flipH="1" flipV="1">
            <a:off x="3204339" y="2159986"/>
            <a:ext cx="805438" cy="36803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flipV="1">
            <a:off x="3657010" y="2704375"/>
            <a:ext cx="533623" cy="2859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4190633" y="2704374"/>
            <a:ext cx="606989" cy="27046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552073" y="2796579"/>
            <a:ext cx="381003" cy="477054"/>
            <a:chOff x="4751976" y="2820095"/>
            <a:chExt cx="381003" cy="477054"/>
          </a:xfrm>
        </p:grpSpPr>
        <p:sp>
          <p:nvSpPr>
            <p:cNvPr id="428" name="Oval 427"/>
            <p:cNvSpPr/>
            <p:nvPr/>
          </p:nvSpPr>
          <p:spPr>
            <a:xfrm>
              <a:off x="4751979" y="2880680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4751976" y="2820095"/>
              <a:ext cx="381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2</a:t>
              </a:r>
              <a:endParaRPr lang="en-US" sz="9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700" b="1" dirty="0">
                  <a:latin typeface="Times New Roman"/>
                  <a:cs typeface="Times New Roman"/>
                </a:rPr>
                <a:t>p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418" name="Oval 417"/>
          <p:cNvSpPr/>
          <p:nvPr/>
        </p:nvSpPr>
        <p:spPr>
          <a:xfrm>
            <a:off x="4000133" y="2429110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TextBox 418"/>
          <p:cNvSpPr txBox="1"/>
          <p:nvPr/>
        </p:nvSpPr>
        <p:spPr>
          <a:xfrm>
            <a:off x="3240960" y="2278311"/>
            <a:ext cx="18932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00" b="1" dirty="0" smtClean="0">
              <a:latin typeface="Times New Roman"/>
              <a:cs typeface="Times New Roman"/>
            </a:endParaRPr>
          </a:p>
          <a:p>
            <a:pPr algn="ctr"/>
            <a:r>
              <a:rPr lang="en-US" sz="900" b="1" dirty="0" smtClean="0">
                <a:latin typeface="Times New Roman"/>
                <a:cs typeface="Times New Roman"/>
              </a:rPr>
              <a:t>3</a:t>
            </a:r>
            <a:endParaRPr lang="en-US" sz="900" b="1" dirty="0">
              <a:latin typeface="Times New Roman"/>
              <a:cs typeface="Times New Roman"/>
            </a:endParaRPr>
          </a:p>
          <a:p>
            <a:pPr algn="ctr"/>
            <a:r>
              <a:rPr lang="en-US" sz="700" b="1" dirty="0">
                <a:latin typeface="Times New Roman"/>
                <a:cs typeface="Times New Roman"/>
              </a:rPr>
              <a:t>INT</a:t>
            </a:r>
          </a:p>
          <a:p>
            <a:pPr algn="ctr"/>
            <a:r>
              <a:rPr lang="en-US" sz="900" dirty="0" smtClean="0">
                <a:latin typeface="Times New Roman"/>
                <a:cs typeface="Times New Roman"/>
              </a:rPr>
              <a:t>12</a:t>
            </a:r>
            <a:endParaRPr lang="en-US" sz="900" dirty="0">
              <a:latin typeface="Times New Roman"/>
              <a:cs typeface="Times New Roman"/>
            </a:endParaRPr>
          </a:p>
        </p:txBody>
      </p:sp>
      <p:cxnSp>
        <p:nvCxnSpPr>
          <p:cNvPr id="483" name="Straight Connector 482"/>
          <p:cNvCxnSpPr/>
          <p:nvPr/>
        </p:nvCxnSpPr>
        <p:spPr>
          <a:xfrm>
            <a:off x="149410" y="3938439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1" name="Group 500"/>
          <p:cNvGrpSpPr/>
          <p:nvPr/>
        </p:nvGrpSpPr>
        <p:grpSpPr>
          <a:xfrm>
            <a:off x="2346655" y="1819234"/>
            <a:ext cx="1547000" cy="477054"/>
            <a:chOff x="4967780" y="3943895"/>
            <a:chExt cx="1547000" cy="477054"/>
          </a:xfrm>
        </p:grpSpPr>
        <p:sp>
          <p:nvSpPr>
            <p:cNvPr id="502" name="Oval 501"/>
            <p:cNvSpPr/>
            <p:nvPr/>
          </p:nvSpPr>
          <p:spPr>
            <a:xfrm>
              <a:off x="5550685" y="3994320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TextBox 502"/>
            <p:cNvSpPr txBox="1"/>
            <p:nvPr/>
          </p:nvSpPr>
          <p:spPr>
            <a:xfrm>
              <a:off x="4967780" y="3943895"/>
              <a:ext cx="1547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5</a:t>
              </a:r>
            </a:p>
            <a:p>
              <a:pPr algn="ctr"/>
              <a:r>
                <a:rPr lang="en-US" sz="700" b="1" dirty="0" smtClean="0">
                  <a:latin typeface="Times New Roman"/>
                  <a:cs typeface="Times New Roman"/>
                </a:rPr>
                <a:t>INT</a:t>
              </a:r>
              <a:endParaRPr lang="en-US" sz="7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15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1810866" y="2528391"/>
            <a:ext cx="1234683" cy="458204"/>
            <a:chOff x="3705265" y="4088420"/>
            <a:chExt cx="1234683" cy="506312"/>
          </a:xfrm>
        </p:grpSpPr>
        <p:cxnSp>
          <p:nvCxnSpPr>
            <p:cNvPr id="516" name="Straight Connector 515"/>
            <p:cNvCxnSpPr/>
            <p:nvPr/>
          </p:nvCxnSpPr>
          <p:spPr>
            <a:xfrm>
              <a:off x="4210950" y="4088420"/>
              <a:ext cx="728998" cy="46733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flipV="1">
              <a:off x="3705265" y="4114003"/>
              <a:ext cx="646739" cy="48072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/>
          <p:cNvCxnSpPr/>
          <p:nvPr/>
        </p:nvCxnSpPr>
        <p:spPr>
          <a:xfrm flipH="1" flipV="1">
            <a:off x="4465516" y="1327132"/>
            <a:ext cx="1730843" cy="6854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6" name="Group 505"/>
          <p:cNvGrpSpPr/>
          <p:nvPr/>
        </p:nvGrpSpPr>
        <p:grpSpPr>
          <a:xfrm>
            <a:off x="2195005" y="2339569"/>
            <a:ext cx="389355" cy="477054"/>
            <a:chOff x="1570927" y="1982955"/>
            <a:chExt cx="389355" cy="477054"/>
          </a:xfrm>
        </p:grpSpPr>
        <p:sp>
          <p:nvSpPr>
            <p:cNvPr id="513" name="Oval 51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1570927" y="1982955"/>
              <a:ext cx="381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2</a:t>
              </a:r>
            </a:p>
            <a:p>
              <a:pPr algn="ctr"/>
              <a:r>
                <a:rPr lang="en-US" sz="700" b="1" dirty="0">
                  <a:latin typeface="Times New Roman"/>
                  <a:cs typeface="Times New Roman"/>
                </a:rPr>
                <a:t>INT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07" name="Group 506"/>
          <p:cNvGrpSpPr/>
          <p:nvPr/>
        </p:nvGrpSpPr>
        <p:grpSpPr>
          <a:xfrm>
            <a:off x="1594982" y="2802026"/>
            <a:ext cx="381000" cy="477054"/>
            <a:chOff x="1579282" y="1996059"/>
            <a:chExt cx="381000" cy="477054"/>
          </a:xfrm>
        </p:grpSpPr>
        <p:sp>
          <p:nvSpPr>
            <p:cNvPr id="511" name="Oval 510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1579282" y="1996059"/>
              <a:ext cx="381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1</a:t>
              </a:r>
            </a:p>
            <a:p>
              <a:pPr algn="ctr"/>
              <a:r>
                <a:rPr lang="en-US" sz="700" b="1" dirty="0" smtClean="0">
                  <a:latin typeface="Times New Roman"/>
                  <a:cs typeface="Times New Roman"/>
                </a:rPr>
                <a:t>H</a:t>
              </a:r>
              <a:endParaRPr lang="en-US" sz="7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455" name="Group 454"/>
          <p:cNvGrpSpPr/>
          <p:nvPr/>
        </p:nvGrpSpPr>
        <p:grpSpPr>
          <a:xfrm>
            <a:off x="5185665" y="1832807"/>
            <a:ext cx="1975492" cy="777525"/>
            <a:chOff x="4621242" y="1774014"/>
            <a:chExt cx="1975492" cy="777525"/>
          </a:xfrm>
        </p:grpSpPr>
        <p:cxnSp>
          <p:nvCxnSpPr>
            <p:cNvPr id="313" name="Straight Connector 312"/>
            <p:cNvCxnSpPr/>
            <p:nvPr/>
          </p:nvCxnSpPr>
          <p:spPr>
            <a:xfrm flipH="1" flipV="1">
              <a:off x="5597228" y="2081210"/>
              <a:ext cx="999506" cy="41153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4621242" y="2094653"/>
              <a:ext cx="858235" cy="45688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/>
            <p:cNvSpPr/>
            <p:nvPr/>
          </p:nvSpPr>
          <p:spPr>
            <a:xfrm>
              <a:off x="5396890" y="182784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4813985" y="1774014"/>
              <a:ext cx="1547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8</a:t>
              </a:r>
              <a:endParaRPr lang="en-US" sz="9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700" b="1" dirty="0">
                  <a:latin typeface="Times New Roman"/>
                  <a:cs typeface="Times New Roman"/>
                </a:rPr>
                <a:t>INT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16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22987" y="1022787"/>
            <a:ext cx="392759" cy="477054"/>
            <a:chOff x="4275951" y="1022787"/>
            <a:chExt cx="392759" cy="477054"/>
          </a:xfrm>
        </p:grpSpPr>
        <p:sp>
          <p:nvSpPr>
            <p:cNvPr id="404" name="Oval 403"/>
            <p:cNvSpPr/>
            <p:nvPr/>
          </p:nvSpPr>
          <p:spPr>
            <a:xfrm>
              <a:off x="4287710" y="108207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4275951" y="1022787"/>
              <a:ext cx="381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13</a:t>
              </a:r>
              <a:endParaRPr lang="en-US" sz="9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700" b="1" dirty="0">
                  <a:latin typeface="Times New Roman"/>
                  <a:cs typeface="Times New Roman"/>
                </a:rPr>
                <a:t>r</a:t>
              </a:r>
              <a:r>
                <a:rPr lang="en-US" sz="700" b="1" dirty="0" smtClean="0">
                  <a:latin typeface="Times New Roman"/>
                  <a:cs typeface="Times New Roman"/>
                </a:rPr>
                <a:t>oot</a:t>
              </a:r>
              <a:endParaRPr lang="en-US" sz="7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17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334" name="Straight Connector 333"/>
          <p:cNvCxnSpPr/>
          <p:nvPr/>
        </p:nvCxnSpPr>
        <p:spPr>
          <a:xfrm flipV="1">
            <a:off x="6806031" y="2709592"/>
            <a:ext cx="433235" cy="31289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7239266" y="2709592"/>
            <a:ext cx="381000" cy="28842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0" name="Group 339"/>
          <p:cNvGrpSpPr/>
          <p:nvPr/>
        </p:nvGrpSpPr>
        <p:grpSpPr>
          <a:xfrm>
            <a:off x="7219951" y="3023678"/>
            <a:ext cx="987746" cy="480284"/>
            <a:chOff x="3740519" y="3985780"/>
            <a:chExt cx="987746" cy="530709"/>
          </a:xfrm>
        </p:grpSpPr>
        <p:cxnSp>
          <p:nvCxnSpPr>
            <p:cNvPr id="350" name="Straight Connector 349"/>
            <p:cNvCxnSpPr/>
            <p:nvPr/>
          </p:nvCxnSpPr>
          <p:spPr>
            <a:xfrm flipV="1">
              <a:off x="3740519" y="3985780"/>
              <a:ext cx="547740" cy="53070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4205946" y="4049433"/>
              <a:ext cx="522319" cy="46705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/>
        </p:nvGrpSpPr>
        <p:grpSpPr>
          <a:xfrm>
            <a:off x="7506637" y="2868943"/>
            <a:ext cx="381000" cy="477054"/>
            <a:chOff x="1579282" y="1994713"/>
            <a:chExt cx="381000" cy="477054"/>
          </a:xfrm>
        </p:grpSpPr>
        <p:sp>
          <p:nvSpPr>
            <p:cNvPr id="348" name="Oval 347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1579282" y="1994713"/>
              <a:ext cx="381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2</a:t>
              </a:r>
              <a:endParaRPr lang="en-US" sz="9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700" b="1" dirty="0">
                  <a:latin typeface="Times New Roman"/>
                  <a:cs typeface="Times New Roman"/>
                </a:rPr>
                <a:t>INT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10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7015848" y="3346562"/>
            <a:ext cx="381000" cy="477054"/>
            <a:chOff x="1579282" y="1999461"/>
            <a:chExt cx="381000" cy="477054"/>
          </a:xfrm>
        </p:grpSpPr>
        <p:sp>
          <p:nvSpPr>
            <p:cNvPr id="346" name="Oval 345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1579282" y="1999461"/>
              <a:ext cx="381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</a:t>
              </a:r>
              <a:endParaRPr lang="en-US" sz="9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700" b="1" dirty="0" smtClean="0">
                  <a:latin typeface="Times New Roman"/>
                  <a:cs typeface="Times New Roman"/>
                </a:rPr>
                <a:t>t</a:t>
              </a:r>
              <a:endParaRPr lang="en-US" sz="7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5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7954005" y="3338818"/>
            <a:ext cx="381000" cy="477054"/>
            <a:chOff x="1579282" y="1989255"/>
            <a:chExt cx="381000" cy="477054"/>
          </a:xfrm>
        </p:grpSpPr>
        <p:sp>
          <p:nvSpPr>
            <p:cNvPr id="344" name="Oval 34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1579282" y="1989255"/>
              <a:ext cx="381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</a:t>
              </a:r>
              <a:endParaRPr lang="en-US" sz="9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700" b="1" dirty="0" smtClean="0">
                  <a:latin typeface="Times New Roman"/>
                  <a:cs typeface="Times New Roman"/>
                </a:rPr>
                <a:t>W</a:t>
              </a:r>
              <a:endParaRPr lang="en-US" sz="7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6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6289593" y="2383801"/>
            <a:ext cx="1893259" cy="477054"/>
            <a:chOff x="820109" y="1996415"/>
            <a:chExt cx="1893259" cy="477054"/>
          </a:xfrm>
        </p:grpSpPr>
        <p:sp>
          <p:nvSpPr>
            <p:cNvPr id="338" name="Oval 337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820109" y="1996415"/>
              <a:ext cx="189325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4</a:t>
              </a:r>
              <a:endParaRPr lang="en-US" sz="9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700" b="1" dirty="0">
                  <a:latin typeface="Times New Roman"/>
                  <a:cs typeface="Times New Roman"/>
                </a:rPr>
                <a:t>INT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14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6596305" y="2809103"/>
            <a:ext cx="381000" cy="477054"/>
            <a:chOff x="1579282" y="1996059"/>
            <a:chExt cx="381000" cy="477054"/>
          </a:xfrm>
        </p:grpSpPr>
        <p:sp>
          <p:nvSpPr>
            <p:cNvPr id="332" name="Oval 331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79282" y="1996059"/>
              <a:ext cx="381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2</a:t>
              </a:r>
            </a:p>
            <a:p>
              <a:pPr algn="ctr"/>
              <a:r>
                <a:rPr lang="en-US" sz="700" b="1" dirty="0" smtClean="0">
                  <a:latin typeface="Times New Roman"/>
                  <a:cs typeface="Times New Roman"/>
                </a:rPr>
                <a:t>_</a:t>
              </a:r>
              <a:endParaRPr lang="en-US" sz="7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4193882" y="2273779"/>
            <a:ext cx="1893259" cy="584776"/>
            <a:chOff x="821708" y="1884385"/>
            <a:chExt cx="1893259" cy="584776"/>
          </a:xfrm>
        </p:grpSpPr>
        <p:sp>
          <p:nvSpPr>
            <p:cNvPr id="364" name="Oval 36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821708" y="1884385"/>
              <a:ext cx="189325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7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4</a:t>
              </a:r>
              <a:endParaRPr lang="en-US" sz="9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700" b="1" dirty="0">
                  <a:latin typeface="Times New Roman"/>
                  <a:cs typeface="Times New Roman"/>
                </a:rPr>
                <a:t>e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13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88931" y="2829216"/>
            <a:ext cx="1566095" cy="986549"/>
            <a:chOff x="2524401" y="2852732"/>
            <a:chExt cx="1566095" cy="986549"/>
          </a:xfrm>
        </p:grpSpPr>
        <p:cxnSp>
          <p:nvCxnSpPr>
            <p:cNvPr id="453" name="Straight Connector 452"/>
            <p:cNvCxnSpPr/>
            <p:nvPr/>
          </p:nvCxnSpPr>
          <p:spPr>
            <a:xfrm flipV="1">
              <a:off x="2657507" y="3125037"/>
              <a:ext cx="654015" cy="4729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3316526" y="3123856"/>
              <a:ext cx="569094" cy="43889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4" name="Group 443"/>
            <p:cNvGrpSpPr/>
            <p:nvPr/>
          </p:nvGrpSpPr>
          <p:grpSpPr>
            <a:xfrm>
              <a:off x="3112667" y="2852732"/>
              <a:ext cx="389355" cy="477054"/>
              <a:chOff x="1570927" y="1994713"/>
              <a:chExt cx="389355" cy="477054"/>
            </a:xfrm>
          </p:grpSpPr>
          <p:sp>
            <p:nvSpPr>
              <p:cNvPr id="451" name="Oval 450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TextBox 451"/>
              <p:cNvSpPr txBox="1"/>
              <p:nvPr/>
            </p:nvSpPr>
            <p:spPr>
              <a:xfrm>
                <a:off x="1570927" y="1994713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>
                    <a:latin typeface="Times New Roman"/>
                    <a:cs typeface="Times New Roman"/>
                  </a:rPr>
                  <a:t>INT</a:t>
                </a: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7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709496" y="3344575"/>
              <a:ext cx="381000" cy="477054"/>
              <a:chOff x="1579282" y="1999461"/>
              <a:chExt cx="381000" cy="477054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579282" y="1999461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>
                    <a:latin typeface="Times New Roman"/>
                    <a:cs typeface="Times New Roman"/>
                  </a:rPr>
                  <a:t>l</a:t>
                </a: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524401" y="3362227"/>
              <a:ext cx="381000" cy="477054"/>
              <a:chOff x="1579282" y="1996059"/>
              <a:chExt cx="381000" cy="477054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579282" y="199605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NYT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12" name="Oval 411"/>
          <p:cNvSpPr/>
          <p:nvPr/>
        </p:nvSpPr>
        <p:spPr>
          <a:xfrm>
            <a:off x="2900927" y="2890042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897670" y="2819649"/>
            <a:ext cx="381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Times New Roman"/>
                <a:cs typeface="Times New Roman"/>
              </a:rPr>
              <a:t>1</a:t>
            </a:r>
            <a:endParaRPr lang="en-US" sz="900" b="1" dirty="0">
              <a:latin typeface="Times New Roman"/>
              <a:cs typeface="Times New Roman"/>
            </a:endParaRPr>
          </a:p>
          <a:p>
            <a:pPr algn="ctr"/>
            <a:r>
              <a:rPr lang="en-US" sz="900" b="1" dirty="0" smtClean="0">
                <a:latin typeface="Times New Roman"/>
                <a:cs typeface="Times New Roman"/>
              </a:rPr>
              <a:t>o</a:t>
            </a:r>
          </a:p>
          <a:p>
            <a:pPr algn="ctr"/>
            <a:r>
              <a:rPr lang="en-US" sz="900" b="1" dirty="0" smtClean="0">
                <a:latin typeface="Times New Roman"/>
                <a:cs typeface="Times New Roman"/>
              </a:rPr>
              <a:t>4</a:t>
            </a:r>
            <a:endParaRPr lang="en-US" sz="900" dirty="0">
              <a:latin typeface="Times New Roman"/>
              <a:cs typeface="Times New Roman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04150" y="146481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10475" y="209793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16702" y="258001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03159" y="2128238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62846" y="2622088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21937" y="3104175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39419" y="2648744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219957" y="312769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568962" y="2116480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291034" y="145756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45354" y="2092966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374307" y="2598570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60765" y="312769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96338" y="265736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880433" y="3104176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681027" y="2575054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64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3"/>
            <a:ext cx="8886034" cy="66197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42240" y="126987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41866" y="874459"/>
            <a:ext cx="8878613" cy="0"/>
          </a:xfrm>
          <a:prstGeom prst="line">
            <a:avLst/>
          </a:prstGeom>
          <a:ln>
            <a:solidFill>
              <a:srgbClr val="00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4511132" y="886478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2819400" y="1371600"/>
            <a:ext cx="1600200" cy="1219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H="1" flipV="1">
            <a:off x="4419600" y="1295400"/>
            <a:ext cx="2808578" cy="144780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>
            <a:off x="149410" y="4220631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733800" y="1295402"/>
            <a:ext cx="791164" cy="137159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4419600" y="1295400"/>
            <a:ext cx="1600200" cy="1371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495800" y="1295400"/>
            <a:ext cx="0" cy="1371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4500270" y="1379006"/>
            <a:ext cx="757530" cy="128799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3" name="Group 402"/>
          <p:cNvGrpSpPr/>
          <p:nvPr/>
        </p:nvGrpSpPr>
        <p:grpSpPr>
          <a:xfrm>
            <a:off x="4322987" y="1082072"/>
            <a:ext cx="381000" cy="381000"/>
            <a:chOff x="1579282" y="2046942"/>
            <a:chExt cx="381000" cy="381000"/>
          </a:xfrm>
        </p:grpSpPr>
        <p:sp>
          <p:nvSpPr>
            <p:cNvPr id="404" name="Oval 40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1579282" y="2081721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0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00" name="Oval 199"/>
          <p:cNvSpPr/>
          <p:nvPr/>
        </p:nvSpPr>
        <p:spPr>
          <a:xfrm>
            <a:off x="2617483" y="2527879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306356" y="2550940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5034941" y="2562242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5787509" y="2562243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Connector 216"/>
          <p:cNvCxnSpPr>
            <a:endCxn id="243" idx="2"/>
          </p:cNvCxnSpPr>
          <p:nvPr/>
        </p:nvCxnSpPr>
        <p:spPr>
          <a:xfrm flipV="1">
            <a:off x="6778022" y="2874932"/>
            <a:ext cx="451306" cy="70646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7033955" y="2562243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Connector 222"/>
          <p:cNvCxnSpPr/>
          <p:nvPr/>
        </p:nvCxnSpPr>
        <p:spPr>
          <a:xfrm flipV="1">
            <a:off x="3253549" y="2819400"/>
            <a:ext cx="533400" cy="8382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 flipV="1">
            <a:off x="3782234" y="2795428"/>
            <a:ext cx="561166" cy="86217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3604765" y="2539181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3075614" y="3597423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129971" y="3596966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598878" y="3455410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2610691" y="257441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1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598438" y="257441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2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4315729" y="258617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3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033022" y="260969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4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792382" y="260969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5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038828" y="2597933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7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6603752" y="3503319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9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134380" y="364441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8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064322" y="364441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6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80729" y="1704934"/>
            <a:ext cx="48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W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3715343" y="1810314"/>
            <a:ext cx="48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e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087358" y="1775041"/>
            <a:ext cx="48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_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726607" y="1775044"/>
            <a:ext cx="48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sz="1200" b="1" dirty="0" smtClean="0">
                <a:latin typeface="Times New Roman"/>
                <a:cs typeface="Times New Roman"/>
              </a:rPr>
              <a:t>t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161687" y="1845591"/>
            <a:ext cx="48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h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5608522" y="1716245"/>
            <a:ext cx="48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p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3146183" y="2926891"/>
            <a:ext cx="48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_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3931015" y="3020501"/>
            <a:ext cx="48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5142" y="2926434"/>
            <a:ext cx="48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l</a:t>
            </a:r>
            <a:endParaRPr lang="en-US" sz="1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3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Straight Connector 315"/>
          <p:cNvCxnSpPr/>
          <p:nvPr/>
        </p:nvCxnSpPr>
        <p:spPr>
          <a:xfrm flipV="1">
            <a:off x="1760750" y="1427173"/>
            <a:ext cx="2578100" cy="58536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H="1" flipV="1">
            <a:off x="4360606" y="1416334"/>
            <a:ext cx="1250976" cy="73712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90" idx="3"/>
          </p:cNvCxnSpPr>
          <p:nvPr/>
        </p:nvCxnSpPr>
        <p:spPr>
          <a:xfrm flipV="1">
            <a:off x="832297" y="2246331"/>
            <a:ext cx="681113" cy="73127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930390" y="2175136"/>
            <a:ext cx="1572412" cy="75079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644216" y="2175136"/>
            <a:ext cx="1490300" cy="79133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5400079" y="1968622"/>
            <a:ext cx="352891" cy="351248"/>
            <a:chOff x="3604765" y="2539181"/>
            <a:chExt cx="381465" cy="381000"/>
          </a:xfrm>
        </p:grpSpPr>
        <p:sp>
          <p:nvSpPr>
            <p:cNvPr id="118" name="Oval 117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05230" y="2587172"/>
              <a:ext cx="381000" cy="25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3497852" y="2792475"/>
            <a:ext cx="1167311" cy="901595"/>
            <a:chOff x="3571039" y="2750839"/>
            <a:chExt cx="1261831" cy="977963"/>
          </a:xfrm>
        </p:grpSpPr>
        <p:cxnSp>
          <p:nvCxnSpPr>
            <p:cNvPr id="157" name="Straight Connector 156"/>
            <p:cNvCxnSpPr>
              <a:endCxn id="161" idx="0"/>
            </p:cNvCxnSpPr>
            <p:nvPr/>
          </p:nvCxnSpPr>
          <p:spPr>
            <a:xfrm flipV="1">
              <a:off x="3571039" y="2795842"/>
              <a:ext cx="542182" cy="729062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161" idx="0"/>
            </p:cNvCxnSpPr>
            <p:nvPr/>
          </p:nvCxnSpPr>
          <p:spPr>
            <a:xfrm flipH="1" flipV="1">
              <a:off x="4113221" y="2795842"/>
              <a:ext cx="547670" cy="72905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/>
            <p:cNvGrpSpPr/>
            <p:nvPr/>
          </p:nvGrpSpPr>
          <p:grpSpPr>
            <a:xfrm>
              <a:off x="3922255" y="2750839"/>
              <a:ext cx="381465" cy="381000"/>
              <a:chOff x="3604765" y="2539181"/>
              <a:chExt cx="381465" cy="381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3604765" y="2539181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3605230" y="2584184"/>
                <a:ext cx="381000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10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4451870" y="3497968"/>
              <a:ext cx="381000" cy="230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101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68" name="Straight Connector 167"/>
          <p:cNvCxnSpPr/>
          <p:nvPr/>
        </p:nvCxnSpPr>
        <p:spPr>
          <a:xfrm flipV="1">
            <a:off x="6046704" y="3018285"/>
            <a:ext cx="1110107" cy="47933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7206844" y="2996185"/>
            <a:ext cx="1011082" cy="49845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7020908" y="2803306"/>
            <a:ext cx="352460" cy="35124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7021338" y="2857471"/>
            <a:ext cx="352460" cy="21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Times New Roman"/>
                <a:cs typeface="Times New Roman"/>
              </a:rPr>
              <a:t>11</a:t>
            </a:r>
            <a:endParaRPr lang="en-US" sz="900" dirty="0">
              <a:latin typeface="Times New Roman"/>
              <a:cs typeface="Times New Roman"/>
            </a:endParaRPr>
          </a:p>
        </p:txBody>
      </p:sp>
      <p:cxnSp>
        <p:nvCxnSpPr>
          <p:cNvPr id="273" name="Straight Connector 272"/>
          <p:cNvCxnSpPr/>
          <p:nvPr/>
        </p:nvCxnSpPr>
        <p:spPr>
          <a:xfrm flipV="1">
            <a:off x="5553804" y="3603647"/>
            <a:ext cx="493445" cy="77274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 flipV="1">
            <a:off x="6042887" y="3581547"/>
            <a:ext cx="519131" cy="79484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/>
          <p:cNvGrpSpPr/>
          <p:nvPr/>
        </p:nvGrpSpPr>
        <p:grpSpPr>
          <a:xfrm>
            <a:off x="5878712" y="3345310"/>
            <a:ext cx="352891" cy="351248"/>
            <a:chOff x="3604765" y="2539181"/>
            <a:chExt cx="381465" cy="381000"/>
          </a:xfrm>
        </p:grpSpPr>
        <p:sp>
          <p:nvSpPr>
            <p:cNvPr id="276" name="Oval 275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605230" y="2597934"/>
              <a:ext cx="381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6329534" y="4320494"/>
            <a:ext cx="413366" cy="351248"/>
            <a:chOff x="4092091" y="3596966"/>
            <a:chExt cx="446837" cy="381000"/>
          </a:xfrm>
        </p:grpSpPr>
        <p:sp>
          <p:nvSpPr>
            <p:cNvPr id="279" name="Oval 278"/>
            <p:cNvSpPr/>
            <p:nvPr/>
          </p:nvSpPr>
          <p:spPr>
            <a:xfrm>
              <a:off x="4129971" y="3596966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092091" y="3643422"/>
              <a:ext cx="446837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5309079" y="4320915"/>
            <a:ext cx="488049" cy="351248"/>
            <a:chOff x="2989007" y="3597423"/>
            <a:chExt cx="527568" cy="381000"/>
          </a:xfrm>
        </p:grpSpPr>
        <p:sp>
          <p:nvSpPr>
            <p:cNvPr id="282" name="Oval 281"/>
            <p:cNvSpPr/>
            <p:nvPr/>
          </p:nvSpPr>
          <p:spPr>
            <a:xfrm>
              <a:off x="3075614" y="3597423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2989007" y="3655080"/>
              <a:ext cx="527568" cy="25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1100   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533487" y="3345311"/>
            <a:ext cx="1417657" cy="1326853"/>
            <a:chOff x="7933450" y="3374018"/>
            <a:chExt cx="1532448" cy="1439242"/>
          </a:xfrm>
        </p:grpSpPr>
        <p:cxnSp>
          <p:nvCxnSpPr>
            <p:cNvPr id="306" name="Straight Connector 305"/>
            <p:cNvCxnSpPr/>
            <p:nvPr/>
          </p:nvCxnSpPr>
          <p:spPr>
            <a:xfrm flipV="1">
              <a:off x="8145244" y="3654237"/>
              <a:ext cx="533400" cy="83820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flipH="1" flipV="1">
              <a:off x="8673929" y="3630265"/>
              <a:ext cx="561166" cy="8621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8" name="Group 307"/>
            <p:cNvGrpSpPr/>
            <p:nvPr/>
          </p:nvGrpSpPr>
          <p:grpSpPr>
            <a:xfrm>
              <a:off x="8496460" y="3374018"/>
              <a:ext cx="381465" cy="381000"/>
              <a:chOff x="3604765" y="2539181"/>
              <a:chExt cx="381465" cy="381000"/>
            </a:xfrm>
          </p:grpSpPr>
          <p:sp>
            <p:nvSpPr>
              <p:cNvPr id="309" name="Oval 308"/>
              <p:cNvSpPr/>
              <p:nvPr/>
            </p:nvSpPr>
            <p:spPr>
              <a:xfrm>
                <a:off x="3604765" y="2539181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3605230" y="2597934"/>
                <a:ext cx="3810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111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8967279" y="4431803"/>
              <a:ext cx="498619" cy="381000"/>
              <a:chOff x="4075584" y="3596966"/>
              <a:chExt cx="498619" cy="381000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4129971" y="3596966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4075584" y="3656176"/>
                <a:ext cx="4986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1111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7933450" y="4432260"/>
              <a:ext cx="451583" cy="381000"/>
              <a:chOff x="3041755" y="3597423"/>
              <a:chExt cx="451583" cy="381000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3075614" y="3597423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3041755" y="3656176"/>
                <a:ext cx="451583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1110</a:t>
                </a:r>
                <a:r>
                  <a:rPr lang="en-US" sz="900" b="1" dirty="0" smtClean="0">
                    <a:latin typeface="Times New Roman"/>
                    <a:cs typeface="Times New Roman"/>
                  </a:rPr>
                  <a:t>   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18" name="Group 317"/>
          <p:cNvGrpSpPr/>
          <p:nvPr/>
        </p:nvGrpSpPr>
        <p:grpSpPr>
          <a:xfrm>
            <a:off x="1646717" y="2802895"/>
            <a:ext cx="1408064" cy="1326853"/>
            <a:chOff x="3393104" y="2750839"/>
            <a:chExt cx="1522079" cy="1439242"/>
          </a:xfrm>
        </p:grpSpPr>
        <p:cxnSp>
          <p:nvCxnSpPr>
            <p:cNvPr id="319" name="Straight Connector 318"/>
            <p:cNvCxnSpPr/>
            <p:nvPr/>
          </p:nvCxnSpPr>
          <p:spPr>
            <a:xfrm flipV="1">
              <a:off x="3571039" y="3031058"/>
              <a:ext cx="533400" cy="83820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H="1" flipV="1">
              <a:off x="4146760" y="3007086"/>
              <a:ext cx="561166" cy="8621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2" name="Group 321"/>
            <p:cNvGrpSpPr/>
            <p:nvPr/>
          </p:nvGrpSpPr>
          <p:grpSpPr>
            <a:xfrm>
              <a:off x="3922255" y="2750839"/>
              <a:ext cx="381465" cy="381000"/>
              <a:chOff x="3604765" y="2539181"/>
              <a:chExt cx="381465" cy="381000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3604765" y="2539181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3605230" y="2597934"/>
                <a:ext cx="3810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4529774" y="3808624"/>
              <a:ext cx="385409" cy="381000"/>
              <a:chOff x="4212284" y="3596966"/>
              <a:chExt cx="385409" cy="381000"/>
            </a:xfrm>
          </p:grpSpPr>
          <p:sp>
            <p:nvSpPr>
              <p:cNvPr id="327" name="Oval 326"/>
              <p:cNvSpPr/>
              <p:nvPr/>
            </p:nvSpPr>
            <p:spPr>
              <a:xfrm>
                <a:off x="4212284" y="3596966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4216693" y="3643422"/>
                <a:ext cx="381000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011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3393104" y="3809081"/>
              <a:ext cx="381467" cy="381000"/>
              <a:chOff x="3075614" y="3597423"/>
              <a:chExt cx="381467" cy="381000"/>
            </a:xfrm>
          </p:grpSpPr>
          <p:sp>
            <p:nvSpPr>
              <p:cNvPr id="325" name="Oval 324"/>
              <p:cNvSpPr/>
              <p:nvPr/>
            </p:nvSpPr>
            <p:spPr>
              <a:xfrm>
                <a:off x="3075614" y="3597423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TextBox 325"/>
              <p:cNvSpPr txBox="1"/>
              <p:nvPr/>
            </p:nvSpPr>
            <p:spPr>
              <a:xfrm>
                <a:off x="3076081" y="3655180"/>
                <a:ext cx="381000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010 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31" name="Group 330"/>
          <p:cNvGrpSpPr/>
          <p:nvPr/>
        </p:nvGrpSpPr>
        <p:grpSpPr>
          <a:xfrm>
            <a:off x="270457" y="2802893"/>
            <a:ext cx="1335489" cy="1326853"/>
            <a:chOff x="3389243" y="2750839"/>
            <a:chExt cx="1443627" cy="1439242"/>
          </a:xfrm>
        </p:grpSpPr>
        <p:cxnSp>
          <p:nvCxnSpPr>
            <p:cNvPr id="332" name="Straight Connector 331"/>
            <p:cNvCxnSpPr/>
            <p:nvPr/>
          </p:nvCxnSpPr>
          <p:spPr>
            <a:xfrm flipV="1">
              <a:off x="3571039" y="3031058"/>
              <a:ext cx="533400" cy="83820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 flipV="1">
              <a:off x="4099724" y="3007086"/>
              <a:ext cx="561166" cy="8621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4" name="Group 333"/>
            <p:cNvGrpSpPr/>
            <p:nvPr/>
          </p:nvGrpSpPr>
          <p:grpSpPr>
            <a:xfrm>
              <a:off x="3922255" y="2750839"/>
              <a:ext cx="381465" cy="381000"/>
              <a:chOff x="3604765" y="2539181"/>
              <a:chExt cx="381465" cy="381000"/>
            </a:xfrm>
          </p:grpSpPr>
          <p:sp>
            <p:nvSpPr>
              <p:cNvPr id="341" name="Oval 340"/>
              <p:cNvSpPr/>
              <p:nvPr/>
            </p:nvSpPr>
            <p:spPr>
              <a:xfrm>
                <a:off x="3604765" y="2539181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TextBox 341"/>
              <p:cNvSpPr txBox="1"/>
              <p:nvPr/>
            </p:nvSpPr>
            <p:spPr>
              <a:xfrm>
                <a:off x="3605230" y="2597934"/>
                <a:ext cx="3810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00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35" name="Group 334"/>
            <p:cNvGrpSpPr/>
            <p:nvPr/>
          </p:nvGrpSpPr>
          <p:grpSpPr>
            <a:xfrm>
              <a:off x="4447461" y="3808624"/>
              <a:ext cx="385409" cy="381000"/>
              <a:chOff x="4129971" y="3596966"/>
              <a:chExt cx="385409" cy="381000"/>
            </a:xfrm>
          </p:grpSpPr>
          <p:sp>
            <p:nvSpPr>
              <p:cNvPr id="339" name="Oval 338"/>
              <p:cNvSpPr/>
              <p:nvPr/>
            </p:nvSpPr>
            <p:spPr>
              <a:xfrm>
                <a:off x="4129971" y="3596966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4134380" y="3655180"/>
                <a:ext cx="381000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001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3389243" y="3809081"/>
              <a:ext cx="384861" cy="381000"/>
              <a:chOff x="3071753" y="3597423"/>
              <a:chExt cx="384861" cy="381000"/>
            </a:xfrm>
          </p:grpSpPr>
          <p:sp>
            <p:nvSpPr>
              <p:cNvPr id="337" name="Oval 336"/>
              <p:cNvSpPr/>
              <p:nvPr/>
            </p:nvSpPr>
            <p:spPr>
              <a:xfrm>
                <a:off x="3075614" y="3597423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3071753" y="3655180"/>
                <a:ext cx="381000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000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348" name="Straight Connector 347"/>
          <p:cNvCxnSpPr/>
          <p:nvPr/>
        </p:nvCxnSpPr>
        <p:spPr>
          <a:xfrm flipH="1" flipV="1">
            <a:off x="1719125" y="2246331"/>
            <a:ext cx="549823" cy="55656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461793" y="1946522"/>
            <a:ext cx="352891" cy="351248"/>
            <a:chOff x="3604765" y="2539181"/>
            <a:chExt cx="381465" cy="381000"/>
          </a:xfrm>
        </p:grpSpPr>
        <p:sp>
          <p:nvSpPr>
            <p:cNvPr id="90" name="Oval 89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05230" y="2599925"/>
              <a:ext cx="381000" cy="25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0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04446" y="1493295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20673" y="1492838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22559" y="235118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4615" y="3315365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822163" y="330360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62577" y="3021410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491428" y="235118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61486" y="382097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36881" y="3820973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431644" y="302141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01828" y="235073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42341" y="302095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465462" y="3820515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290071" y="3820514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74264" y="330314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951043" y="235073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338098" y="3009195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98012" y="331445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34819" y="122763"/>
            <a:ext cx="8886034" cy="66197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149410" y="5043691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37185" y="1033672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703146" y="4066983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e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395465" y="464268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l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001149" y="3603193"/>
            <a:ext cx="493445" cy="77274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4490232" y="3581093"/>
            <a:ext cx="519131" cy="79484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326057" y="3344856"/>
            <a:ext cx="352891" cy="351248"/>
            <a:chOff x="3604765" y="2539181"/>
            <a:chExt cx="381465" cy="381000"/>
          </a:xfrm>
        </p:grpSpPr>
        <p:sp>
          <p:nvSpPr>
            <p:cNvPr id="111" name="Oval 110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05230" y="2597934"/>
              <a:ext cx="381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776879" y="4320040"/>
            <a:ext cx="413366" cy="351248"/>
            <a:chOff x="4092091" y="3596966"/>
            <a:chExt cx="446837" cy="381000"/>
          </a:xfrm>
        </p:grpSpPr>
        <p:sp>
          <p:nvSpPr>
            <p:cNvPr id="114" name="Oval 113"/>
            <p:cNvSpPr/>
            <p:nvPr/>
          </p:nvSpPr>
          <p:spPr>
            <a:xfrm>
              <a:off x="4129971" y="3596966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092091" y="3643422"/>
              <a:ext cx="446837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56424" y="4320461"/>
            <a:ext cx="488049" cy="351248"/>
            <a:chOff x="2989007" y="3597423"/>
            <a:chExt cx="527568" cy="381000"/>
          </a:xfrm>
        </p:grpSpPr>
        <p:sp>
          <p:nvSpPr>
            <p:cNvPr id="122" name="Oval 121"/>
            <p:cNvSpPr/>
            <p:nvPr/>
          </p:nvSpPr>
          <p:spPr>
            <a:xfrm>
              <a:off x="3075614" y="3597423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89007" y="3655080"/>
              <a:ext cx="527568" cy="25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1100   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4008831" y="3820517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737416" y="3820060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818814" y="461871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p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830591" y="460649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o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569450" y="4617800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t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544973" y="462910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W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4370024" y="1034726"/>
            <a:ext cx="0" cy="25391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3" name="Group 402"/>
          <p:cNvGrpSpPr/>
          <p:nvPr/>
        </p:nvGrpSpPr>
        <p:grpSpPr>
          <a:xfrm>
            <a:off x="4182596" y="1254020"/>
            <a:ext cx="352460" cy="351248"/>
            <a:chOff x="1579282" y="2046942"/>
            <a:chExt cx="381000" cy="381000"/>
          </a:xfrm>
        </p:grpSpPr>
        <p:sp>
          <p:nvSpPr>
            <p:cNvPr id="404" name="Oval 40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1579282" y="2081721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61194"/>
              </p:ext>
            </p:extLst>
          </p:nvPr>
        </p:nvGraphicFramePr>
        <p:xfrm>
          <a:off x="4281487" y="1329266"/>
          <a:ext cx="15349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139700" imgH="177800" progId="Equation.3">
                  <p:embed/>
                </p:oleObj>
              </mc:Choice>
              <mc:Fallback>
                <p:oleObj name="Equation" r:id="rId4" imgW="1397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1487" y="1329266"/>
                        <a:ext cx="153495" cy="19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Straight Connector 315"/>
          <p:cNvCxnSpPr/>
          <p:nvPr/>
        </p:nvCxnSpPr>
        <p:spPr>
          <a:xfrm flipV="1">
            <a:off x="1760750" y="1427173"/>
            <a:ext cx="2578100" cy="58536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H="1" flipV="1">
            <a:off x="4360606" y="1416334"/>
            <a:ext cx="1250976" cy="73712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90" idx="3"/>
          </p:cNvCxnSpPr>
          <p:nvPr/>
        </p:nvCxnSpPr>
        <p:spPr>
          <a:xfrm flipV="1">
            <a:off x="832297" y="2246331"/>
            <a:ext cx="681113" cy="73127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930390" y="2175136"/>
            <a:ext cx="1572412" cy="75079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644216" y="2175136"/>
            <a:ext cx="1490300" cy="79133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5400079" y="1968622"/>
            <a:ext cx="352891" cy="351248"/>
            <a:chOff x="3604765" y="2539181"/>
            <a:chExt cx="381465" cy="381000"/>
          </a:xfrm>
        </p:grpSpPr>
        <p:sp>
          <p:nvSpPr>
            <p:cNvPr id="118" name="Oval 117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05230" y="2587172"/>
              <a:ext cx="381000" cy="25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3492208" y="2792475"/>
            <a:ext cx="1172955" cy="901595"/>
            <a:chOff x="3564938" y="2750839"/>
            <a:chExt cx="1267932" cy="977963"/>
          </a:xfrm>
        </p:grpSpPr>
        <p:cxnSp>
          <p:nvCxnSpPr>
            <p:cNvPr id="157" name="Straight Connector 156"/>
            <p:cNvCxnSpPr>
              <a:endCxn id="161" idx="0"/>
            </p:cNvCxnSpPr>
            <p:nvPr/>
          </p:nvCxnSpPr>
          <p:spPr>
            <a:xfrm flipV="1">
              <a:off x="3564938" y="2801964"/>
              <a:ext cx="542182" cy="729062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161" idx="0"/>
            </p:cNvCxnSpPr>
            <p:nvPr/>
          </p:nvCxnSpPr>
          <p:spPr>
            <a:xfrm flipH="1" flipV="1">
              <a:off x="4107120" y="2801964"/>
              <a:ext cx="547670" cy="72905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/>
            <p:cNvGrpSpPr/>
            <p:nvPr/>
          </p:nvGrpSpPr>
          <p:grpSpPr>
            <a:xfrm>
              <a:off x="3916619" y="2750839"/>
              <a:ext cx="386636" cy="381000"/>
              <a:chOff x="3599129" y="2539181"/>
              <a:chExt cx="386636" cy="381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3604765" y="2539181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3599129" y="2590306"/>
                <a:ext cx="381000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10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4451870" y="3497968"/>
              <a:ext cx="381000" cy="230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101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68" name="Straight Connector 167"/>
          <p:cNvCxnSpPr/>
          <p:nvPr/>
        </p:nvCxnSpPr>
        <p:spPr>
          <a:xfrm flipV="1">
            <a:off x="6046704" y="3018285"/>
            <a:ext cx="1110107" cy="47933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7206844" y="2996185"/>
            <a:ext cx="1011082" cy="49845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7020908" y="2803306"/>
            <a:ext cx="352460" cy="35124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7021338" y="2857471"/>
            <a:ext cx="352460" cy="21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Times New Roman"/>
                <a:cs typeface="Times New Roman"/>
              </a:rPr>
              <a:t>11</a:t>
            </a:r>
            <a:endParaRPr lang="en-US" sz="900" dirty="0">
              <a:latin typeface="Times New Roman"/>
              <a:cs typeface="Times New Roman"/>
            </a:endParaRPr>
          </a:p>
        </p:txBody>
      </p:sp>
      <p:cxnSp>
        <p:nvCxnSpPr>
          <p:cNvPr id="273" name="Straight Connector 272"/>
          <p:cNvCxnSpPr/>
          <p:nvPr/>
        </p:nvCxnSpPr>
        <p:spPr>
          <a:xfrm flipV="1">
            <a:off x="5553804" y="3603647"/>
            <a:ext cx="493445" cy="77274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 flipV="1">
            <a:off x="6042887" y="3581547"/>
            <a:ext cx="519131" cy="794846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/>
          <p:cNvGrpSpPr/>
          <p:nvPr/>
        </p:nvGrpSpPr>
        <p:grpSpPr>
          <a:xfrm>
            <a:off x="5878712" y="3345310"/>
            <a:ext cx="352891" cy="351248"/>
            <a:chOff x="3604765" y="2539181"/>
            <a:chExt cx="381465" cy="381000"/>
          </a:xfrm>
        </p:grpSpPr>
        <p:sp>
          <p:nvSpPr>
            <p:cNvPr id="276" name="Oval 275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605230" y="2597934"/>
              <a:ext cx="381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5314723" y="4320915"/>
            <a:ext cx="488049" cy="351248"/>
            <a:chOff x="2995108" y="3597423"/>
            <a:chExt cx="527568" cy="381000"/>
          </a:xfrm>
        </p:grpSpPr>
        <p:sp>
          <p:nvSpPr>
            <p:cNvPr id="282" name="Oval 281"/>
            <p:cNvSpPr/>
            <p:nvPr/>
          </p:nvSpPr>
          <p:spPr>
            <a:xfrm>
              <a:off x="3075614" y="3597423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2995108" y="3655080"/>
              <a:ext cx="527568" cy="25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1100   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527843" y="3345311"/>
            <a:ext cx="1423301" cy="1326853"/>
            <a:chOff x="7927349" y="3374018"/>
            <a:chExt cx="1538549" cy="1439242"/>
          </a:xfrm>
        </p:grpSpPr>
        <p:cxnSp>
          <p:nvCxnSpPr>
            <p:cNvPr id="306" name="Straight Connector 305"/>
            <p:cNvCxnSpPr/>
            <p:nvPr/>
          </p:nvCxnSpPr>
          <p:spPr>
            <a:xfrm flipV="1">
              <a:off x="8145244" y="3654237"/>
              <a:ext cx="533400" cy="83820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flipH="1" flipV="1">
              <a:off x="8673929" y="3630265"/>
              <a:ext cx="561166" cy="8621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8" name="Group 307"/>
            <p:cNvGrpSpPr/>
            <p:nvPr/>
          </p:nvGrpSpPr>
          <p:grpSpPr>
            <a:xfrm>
              <a:off x="8496460" y="3374018"/>
              <a:ext cx="381465" cy="381000"/>
              <a:chOff x="3604765" y="2539181"/>
              <a:chExt cx="381465" cy="381000"/>
            </a:xfrm>
          </p:grpSpPr>
          <p:sp>
            <p:nvSpPr>
              <p:cNvPr id="309" name="Oval 308"/>
              <p:cNvSpPr/>
              <p:nvPr/>
            </p:nvSpPr>
            <p:spPr>
              <a:xfrm>
                <a:off x="3604765" y="2539181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3605230" y="2597934"/>
                <a:ext cx="3810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111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8967279" y="4431803"/>
              <a:ext cx="498619" cy="381000"/>
              <a:chOff x="4075584" y="3596966"/>
              <a:chExt cx="498619" cy="381000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4129971" y="3596966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4075584" y="3656176"/>
                <a:ext cx="4986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1111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7927349" y="4432260"/>
              <a:ext cx="451583" cy="381000"/>
              <a:chOff x="3035654" y="3597423"/>
              <a:chExt cx="451583" cy="381000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3075614" y="3597423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3035654" y="3656176"/>
                <a:ext cx="451583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1110</a:t>
                </a:r>
                <a:r>
                  <a:rPr lang="en-US" sz="900" b="1" dirty="0" smtClean="0">
                    <a:latin typeface="Times New Roman"/>
                    <a:cs typeface="Times New Roman"/>
                  </a:rPr>
                  <a:t>   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18" name="Group 317"/>
          <p:cNvGrpSpPr/>
          <p:nvPr/>
        </p:nvGrpSpPr>
        <p:grpSpPr>
          <a:xfrm>
            <a:off x="1811324" y="2802896"/>
            <a:ext cx="1243458" cy="1326432"/>
            <a:chOff x="3571039" y="2750839"/>
            <a:chExt cx="1344144" cy="1438785"/>
          </a:xfrm>
        </p:grpSpPr>
        <p:cxnSp>
          <p:nvCxnSpPr>
            <p:cNvPr id="319" name="Straight Connector 318"/>
            <p:cNvCxnSpPr/>
            <p:nvPr/>
          </p:nvCxnSpPr>
          <p:spPr>
            <a:xfrm flipV="1">
              <a:off x="3571039" y="3031058"/>
              <a:ext cx="533400" cy="838201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H="1" flipV="1">
              <a:off x="4146760" y="3007086"/>
              <a:ext cx="561166" cy="86217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2" name="Group 321"/>
            <p:cNvGrpSpPr/>
            <p:nvPr/>
          </p:nvGrpSpPr>
          <p:grpSpPr>
            <a:xfrm>
              <a:off x="3922255" y="2750839"/>
              <a:ext cx="381465" cy="381000"/>
              <a:chOff x="3604765" y="2539181"/>
              <a:chExt cx="381465" cy="381000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3604765" y="2539181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3605230" y="2597934"/>
                <a:ext cx="3810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4529774" y="3808624"/>
              <a:ext cx="385409" cy="381000"/>
              <a:chOff x="4212284" y="3596966"/>
              <a:chExt cx="385409" cy="381000"/>
            </a:xfrm>
          </p:grpSpPr>
          <p:sp>
            <p:nvSpPr>
              <p:cNvPr id="327" name="Oval 326"/>
              <p:cNvSpPr/>
              <p:nvPr/>
            </p:nvSpPr>
            <p:spPr>
              <a:xfrm>
                <a:off x="4212284" y="3596966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4216693" y="3643422"/>
                <a:ext cx="381000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011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34" name="Group 333"/>
          <p:cNvGrpSpPr/>
          <p:nvPr/>
        </p:nvGrpSpPr>
        <p:grpSpPr>
          <a:xfrm>
            <a:off x="763546" y="2802893"/>
            <a:ext cx="352891" cy="351248"/>
            <a:chOff x="3604765" y="2539181"/>
            <a:chExt cx="381465" cy="381000"/>
          </a:xfrm>
        </p:grpSpPr>
        <p:sp>
          <p:nvSpPr>
            <p:cNvPr id="341" name="Oval 340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3605230" y="2597934"/>
              <a:ext cx="381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00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348" name="Straight Connector 347"/>
          <p:cNvCxnSpPr/>
          <p:nvPr/>
        </p:nvCxnSpPr>
        <p:spPr>
          <a:xfrm flipH="1" flipV="1">
            <a:off x="1719125" y="2246331"/>
            <a:ext cx="549823" cy="55656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456582" y="1946522"/>
            <a:ext cx="357675" cy="351248"/>
            <a:chOff x="3599129" y="2539181"/>
            <a:chExt cx="386636" cy="381000"/>
          </a:xfrm>
        </p:grpSpPr>
        <p:sp>
          <p:nvSpPr>
            <p:cNvPr id="90" name="Oval 89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599129" y="2599925"/>
              <a:ext cx="381000" cy="25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0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04446" y="146977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20673" y="146932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22559" y="235118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822163" y="330360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68408" y="3044926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491428" y="235118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61486" y="382097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36881" y="3820973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431644" y="302141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01828" y="235073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42341" y="302095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465462" y="3820515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290071" y="3820514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74264" y="330314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951043" y="235073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267544" y="3056227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34819" y="122763"/>
            <a:ext cx="8886034" cy="66197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149410" y="5043691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37185" y="1033672"/>
            <a:ext cx="8878613" cy="0"/>
          </a:xfrm>
          <a:prstGeom prst="line">
            <a:avLst/>
          </a:prstGeom>
          <a:ln>
            <a:solidFill>
              <a:srgbClr val="00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703146" y="4066983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e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395465" y="4642682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l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001149" y="3603193"/>
            <a:ext cx="493445" cy="77274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4490232" y="3581093"/>
            <a:ext cx="519131" cy="79484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326057" y="3344856"/>
            <a:ext cx="352891" cy="351248"/>
            <a:chOff x="3604765" y="2539181"/>
            <a:chExt cx="381465" cy="381000"/>
          </a:xfrm>
        </p:grpSpPr>
        <p:sp>
          <p:nvSpPr>
            <p:cNvPr id="111" name="Oval 110"/>
            <p:cNvSpPr/>
            <p:nvPr/>
          </p:nvSpPr>
          <p:spPr>
            <a:xfrm>
              <a:off x="3604765" y="2539181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05230" y="2597934"/>
              <a:ext cx="381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782523" y="4320040"/>
            <a:ext cx="413366" cy="351248"/>
            <a:chOff x="4098192" y="3596966"/>
            <a:chExt cx="446837" cy="381000"/>
          </a:xfrm>
        </p:grpSpPr>
        <p:sp>
          <p:nvSpPr>
            <p:cNvPr id="114" name="Oval 113"/>
            <p:cNvSpPr/>
            <p:nvPr/>
          </p:nvSpPr>
          <p:spPr>
            <a:xfrm>
              <a:off x="4129971" y="3596966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098192" y="3643422"/>
              <a:ext cx="446837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56424" y="4320461"/>
            <a:ext cx="488049" cy="351248"/>
            <a:chOff x="2989007" y="3597423"/>
            <a:chExt cx="527568" cy="381000"/>
          </a:xfrm>
        </p:grpSpPr>
        <p:sp>
          <p:nvSpPr>
            <p:cNvPr id="122" name="Oval 121"/>
            <p:cNvSpPr/>
            <p:nvPr/>
          </p:nvSpPr>
          <p:spPr>
            <a:xfrm>
              <a:off x="3075614" y="3597423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89007" y="3655080"/>
              <a:ext cx="527568" cy="25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1100   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4008831" y="3820517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0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737416" y="3820060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1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818814" y="461871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/>
                <a:cs typeface="Times New Roman"/>
              </a:rPr>
              <a:t>p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830591" y="4606499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o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569450" y="4617800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t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544973" y="4629101"/>
            <a:ext cx="35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/>
                <a:cs typeface="Times New Roman"/>
              </a:rPr>
              <a:t>W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4370024" y="1034726"/>
            <a:ext cx="0" cy="25391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3" name="Group 402"/>
          <p:cNvGrpSpPr/>
          <p:nvPr/>
        </p:nvGrpSpPr>
        <p:grpSpPr>
          <a:xfrm>
            <a:off x="4182596" y="1254020"/>
            <a:ext cx="352460" cy="351248"/>
            <a:chOff x="1579282" y="2046942"/>
            <a:chExt cx="381000" cy="381000"/>
          </a:xfrm>
        </p:grpSpPr>
        <p:sp>
          <p:nvSpPr>
            <p:cNvPr id="404" name="Oval 40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1579282" y="2081721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726505"/>
              </p:ext>
            </p:extLst>
          </p:nvPr>
        </p:nvGraphicFramePr>
        <p:xfrm>
          <a:off x="4281487" y="1329266"/>
          <a:ext cx="15349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39700" imgH="177800" progId="Equation.3">
                  <p:embed/>
                </p:oleObj>
              </mc:Choice>
              <mc:Fallback>
                <p:oleObj name="Equation" r:id="rId4" imgW="1397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1487" y="1329266"/>
                        <a:ext cx="153495" cy="19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95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413</Words>
  <Application>Microsoft Macintosh PowerPoint</Application>
  <PresentationFormat>On-screen Show (4:3)</PresentationFormat>
  <Paragraphs>408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Equation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Eriick</dc:creator>
  <cp:lastModifiedBy>Eriick</cp:lastModifiedBy>
  <cp:revision>140</cp:revision>
  <dcterms:created xsi:type="dcterms:W3CDTF">2018-12-18T01:36:59Z</dcterms:created>
  <dcterms:modified xsi:type="dcterms:W3CDTF">2018-12-20T08:12:57Z</dcterms:modified>
</cp:coreProperties>
</file>