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4" autoAdjust="0"/>
    <p:restoredTop sz="89535" autoAdjust="0"/>
  </p:normalViewPr>
  <p:slideViewPr>
    <p:cSldViewPr snapToGrid="0" showGuides="1">
      <p:cViewPr>
        <p:scale>
          <a:sx n="108" d="100"/>
          <a:sy n="108" d="100"/>
        </p:scale>
        <p:origin x="-1392" y="24"/>
      </p:cViewPr>
      <p:guideLst>
        <p:guide orient="horz" pos="4022"/>
        <p:guide pos="27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E2D-2C28-8B4D-9AD8-FA6082BB1C4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E2EB8-B70F-2448-A061-CCAA1C7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2"/>
            <a:ext cx="8886034" cy="6735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4819" y="1016842"/>
            <a:ext cx="8886034" cy="101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379" y="1994794"/>
            <a:ext cx="8878474" cy="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29925" y="1016842"/>
            <a:ext cx="3692877" cy="395822"/>
            <a:chOff x="3500865" y="1016842"/>
            <a:chExt cx="3692877" cy="395822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6671630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563784" y="1026965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61047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081309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37087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50086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193742" y="1020080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152342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47857" y="1147985"/>
            <a:ext cx="381000" cy="415498"/>
            <a:chOff x="1579282" y="2024529"/>
            <a:chExt cx="381000" cy="415498"/>
          </a:xfrm>
        </p:grpSpPr>
        <p:sp>
          <p:nvSpPr>
            <p:cNvPr id="19" name="Oval 1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3560" y="1146993"/>
            <a:ext cx="381000" cy="415498"/>
            <a:chOff x="1579282" y="2024529"/>
            <a:chExt cx="381000" cy="415498"/>
          </a:xfrm>
        </p:grpSpPr>
        <p:sp>
          <p:nvSpPr>
            <p:cNvPr id="14" name="Oval 1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1035" y="1147985"/>
            <a:ext cx="381000" cy="415498"/>
            <a:chOff x="1579282" y="2024529"/>
            <a:chExt cx="381000" cy="415498"/>
          </a:xfrm>
        </p:grpSpPr>
        <p:sp>
          <p:nvSpPr>
            <p:cNvPr id="20" name="Oval 1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24196" y="1146315"/>
            <a:ext cx="381000" cy="415498"/>
            <a:chOff x="1579282" y="2024529"/>
            <a:chExt cx="381000" cy="415498"/>
          </a:xfrm>
        </p:grpSpPr>
        <p:sp>
          <p:nvSpPr>
            <p:cNvPr id="23" name="Oval 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h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47590" y="1145637"/>
            <a:ext cx="381000" cy="415498"/>
            <a:chOff x="1579282" y="2024529"/>
            <a:chExt cx="381000" cy="415498"/>
          </a:xfrm>
        </p:grpSpPr>
        <p:sp>
          <p:nvSpPr>
            <p:cNvPr id="26" name="Oval 2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90902" y="1156593"/>
            <a:ext cx="381000" cy="415498"/>
            <a:chOff x="1579282" y="2024529"/>
            <a:chExt cx="381000" cy="415498"/>
          </a:xfrm>
        </p:grpSpPr>
        <p:sp>
          <p:nvSpPr>
            <p:cNvPr id="46" name="Oval 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14296" y="1158620"/>
            <a:ext cx="381000" cy="415498"/>
            <a:chOff x="1579282" y="2024529"/>
            <a:chExt cx="381000" cy="415498"/>
          </a:xfrm>
        </p:grpSpPr>
        <p:sp>
          <p:nvSpPr>
            <p:cNvPr id="50" name="Oval 4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40640" y="1158620"/>
            <a:ext cx="381000" cy="415498"/>
            <a:chOff x="1579282" y="2024529"/>
            <a:chExt cx="381000" cy="415498"/>
          </a:xfrm>
        </p:grpSpPr>
        <p:sp>
          <p:nvSpPr>
            <p:cNvPr id="54" name="Oval 5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6104914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997068" y="200491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14593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470371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934149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86842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752081" y="2125937"/>
            <a:ext cx="381000" cy="415498"/>
            <a:chOff x="1579282" y="2024529"/>
            <a:chExt cx="381000" cy="415498"/>
          </a:xfrm>
        </p:grpSpPr>
        <p:sp>
          <p:nvSpPr>
            <p:cNvPr id="97" name="Oval 96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77784" y="2124945"/>
            <a:ext cx="381000" cy="415498"/>
            <a:chOff x="1579282" y="2024529"/>
            <a:chExt cx="381000" cy="415498"/>
          </a:xfrm>
        </p:grpSpPr>
        <p:sp>
          <p:nvSpPr>
            <p:cNvPr id="100" name="Oval 9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05259" y="2125937"/>
            <a:ext cx="381000" cy="415498"/>
            <a:chOff x="1579282" y="2024529"/>
            <a:chExt cx="381000" cy="415498"/>
          </a:xfrm>
        </p:grpSpPr>
        <p:sp>
          <p:nvSpPr>
            <p:cNvPr id="103" name="Oval 10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14414" y="2149902"/>
            <a:ext cx="381000" cy="415498"/>
            <a:chOff x="1579282" y="2024529"/>
            <a:chExt cx="381000" cy="415498"/>
          </a:xfrm>
        </p:grpSpPr>
        <p:sp>
          <p:nvSpPr>
            <p:cNvPr id="109" name="Oval 1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o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60794" y="2163976"/>
            <a:ext cx="907598" cy="882268"/>
            <a:chOff x="4631734" y="2917368"/>
            <a:chExt cx="907598" cy="88226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899105" y="2917370"/>
              <a:ext cx="381000" cy="572112"/>
              <a:chOff x="4097759" y="3948164"/>
              <a:chExt cx="381000" cy="63217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6" idx="0"/>
              </p:cNvCxnSpPr>
              <p:nvPr/>
            </p:nvCxnSpPr>
            <p:spPr>
              <a:xfrm>
                <a:off x="4288259" y="3948164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5301019" y="2172414"/>
            <a:ext cx="381000" cy="592741"/>
            <a:chOff x="4097759" y="3985780"/>
            <a:chExt cx="381000" cy="623984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4097759" y="3985780"/>
              <a:ext cx="190500" cy="5721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88259" y="4037643"/>
              <a:ext cx="190500" cy="5721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301019" y="2153816"/>
            <a:ext cx="381000" cy="393253"/>
            <a:chOff x="1579282" y="2034689"/>
            <a:chExt cx="381000" cy="393253"/>
          </a:xfrm>
        </p:grpSpPr>
        <p:sp>
          <p:nvSpPr>
            <p:cNvPr id="175" name="Oval 17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033648" y="2628284"/>
            <a:ext cx="381000" cy="415498"/>
            <a:chOff x="1579282" y="2024529"/>
            <a:chExt cx="381000" cy="415498"/>
          </a:xfrm>
        </p:grpSpPr>
        <p:sp>
          <p:nvSpPr>
            <p:cNvPr id="173" name="Oval 17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560246" y="2630746"/>
            <a:ext cx="381000" cy="415498"/>
            <a:chOff x="1579282" y="2024529"/>
            <a:chExt cx="381000" cy="415498"/>
          </a:xfrm>
        </p:grpSpPr>
        <p:sp>
          <p:nvSpPr>
            <p:cNvPr id="171" name="Oval 17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145359" y="3066127"/>
            <a:ext cx="8875494" cy="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000048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473351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37129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86842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755061" y="3197270"/>
            <a:ext cx="381000" cy="415498"/>
            <a:chOff x="1579282" y="2024529"/>
            <a:chExt cx="381000" cy="415498"/>
          </a:xfrm>
        </p:grpSpPr>
        <p:sp>
          <p:nvSpPr>
            <p:cNvPr id="139" name="Oval 13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80764" y="3196278"/>
            <a:ext cx="381000" cy="415498"/>
            <a:chOff x="1579282" y="2024529"/>
            <a:chExt cx="381000" cy="415498"/>
          </a:xfrm>
        </p:grpSpPr>
        <p:sp>
          <p:nvSpPr>
            <p:cNvPr id="142" name="Oval 14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6117754" y="30691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52078" y="3160862"/>
            <a:ext cx="1893259" cy="1434258"/>
            <a:chOff x="1816698" y="4752784"/>
            <a:chExt cx="1893259" cy="1434258"/>
          </a:xfrm>
        </p:grpSpPr>
        <p:grpSp>
          <p:nvGrpSpPr>
            <p:cNvPr id="32" name="Group 31"/>
            <p:cNvGrpSpPr/>
            <p:nvPr/>
          </p:nvGrpSpPr>
          <p:grpSpPr>
            <a:xfrm>
              <a:off x="1816698" y="4752784"/>
              <a:ext cx="1893259" cy="1434258"/>
              <a:chOff x="4414607" y="4453615"/>
              <a:chExt cx="1893259" cy="14342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364280" y="5005605"/>
                <a:ext cx="907598" cy="882268"/>
                <a:chOff x="4631734" y="2917368"/>
                <a:chExt cx="907598" cy="882268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4899105" y="2951417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4288259" y="4059204"/>
                    <a:ext cx="190500" cy="498685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899105" y="2917368"/>
                  <a:ext cx="381000" cy="383093"/>
                  <a:chOff x="1579282" y="2044849"/>
                  <a:chExt cx="381000" cy="383093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579282" y="204484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l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4414607" y="4453615"/>
                <a:ext cx="1893259" cy="461665"/>
                <a:chOff x="820109" y="1979703"/>
                <a:chExt cx="1893259" cy="461665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2010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36136" y="3263651"/>
            <a:ext cx="907598" cy="880175"/>
            <a:chOff x="4631734" y="2919461"/>
            <a:chExt cx="907598" cy="880175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99105" y="2922151"/>
              <a:ext cx="381000" cy="572112"/>
              <a:chOff x="4097759" y="3953447"/>
              <a:chExt cx="381000" cy="632179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10" idx="0"/>
              </p:cNvCxnSpPr>
              <p:nvPr/>
            </p:nvCxnSpPr>
            <p:spPr>
              <a:xfrm>
                <a:off x="4288259" y="3953447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4899105" y="2919461"/>
              <a:ext cx="381000" cy="381000"/>
              <a:chOff x="1579282" y="2046942"/>
              <a:chExt cx="381000" cy="38100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579282" y="20496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5924577" y="3238968"/>
            <a:ext cx="381000" cy="418354"/>
            <a:chOff x="1579282" y="2009588"/>
            <a:chExt cx="381000" cy="418354"/>
          </a:xfrm>
        </p:grpSpPr>
        <p:sp>
          <p:nvSpPr>
            <p:cNvPr id="228" name="Oval 22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79282" y="2009588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320" name="Straight Connector 319"/>
          <p:cNvCxnSpPr/>
          <p:nvPr/>
        </p:nvCxnSpPr>
        <p:spPr>
          <a:xfrm>
            <a:off x="142240" y="4612640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40104"/>
              </p:ext>
            </p:extLst>
          </p:nvPr>
        </p:nvGraphicFramePr>
        <p:xfrm>
          <a:off x="2857150" y="3437890"/>
          <a:ext cx="108676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150" y="3437890"/>
                        <a:ext cx="108676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78233" y="1263405"/>
            <a:ext cx="678407" cy="369332"/>
            <a:chOff x="378233" y="1161805"/>
            <a:chExt cx="67840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78233" y="2275453"/>
            <a:ext cx="678407" cy="369332"/>
            <a:chOff x="378233" y="1161805"/>
            <a:chExt cx="678407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78233" y="3527086"/>
            <a:ext cx="678407" cy="369332"/>
            <a:chOff x="378233" y="1161805"/>
            <a:chExt cx="678407" cy="369332"/>
          </a:xfrm>
        </p:grpSpPr>
        <p:sp>
          <p:nvSpPr>
            <p:cNvPr id="217" name="TextBox 216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1501615" y="355600"/>
            <a:ext cx="2185066" cy="2081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0" idx="0"/>
          </p:cNvCxnSpPr>
          <p:nvPr/>
        </p:nvCxnSpPr>
        <p:spPr>
          <a:xfrm flipH="1" flipV="1">
            <a:off x="5559676" y="355600"/>
            <a:ext cx="2160179" cy="23725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490729" y="204106"/>
            <a:ext cx="2289490" cy="3386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6596" y="142240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people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7113" y="563563"/>
            <a:ext cx="2389003" cy="338771"/>
            <a:chOff x="327433" y="563563"/>
            <a:chExt cx="2389003" cy="338771"/>
          </a:xfrm>
        </p:grpSpPr>
        <p:sp>
          <p:nvSpPr>
            <p:cNvPr id="38" name="Rectangle 37"/>
            <p:cNvSpPr/>
            <p:nvPr/>
          </p:nvSpPr>
          <p:spPr>
            <a:xfrm>
              <a:off x="327433" y="563710"/>
              <a:ext cx="2389003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363738"/>
                </p:ext>
              </p:extLst>
            </p:nvPr>
          </p:nvGraphicFramePr>
          <p:xfrm>
            <a:off x="358458" y="563563"/>
            <a:ext cx="23272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6" imgW="1397000" imgH="203200" progId="Equation.3">
                    <p:embed/>
                  </p:oleObj>
                </mc:Choice>
                <mc:Fallback>
                  <p:oleObj name="Equation" r:id="rId6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458" y="563563"/>
                          <a:ext cx="23272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6570030" y="563710"/>
            <a:ext cx="2289490" cy="348783"/>
            <a:chOff x="6590350" y="563710"/>
            <a:chExt cx="2289490" cy="348783"/>
          </a:xfrm>
        </p:grpSpPr>
        <p:sp>
          <p:nvSpPr>
            <p:cNvPr id="230" name="Rectangle 229"/>
            <p:cNvSpPr/>
            <p:nvPr/>
          </p:nvSpPr>
          <p:spPr>
            <a:xfrm>
              <a:off x="6590350" y="563710"/>
              <a:ext cx="2289490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0" name="Object 2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46435"/>
                </p:ext>
              </p:extLst>
            </p:nvPr>
          </p:nvGraphicFramePr>
          <p:xfrm>
            <a:off x="6641150" y="592856"/>
            <a:ext cx="2198050" cy="31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Equation" r:id="rId8" imgW="1397000" imgH="203200" progId="Equation.3">
                    <p:embed/>
                  </p:oleObj>
                </mc:Choice>
                <mc:Fallback>
                  <p:oleObj name="Equation" r:id="rId8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41150" y="592856"/>
                          <a:ext cx="2198050" cy="319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" name="TextBox 224"/>
          <p:cNvSpPr txBox="1"/>
          <p:nvPr/>
        </p:nvSpPr>
        <p:spPr>
          <a:xfrm>
            <a:off x="569591" y="4648070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33720" y="5237286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5028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7236" y="224026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88847" y="116827"/>
            <a:ext cx="4337540" cy="4957897"/>
            <a:chOff x="2665232" y="116827"/>
            <a:chExt cx="4337540" cy="495789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291129" y="60672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108174" y="60672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5024776" y="116827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V="1">
              <a:off x="3205315" y="123963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/>
            <p:cNvGrpSpPr/>
            <p:nvPr/>
          </p:nvGrpSpPr>
          <p:grpSpPr>
            <a:xfrm>
              <a:off x="4687797" y="761579"/>
              <a:ext cx="1893259" cy="1434258"/>
              <a:chOff x="1806538" y="4752784"/>
              <a:chExt cx="1893259" cy="1434258"/>
            </a:xfrm>
          </p:grpSpPr>
          <p:grpSp>
            <p:nvGrpSpPr>
              <p:cNvPr id="372" name="Group 371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5364280" y="4985285"/>
                  <a:ext cx="907598" cy="902588"/>
                  <a:chOff x="4631734" y="2897048"/>
                  <a:chExt cx="907598" cy="902588"/>
                </a:xfrm>
              </p:grpSpPr>
              <p:grpSp>
                <p:nvGrpSpPr>
                  <p:cNvPr id="382" name="Group 381"/>
                  <p:cNvGrpSpPr/>
                  <p:nvPr/>
                </p:nvGrpSpPr>
                <p:grpSpPr>
                  <a:xfrm>
                    <a:off x="4899105" y="2951415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92" name="Straight Connector 391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Straight Connector 392"/>
                    <p:cNvCxnSpPr/>
                    <p:nvPr/>
                  </p:nvCxnSpPr>
                  <p:spPr>
                    <a:xfrm>
                      <a:off x="4288259" y="4077640"/>
                      <a:ext cx="190500" cy="48024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3" name="Group 382"/>
                  <p:cNvGrpSpPr/>
                  <p:nvPr/>
                </p:nvGrpSpPr>
                <p:grpSpPr>
                  <a:xfrm>
                    <a:off x="4899105" y="2897048"/>
                    <a:ext cx="381000" cy="403413"/>
                    <a:chOff x="1579282" y="2024529"/>
                    <a:chExt cx="381000" cy="403413"/>
                  </a:xfrm>
                </p:grpSpPr>
                <p:sp>
                  <p:nvSpPr>
                    <p:cNvPr id="390" name="Oval 389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TextBox 390"/>
                    <p:cNvSpPr txBox="1"/>
                    <p:nvPr/>
                  </p:nvSpPr>
                  <p:spPr>
                    <a:xfrm>
                      <a:off x="1579282" y="202452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84" name="Group 383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88" name="Oval 387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TextBox 388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5" name="Group 384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86" name="Oval 38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TextBox 386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380" name="Oval 37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73" name="Group 372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p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</p:grpSp>
        </p:grpSp>
        <p:grpSp>
          <p:nvGrpSpPr>
            <p:cNvPr id="332" name="Group 331"/>
            <p:cNvGrpSpPr/>
            <p:nvPr/>
          </p:nvGrpSpPr>
          <p:grpSpPr>
            <a:xfrm>
              <a:off x="3331296" y="775346"/>
              <a:ext cx="1893259" cy="1434258"/>
              <a:chOff x="1806538" y="4752784"/>
              <a:chExt cx="1893259" cy="1434258"/>
            </a:xfrm>
          </p:grpSpPr>
          <p:grpSp>
            <p:nvGrpSpPr>
              <p:cNvPr id="333" name="Group 332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9" name="Group 338"/>
                <p:cNvGrpSpPr/>
                <p:nvPr/>
              </p:nvGrpSpPr>
              <p:grpSpPr>
                <a:xfrm>
                  <a:off x="5364280" y="4985285"/>
                  <a:ext cx="907598" cy="902588"/>
                  <a:chOff x="4631734" y="2897048"/>
                  <a:chExt cx="907598" cy="902588"/>
                </a:xfrm>
              </p:grpSpPr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53" name="Straight Connector 352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Straight Connector 353"/>
                    <p:cNvCxnSpPr/>
                    <p:nvPr/>
                  </p:nvCxnSpPr>
                  <p:spPr>
                    <a:xfrm>
                      <a:off x="4288259" y="4062424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4899105" y="2897048"/>
                    <a:ext cx="381000" cy="403413"/>
                    <a:chOff x="1579282" y="2024529"/>
                    <a:chExt cx="381000" cy="403413"/>
                  </a:xfrm>
                </p:grpSpPr>
                <p:sp>
                  <p:nvSpPr>
                    <p:cNvPr id="351" name="Oval 350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TextBox 351"/>
                    <p:cNvSpPr txBox="1"/>
                    <p:nvPr/>
                  </p:nvSpPr>
                  <p:spPr>
                    <a:xfrm>
                      <a:off x="1579282" y="202452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45" name="Group 344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49" name="Oval 348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TextBox 349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h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47" name="Oval 346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TextBox 347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40" name="Group 339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341" name="Oval 34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3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34" name="Group 333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o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97" name="Group 196"/>
            <p:cNvGrpSpPr/>
            <p:nvPr/>
          </p:nvGrpSpPr>
          <p:grpSpPr>
            <a:xfrm>
              <a:off x="4250490" y="316400"/>
              <a:ext cx="1547000" cy="387559"/>
              <a:chOff x="996377" y="2046942"/>
              <a:chExt cx="1547000" cy="387559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96377" y="2065169"/>
                <a:ext cx="154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2741356" y="329019"/>
              <a:ext cx="907598" cy="882268"/>
              <a:chOff x="4631734" y="2917368"/>
              <a:chExt cx="907598" cy="882268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4899105" y="2917369"/>
                <a:ext cx="381000" cy="572116"/>
                <a:chOff x="4097759" y="3948160"/>
                <a:chExt cx="381000" cy="632183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40977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>
                  <a:stCxn id="258" idx="0"/>
                </p:cNvCxnSpPr>
                <p:nvPr/>
              </p:nvCxnSpPr>
              <p:spPr>
                <a:xfrm>
                  <a:off x="4288259" y="3948160"/>
                  <a:ext cx="190500" cy="63218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>
                <a:off x="4899105" y="2917368"/>
                <a:ext cx="381000" cy="383093"/>
                <a:chOff x="1579282" y="2044849"/>
                <a:chExt cx="381000" cy="383093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579282" y="204484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8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4631734" y="3381676"/>
                <a:ext cx="381000" cy="415498"/>
                <a:chOff x="1579282" y="2024529"/>
                <a:chExt cx="381000" cy="415498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e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5158332" y="3384138"/>
                <a:ext cx="381000" cy="415498"/>
                <a:chOff x="1579282" y="2024529"/>
                <a:chExt cx="381000" cy="415498"/>
              </a:xfrm>
            </p:grpSpPr>
            <p:sp>
              <p:nvSpPr>
                <p:cNvPr id="253" name="Oval 25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_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cxnSp>
          <p:nvCxnSpPr>
            <p:cNvPr id="206" name="Straight Connector 205"/>
            <p:cNvCxnSpPr/>
            <p:nvPr/>
          </p:nvCxnSpPr>
          <p:spPr>
            <a:xfrm flipV="1">
              <a:off x="4338231" y="2247403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702685" y="347184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5519730" y="347184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3123103" y="2631441"/>
              <a:ext cx="1151351" cy="60690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5109513" y="3626699"/>
              <a:ext cx="1893259" cy="1434258"/>
              <a:chOff x="1816698" y="4752784"/>
              <a:chExt cx="1893259" cy="1434258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1816698" y="4752784"/>
                <a:ext cx="1893259" cy="1434258"/>
                <a:chOff x="4414607" y="4453615"/>
                <a:chExt cx="1893259" cy="1434258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3" name="Group 292"/>
                <p:cNvGrpSpPr/>
                <p:nvPr/>
              </p:nvGrpSpPr>
              <p:grpSpPr>
                <a:xfrm>
                  <a:off x="5364280" y="5005605"/>
                  <a:ext cx="907598" cy="882268"/>
                  <a:chOff x="4631734" y="2917368"/>
                  <a:chExt cx="907598" cy="882268"/>
                </a:xfrm>
              </p:grpSpPr>
              <p:grpSp>
                <p:nvGrpSpPr>
                  <p:cNvPr id="297" name="Group 296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07" name="Straight Connector 306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>
                      <a:off x="4288259" y="4062426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4899105" y="2917368"/>
                    <a:ext cx="381000" cy="383093"/>
                    <a:chOff x="1579282" y="2044849"/>
                    <a:chExt cx="381000" cy="383093"/>
                  </a:xfrm>
                </p:grpSpPr>
                <p:sp>
                  <p:nvSpPr>
                    <p:cNvPr id="305" name="Oval 304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TextBox 305"/>
                    <p:cNvSpPr txBox="1"/>
                    <p:nvPr/>
                  </p:nvSpPr>
                  <p:spPr>
                    <a:xfrm>
                      <a:off x="1579282" y="204484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03" name="Oval 302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" name="TextBox 303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4414607" y="4453615"/>
                  <a:ext cx="1893259" cy="461665"/>
                  <a:chOff x="820109" y="1979703"/>
                  <a:chExt cx="1893259" cy="461665"/>
                </a:xfrm>
              </p:grpSpPr>
              <p:sp>
                <p:nvSpPr>
                  <p:cNvPr id="295" name="Oval 29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82010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2" name="Group 281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p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3742852" y="3640466"/>
              <a:ext cx="1893259" cy="1434258"/>
              <a:chOff x="1806538" y="4752784"/>
              <a:chExt cx="1893259" cy="1434258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/>
                <p:cNvGrpSpPr/>
                <p:nvPr/>
              </p:nvGrpSpPr>
              <p:grpSpPr>
                <a:xfrm>
                  <a:off x="5364280" y="5005605"/>
                  <a:ext cx="907598" cy="882268"/>
                  <a:chOff x="4631734" y="2917368"/>
                  <a:chExt cx="907598" cy="882268"/>
                </a:xfrm>
              </p:grpSpPr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4899105" y="2951408"/>
                    <a:ext cx="381000" cy="517749"/>
                    <a:chOff x="4097759" y="3985780"/>
                    <a:chExt cx="381000" cy="572109"/>
                  </a:xfrm>
                </p:grpSpPr>
                <p:cxnSp>
                  <p:nvCxnSpPr>
                    <p:cNvPr id="279" name="Straight Connector 278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4293263" y="4062431"/>
                      <a:ext cx="185496" cy="49545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4899105" y="2917368"/>
                    <a:ext cx="381000" cy="383093"/>
                    <a:chOff x="1579282" y="2044849"/>
                    <a:chExt cx="381000" cy="383093"/>
                  </a:xfrm>
                </p:grpSpPr>
                <p:sp>
                  <p:nvSpPr>
                    <p:cNvPr id="264" name="Oval 263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TextBox 277"/>
                    <p:cNvSpPr txBox="1"/>
                    <p:nvPr/>
                  </p:nvSpPr>
                  <p:spPr>
                    <a:xfrm>
                      <a:off x="1579282" y="204484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262" name="Oval 261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TextBox 262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h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45" name="Group 244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246" name="Oval 24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240" name="Oval 23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 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3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33" name="Group 232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o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cxnSp>
          <p:nvCxnSpPr>
            <p:cNvPr id="141" name="Straight Connector 140"/>
            <p:cNvCxnSpPr/>
            <p:nvPr/>
          </p:nvCxnSpPr>
          <p:spPr>
            <a:xfrm flipH="1" flipV="1">
              <a:off x="4478202" y="2680809"/>
              <a:ext cx="957344" cy="5189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662046" y="3181520"/>
              <a:ext cx="1547000" cy="381000"/>
              <a:chOff x="4967780" y="3994320"/>
              <a:chExt cx="1547000" cy="38100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5550685" y="3994320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967780" y="4002387"/>
                <a:ext cx="154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665232" y="3214459"/>
              <a:ext cx="907598" cy="892428"/>
              <a:chOff x="4631734" y="2907208"/>
              <a:chExt cx="907598" cy="892428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4899105" y="2951415"/>
                <a:ext cx="381000" cy="517750"/>
                <a:chOff x="4097759" y="3985780"/>
                <a:chExt cx="381000" cy="57210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40977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42882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4899105" y="2907208"/>
                <a:ext cx="381000" cy="393253"/>
                <a:chOff x="1579282" y="2034689"/>
                <a:chExt cx="381000" cy="393253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1579282" y="203468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8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4631734" y="3381676"/>
                <a:ext cx="381000" cy="415498"/>
                <a:chOff x="1579282" y="2024529"/>
                <a:chExt cx="381000" cy="415498"/>
              </a:xfrm>
            </p:grpSpPr>
            <p:sp>
              <p:nvSpPr>
                <p:cNvPr id="221" name="Oval 22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e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5158332" y="3384138"/>
                <a:ext cx="381000" cy="415498"/>
                <a:chOff x="1579282" y="2024529"/>
                <a:chExt cx="381000" cy="415498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_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1" name="Group 310"/>
            <p:cNvGrpSpPr/>
            <p:nvPr/>
          </p:nvGrpSpPr>
          <p:grpSpPr>
            <a:xfrm>
              <a:off x="4147530" y="2423498"/>
              <a:ext cx="381000" cy="393253"/>
              <a:chOff x="1579282" y="2034689"/>
              <a:chExt cx="381000" cy="393253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579282" y="203468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84684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6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78233" y="3535391"/>
            <a:ext cx="678407" cy="369332"/>
            <a:chOff x="378233" y="1161805"/>
            <a:chExt cx="678407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7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1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4506729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4042770" y="273539"/>
            <a:ext cx="907598" cy="968824"/>
            <a:chOff x="4631734" y="2861888"/>
            <a:chExt cx="907598" cy="968824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39876"/>
              <a:ext cx="381000" cy="529295"/>
              <a:chOff x="4097759" y="3973023"/>
              <a:chExt cx="381000" cy="584866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73023"/>
                <a:ext cx="190500" cy="546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861888"/>
              <a:ext cx="381000" cy="492443"/>
              <a:chOff x="1579282" y="1989369"/>
              <a:chExt cx="381000" cy="49244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1989369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Times New Roman"/>
                    <a:cs typeface="Times New Roman"/>
                  </a:rPr>
                  <a:t>1</a:t>
                </a:r>
                <a:endParaRPr lang="en-US" sz="8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800" dirty="0" smtClean="0">
                    <a:latin typeface="Times New Roman"/>
                    <a:cs typeface="Times New Roman"/>
                  </a:rPr>
                  <a:t>17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51196"/>
              <a:ext cx="381000" cy="477054"/>
              <a:chOff x="1579282" y="1994049"/>
              <a:chExt cx="381000" cy="47705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53658"/>
              <a:ext cx="381000" cy="477054"/>
              <a:chOff x="1579282" y="1994049"/>
              <a:chExt cx="381000" cy="477054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1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5" name="Straight Connector 204"/>
          <p:cNvCxnSpPr/>
          <p:nvPr/>
        </p:nvCxnSpPr>
        <p:spPr>
          <a:xfrm>
            <a:off x="137236" y="122426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501725" y="122124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3555520" y="1397673"/>
            <a:ext cx="1893259" cy="1645845"/>
            <a:chOff x="1816698" y="4752784"/>
            <a:chExt cx="1893259" cy="1645845"/>
          </a:xfrm>
        </p:grpSpPr>
        <p:grpSp>
          <p:nvGrpSpPr>
            <p:cNvPr id="281" name="Group 280"/>
            <p:cNvGrpSpPr/>
            <p:nvPr/>
          </p:nvGrpSpPr>
          <p:grpSpPr>
            <a:xfrm>
              <a:off x="1816698" y="4752784"/>
              <a:ext cx="1893259" cy="1645845"/>
              <a:chOff x="4414607" y="4453615"/>
              <a:chExt cx="1893259" cy="1645845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5364280" y="4947667"/>
                <a:ext cx="907598" cy="1151793"/>
                <a:chOff x="4631734" y="2859430"/>
                <a:chExt cx="907598" cy="115179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07" name="Straight Connector 306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4288259" y="4062426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899105" y="2859430"/>
                  <a:ext cx="381000" cy="477054"/>
                  <a:chOff x="1579282" y="1986911"/>
                  <a:chExt cx="381000" cy="477054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1579282" y="1986911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15</a:t>
                    </a:r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4631734" y="3358586"/>
                  <a:ext cx="381000" cy="477054"/>
                  <a:chOff x="1579282" y="2001439"/>
                  <a:chExt cx="381000" cy="47705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1579282" y="2001439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NYT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13</a:t>
                    </a:r>
                  </a:p>
                </p:txBody>
              </p: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5158332" y="3349503"/>
                  <a:ext cx="381000" cy="661720"/>
                  <a:chOff x="1579282" y="1989894"/>
                  <a:chExt cx="381000" cy="661720"/>
                </a:xfrm>
              </p:grpSpPr>
              <p:sp>
                <p:nvSpPr>
                  <p:cNvPr id="301" name="Oval 30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1579282" y="1989894"/>
                    <a:ext cx="38100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e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</a:p>
                  <a:p>
                    <a:pPr algn="ctr"/>
                    <a:endParaRPr lang="en-US" sz="12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4414607" y="4453615"/>
                <a:ext cx="1893259" cy="477054"/>
                <a:chOff x="820109" y="1979703"/>
                <a:chExt cx="1893259" cy="477054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820109" y="1979703"/>
                  <a:ext cx="18932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17</a:t>
                  </a:r>
                </a:p>
              </p:txBody>
            </p:sp>
          </p:grpSp>
        </p:grpSp>
        <p:grpSp>
          <p:nvGrpSpPr>
            <p:cNvPr id="282" name="Group 281"/>
            <p:cNvGrpSpPr/>
            <p:nvPr/>
          </p:nvGrpSpPr>
          <p:grpSpPr>
            <a:xfrm>
              <a:off x="2123410" y="5270726"/>
              <a:ext cx="381000" cy="477054"/>
              <a:chOff x="1579282" y="2001439"/>
              <a:chExt cx="381000" cy="477054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579282" y="200143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46076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124093" y="116345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e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39551" y="286597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35638" y="1228356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</a:t>
            </a:r>
            <a:r>
              <a:rPr lang="en-US" sz="2000" dirty="0" smtClean="0">
                <a:latin typeface="Times New Roman"/>
                <a:cs typeface="Times New Roman"/>
              </a:rPr>
              <a:t>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78233" y="1767144"/>
            <a:ext cx="678407" cy="369332"/>
            <a:chOff x="378233" y="1161805"/>
            <a:chExt cx="678407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/>
          <p:nvPr/>
        </p:nvCxnSpPr>
        <p:spPr>
          <a:xfrm flipV="1">
            <a:off x="4508036" y="285201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41866" y="454231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47183" y="287080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latin typeface="Times New Roman"/>
                <a:cs typeface="Times New Roman"/>
              </a:rPr>
              <a:t>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384237" y="3519055"/>
            <a:ext cx="678407" cy="369332"/>
            <a:chOff x="378233" y="1161805"/>
            <a:chExt cx="678407" cy="369332"/>
          </a:xfrm>
        </p:grpSpPr>
        <p:sp>
          <p:nvSpPr>
            <p:cNvPr id="398" name="TextBox 397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4521896" y="452835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610307" y="6084304"/>
            <a:ext cx="1291332" cy="640948"/>
            <a:chOff x="2123410" y="5095287"/>
            <a:chExt cx="1291332" cy="640948"/>
          </a:xfrm>
        </p:grpSpPr>
        <p:grpSp>
          <p:nvGrpSpPr>
            <p:cNvPr id="161" name="Group 160"/>
            <p:cNvGrpSpPr/>
            <p:nvPr/>
          </p:nvGrpSpPr>
          <p:grpSpPr>
            <a:xfrm>
              <a:off x="2333136" y="5095287"/>
              <a:ext cx="1081606" cy="613440"/>
              <a:chOff x="4931045" y="4796118"/>
              <a:chExt cx="1081606" cy="613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5631651" y="4994060"/>
                <a:ext cx="381000" cy="415498"/>
                <a:chOff x="1579282" y="2033304"/>
                <a:chExt cx="381000" cy="415498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79282" y="2033304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dirty="0" smtClean="0">
                      <a:latin typeface="Times New Roman"/>
                      <a:cs typeface="Times New Roman"/>
                    </a:rPr>
                    <a:t>10</a:t>
                  </a:r>
                  <a:endParaRPr lang="en-US" sz="7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123410" y="5259181"/>
              <a:ext cx="381000" cy="477054"/>
              <a:chOff x="1579282" y="1989894"/>
              <a:chExt cx="381000" cy="47705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579282" y="1989894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9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161043" y="454714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</a:t>
            </a:r>
            <a:r>
              <a:rPr lang="en-US" sz="2000" dirty="0" smtClean="0">
                <a:latin typeface="Times New Roman"/>
                <a:cs typeface="Times New Roman"/>
              </a:rPr>
              <a:t>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98097" y="5195395"/>
            <a:ext cx="678407" cy="369332"/>
            <a:chOff x="378233" y="1161805"/>
            <a:chExt cx="678407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38890" y="4716055"/>
            <a:ext cx="3248161" cy="1518189"/>
            <a:chOff x="2825030" y="3097440"/>
            <a:chExt cx="3248161" cy="1518189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816698" y="4706604"/>
                <a:ext cx="1893259" cy="1016647"/>
                <a:chOff x="4414607" y="4407435"/>
                <a:chExt cx="1893259" cy="1016647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5631651" y="4947028"/>
                  <a:ext cx="381000" cy="477054"/>
                  <a:chOff x="1579282" y="1986272"/>
                  <a:chExt cx="381000" cy="47705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579282" y="1986272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414607" y="4407435"/>
                  <a:ext cx="1893259" cy="538609"/>
                  <a:chOff x="820109" y="1933523"/>
                  <a:chExt cx="1893259" cy="538609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20109" y="1933523"/>
                    <a:ext cx="1893259" cy="53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2825030" y="3548319"/>
              <a:ext cx="1893259" cy="1067310"/>
              <a:chOff x="1818297" y="4672182"/>
              <a:chExt cx="1893259" cy="106731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8297" y="4672182"/>
                <a:ext cx="1893259" cy="1067310"/>
                <a:chOff x="4416206" y="4373013"/>
                <a:chExt cx="1893259" cy="106731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416206" y="4373013"/>
                  <a:ext cx="1893259" cy="584776"/>
                  <a:chOff x="821708" y="1899101"/>
                  <a:chExt cx="1893259" cy="58477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21708" y="1899101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7" name="Oval 9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13271" y="3039715"/>
            <a:ext cx="3259920" cy="1518189"/>
            <a:chOff x="2813271" y="3097440"/>
            <a:chExt cx="3259920" cy="151818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816698" y="4706604"/>
                <a:ext cx="1893259" cy="1002123"/>
                <a:chOff x="4414607" y="4407435"/>
                <a:chExt cx="1893259" cy="1002123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7" name="Group 286"/>
                <p:cNvGrpSpPr/>
                <p:nvPr/>
              </p:nvGrpSpPr>
              <p:grpSpPr>
                <a:xfrm>
                  <a:off x="5631651" y="4994060"/>
                  <a:ext cx="381000" cy="415498"/>
                  <a:chOff x="1579282" y="2033304"/>
                  <a:chExt cx="381000" cy="415498"/>
                </a:xfrm>
              </p:grpSpPr>
              <p:sp>
                <p:nvSpPr>
                  <p:cNvPr id="314" name="Oval 31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579282" y="2033304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7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7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4414607" y="4407435"/>
                  <a:ext cx="1893259" cy="523220"/>
                  <a:chOff x="820109" y="1933523"/>
                  <a:chExt cx="1893259" cy="523220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820109" y="1933523"/>
                    <a:ext cx="1893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269" name="Oval 26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8" name="Group 317"/>
            <p:cNvGrpSpPr/>
            <p:nvPr/>
          </p:nvGrpSpPr>
          <p:grpSpPr>
            <a:xfrm>
              <a:off x="2813271" y="3536561"/>
              <a:ext cx="1893259" cy="1079068"/>
              <a:chOff x="1806538" y="4660424"/>
              <a:chExt cx="1893259" cy="1079068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1806538" y="4660424"/>
                <a:ext cx="1893259" cy="1079068"/>
                <a:chOff x="4404447" y="4361255"/>
                <a:chExt cx="1893259" cy="1079068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5" name="Group 35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362" name="Oval 36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_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4404447" y="4361255"/>
                  <a:ext cx="1893259" cy="584776"/>
                  <a:chOff x="809949" y="1887343"/>
                  <a:chExt cx="1893259" cy="584776"/>
                </a:xfrm>
              </p:grpSpPr>
              <p:sp>
                <p:nvSpPr>
                  <p:cNvPr id="329" name="Oval 32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809949" y="1887343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21" name="Group 320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0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NYT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67" name="Oval 36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3163" y="219263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043" y="879288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the people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98097" y="1527542"/>
            <a:ext cx="678407" cy="369332"/>
            <a:chOff x="378233" y="1161805"/>
            <a:chExt cx="678407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9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/>
          <p:cNvCxnSpPr/>
          <p:nvPr/>
        </p:nvCxnSpPr>
        <p:spPr>
          <a:xfrm flipV="1">
            <a:off x="4511132" y="886478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98560" y="1022787"/>
            <a:ext cx="3879669" cy="2718517"/>
            <a:chOff x="3428837" y="3011522"/>
            <a:chExt cx="3879669" cy="2718517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008419" y="4106903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5825464" y="4106903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3428837" y="3266497"/>
              <a:ext cx="1151351" cy="60690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5415247" y="4278467"/>
              <a:ext cx="1893259" cy="1451572"/>
              <a:chOff x="1816698" y="4769496"/>
              <a:chExt cx="1893259" cy="145157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816698" y="4769496"/>
                <a:ext cx="1893259" cy="1451572"/>
                <a:chOff x="4414607" y="4470327"/>
                <a:chExt cx="1893259" cy="1451572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6" name="Group 335"/>
                <p:cNvGrpSpPr/>
                <p:nvPr/>
              </p:nvGrpSpPr>
              <p:grpSpPr>
                <a:xfrm>
                  <a:off x="5364280" y="4955469"/>
                  <a:ext cx="907598" cy="966430"/>
                  <a:chOff x="4631734" y="2867232"/>
                  <a:chExt cx="907598" cy="966430"/>
                </a:xfrm>
              </p:grpSpPr>
              <p:grpSp>
                <p:nvGrpSpPr>
                  <p:cNvPr id="340" name="Group 339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50" name="Straight Connector 349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Straight Connector 350"/>
                    <p:cNvCxnSpPr/>
                    <p:nvPr/>
                  </p:nvCxnSpPr>
                  <p:spPr>
                    <a:xfrm>
                      <a:off x="4288259" y="4062426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1" name="Group 340"/>
                  <p:cNvGrpSpPr/>
                  <p:nvPr/>
                </p:nvGrpSpPr>
                <p:grpSpPr>
                  <a:xfrm>
                    <a:off x="4899105" y="2867232"/>
                    <a:ext cx="381000" cy="477054"/>
                    <a:chOff x="1579282" y="1994713"/>
                    <a:chExt cx="381000" cy="477054"/>
                  </a:xfrm>
                </p:grpSpPr>
                <p:sp>
                  <p:nvSpPr>
                    <p:cNvPr id="348" name="Oval 347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TextBox 348"/>
                    <p:cNvSpPr txBox="1"/>
                    <p:nvPr/>
                  </p:nvSpPr>
                  <p:spPr>
                    <a:xfrm>
                      <a:off x="1579282" y="1994713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INT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4631734" y="3356608"/>
                    <a:ext cx="381000" cy="477054"/>
                    <a:chOff x="1579282" y="1999461"/>
                    <a:chExt cx="381000" cy="477054"/>
                  </a:xfrm>
                </p:grpSpPr>
                <p:sp>
                  <p:nvSpPr>
                    <p:cNvPr id="346" name="Oval 34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1579282" y="1999461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 smtClean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7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5158332" y="3348864"/>
                    <a:ext cx="381000" cy="477054"/>
                    <a:chOff x="1579282" y="1989255"/>
                    <a:chExt cx="381000" cy="477054"/>
                  </a:xfrm>
                </p:grpSpPr>
                <p:sp>
                  <p:nvSpPr>
                    <p:cNvPr id="344" name="Oval 343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1579282" y="1989255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 smtClean="0">
                          <a:latin typeface="Times New Roman"/>
                          <a:cs typeface="Times New Roman"/>
                        </a:rPr>
                        <a:t>W</a:t>
                      </a:r>
                      <a:endParaRPr lang="en-US" sz="7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4414607" y="4470327"/>
                  <a:ext cx="1893259" cy="477054"/>
                  <a:chOff x="820109" y="1996415"/>
                  <a:chExt cx="1893259" cy="477054"/>
                </a:xfrm>
              </p:grpSpPr>
              <p:sp>
                <p:nvSpPr>
                  <p:cNvPr id="338" name="Oval 337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TextBox 338"/>
                  <p:cNvSpPr txBox="1"/>
                  <p:nvPr/>
                </p:nvSpPr>
                <p:spPr>
                  <a:xfrm>
                    <a:off x="820109" y="1996415"/>
                    <a:ext cx="189325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31" name="Group 330"/>
              <p:cNvGrpSpPr/>
              <p:nvPr/>
            </p:nvGrpSpPr>
            <p:grpSpPr>
              <a:xfrm>
                <a:off x="2123410" y="5265346"/>
                <a:ext cx="381000" cy="477054"/>
                <a:chOff x="1579282" y="1996059"/>
                <a:chExt cx="381000" cy="477054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1579282" y="1996059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2</a:t>
                  </a: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9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61" name="Group 360"/>
            <p:cNvGrpSpPr/>
            <p:nvPr/>
          </p:nvGrpSpPr>
          <p:grpSpPr>
            <a:xfrm>
              <a:off x="4060345" y="4180204"/>
              <a:ext cx="1893259" cy="584776"/>
              <a:chOff x="821708" y="1884385"/>
              <a:chExt cx="1893259" cy="584776"/>
            </a:xfrm>
          </p:grpSpPr>
          <p:sp>
            <p:nvSpPr>
              <p:cNvPr id="364" name="Oval 36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21708" y="1884385"/>
                <a:ext cx="189325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4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e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13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81" name="Straight Connector 380"/>
            <p:cNvCxnSpPr/>
            <p:nvPr/>
          </p:nvCxnSpPr>
          <p:spPr>
            <a:xfrm flipH="1" flipV="1">
              <a:off x="4783936" y="3315865"/>
              <a:ext cx="957344" cy="5189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967780" y="3762749"/>
              <a:ext cx="1547000" cy="477054"/>
              <a:chOff x="4967780" y="3940493"/>
              <a:chExt cx="1547000" cy="477054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5550685" y="3994320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967780" y="3940493"/>
                <a:ext cx="1547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8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4453264" y="3011522"/>
              <a:ext cx="381000" cy="477054"/>
              <a:chOff x="1579282" y="1987657"/>
              <a:chExt cx="381000" cy="477054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579282" y="1987657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13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r</a:t>
                </a:r>
                <a:r>
                  <a:rPr lang="en-US" sz="700" b="1" dirty="0" smtClean="0">
                    <a:latin typeface="Times New Roman"/>
                    <a:cs typeface="Times New Roman"/>
                  </a:rPr>
                  <a:t>oot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06" name="Straight Connector 405"/>
          <p:cNvCxnSpPr/>
          <p:nvPr/>
        </p:nvCxnSpPr>
        <p:spPr>
          <a:xfrm flipV="1">
            <a:off x="2551920" y="2159986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H="1" flipV="1">
            <a:off x="3368965" y="2159986"/>
            <a:ext cx="539456" cy="3860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/>
          <p:cNvGrpSpPr/>
          <p:nvPr/>
        </p:nvGrpSpPr>
        <p:grpSpPr>
          <a:xfrm>
            <a:off x="2958748" y="2231278"/>
            <a:ext cx="1893259" cy="1054112"/>
            <a:chOff x="1816698" y="4669224"/>
            <a:chExt cx="1893259" cy="1054112"/>
          </a:xfrm>
        </p:grpSpPr>
        <p:grpSp>
          <p:nvGrpSpPr>
            <p:cNvPr id="410" name="Group 409"/>
            <p:cNvGrpSpPr/>
            <p:nvPr/>
          </p:nvGrpSpPr>
          <p:grpSpPr>
            <a:xfrm>
              <a:off x="1816698" y="4669224"/>
              <a:ext cx="1893259" cy="1054112"/>
              <a:chOff x="4414607" y="4370055"/>
              <a:chExt cx="1893259" cy="1054112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Group 420"/>
              <p:cNvGrpSpPr/>
              <p:nvPr/>
            </p:nvGrpSpPr>
            <p:grpSpPr>
              <a:xfrm>
                <a:off x="5631651" y="4947113"/>
                <a:ext cx="381000" cy="477054"/>
                <a:chOff x="1579282" y="1986357"/>
                <a:chExt cx="381000" cy="477054"/>
              </a:xfrm>
            </p:grpSpPr>
            <p:sp>
              <p:nvSpPr>
                <p:cNvPr id="428" name="Oval 42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TextBox 428"/>
                <p:cNvSpPr txBox="1"/>
                <p:nvPr/>
              </p:nvSpPr>
              <p:spPr>
                <a:xfrm>
                  <a:off x="1579282" y="1986357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2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p</a:t>
                  </a: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8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7" name="Group 416"/>
              <p:cNvGrpSpPr/>
              <p:nvPr/>
            </p:nvGrpSpPr>
            <p:grpSpPr>
              <a:xfrm>
                <a:off x="4414607" y="4370055"/>
                <a:ext cx="1893259" cy="584776"/>
                <a:chOff x="820109" y="1896143"/>
                <a:chExt cx="1893259" cy="584776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820109" y="1896143"/>
                  <a:ext cx="1893259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7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INT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12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412" name="Oval 411"/>
            <p:cNvSpPr/>
            <p:nvPr/>
          </p:nvSpPr>
          <p:spPr>
            <a:xfrm>
              <a:off x="2123410" y="5316229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2994756" y="2822102"/>
            <a:ext cx="907598" cy="968892"/>
            <a:chOff x="4631734" y="2867232"/>
            <a:chExt cx="907598" cy="968892"/>
          </a:xfrm>
        </p:grpSpPr>
        <p:grpSp>
          <p:nvGrpSpPr>
            <p:cNvPr id="443" name="Group 442"/>
            <p:cNvGrpSpPr/>
            <p:nvPr/>
          </p:nvGrpSpPr>
          <p:grpSpPr>
            <a:xfrm>
              <a:off x="4899105" y="2951408"/>
              <a:ext cx="381000" cy="517749"/>
              <a:chOff x="4097759" y="3985780"/>
              <a:chExt cx="381000" cy="572109"/>
            </a:xfrm>
          </p:grpSpPr>
          <p:cxnSp>
            <p:nvCxnSpPr>
              <p:cNvPr id="453" name="Straight Connector 452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293263" y="4062431"/>
                <a:ext cx="185496" cy="4954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4890750" y="2867232"/>
              <a:ext cx="389355" cy="477054"/>
              <a:chOff x="1570927" y="1994713"/>
              <a:chExt cx="389355" cy="477054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1570927" y="1994713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45" name="Group 444"/>
            <p:cNvGrpSpPr/>
            <p:nvPr/>
          </p:nvGrpSpPr>
          <p:grpSpPr>
            <a:xfrm>
              <a:off x="4631734" y="3353206"/>
              <a:ext cx="381000" cy="477054"/>
              <a:chOff x="1579282" y="1996059"/>
              <a:chExt cx="381000" cy="477054"/>
            </a:xfrm>
          </p:grpSpPr>
          <p:sp>
            <p:nvSpPr>
              <p:cNvPr id="449" name="Oval 44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1579282" y="199605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46" name="Group 445"/>
            <p:cNvGrpSpPr/>
            <p:nvPr/>
          </p:nvGrpSpPr>
          <p:grpSpPr>
            <a:xfrm>
              <a:off x="5158332" y="3359070"/>
              <a:ext cx="381000" cy="477054"/>
              <a:chOff x="1579282" y="1999461"/>
              <a:chExt cx="381000" cy="477054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579282" y="1999461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l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83" name="Straight Connector 482"/>
          <p:cNvCxnSpPr/>
          <p:nvPr/>
        </p:nvCxnSpPr>
        <p:spPr>
          <a:xfrm>
            <a:off x="149410" y="393843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2511281" y="1819234"/>
            <a:ext cx="1547000" cy="477054"/>
            <a:chOff x="4967780" y="3943895"/>
            <a:chExt cx="1547000" cy="477054"/>
          </a:xfrm>
        </p:grpSpPr>
        <p:sp>
          <p:nvSpPr>
            <p:cNvPr id="502" name="Oval 501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4967780" y="3943895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5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INT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2100615" y="2339569"/>
            <a:ext cx="907598" cy="987911"/>
            <a:chOff x="4631734" y="2855474"/>
            <a:chExt cx="907598" cy="987911"/>
          </a:xfrm>
        </p:grpSpPr>
        <p:grpSp>
          <p:nvGrpSpPr>
            <p:cNvPr id="505" name="Group 504"/>
            <p:cNvGrpSpPr/>
            <p:nvPr/>
          </p:nvGrpSpPr>
          <p:grpSpPr>
            <a:xfrm>
              <a:off x="4899105" y="2951408"/>
              <a:ext cx="381000" cy="517749"/>
              <a:chOff x="4097759" y="3985780"/>
              <a:chExt cx="381000" cy="572109"/>
            </a:xfrm>
          </p:grpSpPr>
          <p:cxnSp>
            <p:nvCxnSpPr>
              <p:cNvPr id="515" name="Straight Connector 514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4293263" y="4062431"/>
                <a:ext cx="185496" cy="4954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6" name="Group 505"/>
            <p:cNvGrpSpPr/>
            <p:nvPr/>
          </p:nvGrpSpPr>
          <p:grpSpPr>
            <a:xfrm>
              <a:off x="4890750" y="2855474"/>
              <a:ext cx="389355" cy="477054"/>
              <a:chOff x="1570927" y="1982955"/>
              <a:chExt cx="389355" cy="477054"/>
            </a:xfrm>
          </p:grpSpPr>
          <p:sp>
            <p:nvSpPr>
              <p:cNvPr id="513" name="Oval 51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1570927" y="1982955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2</a:t>
                </a: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4631734" y="3353206"/>
              <a:ext cx="381000" cy="477054"/>
              <a:chOff x="1579282" y="1996059"/>
              <a:chExt cx="381000" cy="477054"/>
            </a:xfrm>
          </p:grpSpPr>
          <p:sp>
            <p:nvSpPr>
              <p:cNvPr id="511" name="Oval 51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TextBox 511"/>
              <p:cNvSpPr txBox="1"/>
              <p:nvPr/>
            </p:nvSpPr>
            <p:spPr>
              <a:xfrm>
                <a:off x="1579282" y="199605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1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H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3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>
              <a:off x="5158332" y="3335554"/>
              <a:ext cx="381000" cy="507831"/>
              <a:chOff x="1579282" y="1975945"/>
              <a:chExt cx="381000" cy="507831"/>
            </a:xfrm>
          </p:grpSpPr>
          <p:sp>
            <p:nvSpPr>
              <p:cNvPr id="509" name="Oval 50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TextBox 509"/>
              <p:cNvSpPr txBox="1"/>
              <p:nvPr/>
            </p:nvSpPr>
            <p:spPr>
              <a:xfrm>
                <a:off x="1579282" y="1975945"/>
                <a:ext cx="38100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o</a:t>
                </a:r>
              </a:p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4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0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278</Words>
  <Application>Microsoft Macintosh PowerPoint</Application>
  <PresentationFormat>On-screen Show (4:3)</PresentationFormat>
  <Paragraphs>276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Eriick</dc:creator>
  <cp:lastModifiedBy>Eriick</cp:lastModifiedBy>
  <cp:revision>79</cp:revision>
  <dcterms:created xsi:type="dcterms:W3CDTF">2018-12-18T01:36:59Z</dcterms:created>
  <dcterms:modified xsi:type="dcterms:W3CDTF">2018-12-19T06:43:08Z</dcterms:modified>
</cp:coreProperties>
</file>