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4" r:id="rId2"/>
    <p:sldId id="275" r:id="rId3"/>
    <p:sldId id="276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4" autoAdjust="0"/>
    <p:restoredTop sz="89535" autoAdjust="0"/>
  </p:normalViewPr>
  <p:slideViewPr>
    <p:cSldViewPr snapToGrid="0" showGuides="1">
      <p:cViewPr>
        <p:scale>
          <a:sx n="108" d="100"/>
          <a:sy n="108" d="100"/>
        </p:scale>
        <p:origin x="-1392" y="24"/>
      </p:cViewPr>
      <p:guideLst>
        <p:guide orient="horz" pos="4022"/>
        <p:guide pos="2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B1E2D-2C28-8B4D-9AD8-FA6082BB1C4F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E2EB8-B70F-2448-A061-CCAA1C746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E2EB8-B70F-2448-A061-CCAA1C746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7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1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FEAE-DC66-294A-8AE5-5FA13B687D3B}" type="datetimeFigureOut">
              <a:rPr lang="en-US" smtClean="0"/>
              <a:t>12/18/18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3B8E-0F73-0D4B-B394-09DDC4E6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2"/>
            <a:ext cx="8886034" cy="6735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4819" y="1016842"/>
            <a:ext cx="8886034" cy="1012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42379" y="1994794"/>
            <a:ext cx="8878474" cy="3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929925" y="1016842"/>
            <a:ext cx="3692877" cy="395822"/>
            <a:chOff x="3500865" y="1016842"/>
            <a:chExt cx="3692877" cy="395822"/>
          </a:xfrm>
        </p:grpSpPr>
        <p:cxnSp>
          <p:nvCxnSpPr>
            <p:cNvPr id="81" name="Straight Connector 80"/>
            <p:cNvCxnSpPr/>
            <p:nvPr/>
          </p:nvCxnSpPr>
          <p:spPr>
            <a:xfrm flipV="1">
              <a:off x="6671630" y="1034021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4563784" y="1026965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5610475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081309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037087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3500865" y="1016842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7193742" y="1020080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6152342" y="1034021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747857" y="1147985"/>
            <a:ext cx="381000" cy="415498"/>
            <a:chOff x="1579282" y="2024529"/>
            <a:chExt cx="381000" cy="415498"/>
          </a:xfrm>
        </p:grpSpPr>
        <p:sp>
          <p:nvSpPr>
            <p:cNvPr id="19" name="Oval 1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73560" y="1146993"/>
            <a:ext cx="381000" cy="415498"/>
            <a:chOff x="1579282" y="2024529"/>
            <a:chExt cx="381000" cy="415498"/>
          </a:xfrm>
        </p:grpSpPr>
        <p:sp>
          <p:nvSpPr>
            <p:cNvPr id="14" name="Oval 1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_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1035" y="1147985"/>
            <a:ext cx="381000" cy="415498"/>
            <a:chOff x="1579282" y="2024529"/>
            <a:chExt cx="381000" cy="415498"/>
          </a:xfrm>
        </p:grpSpPr>
        <p:sp>
          <p:nvSpPr>
            <p:cNvPr id="20" name="Oval 1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p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24196" y="1146315"/>
            <a:ext cx="381000" cy="415498"/>
            <a:chOff x="1579282" y="2024529"/>
            <a:chExt cx="381000" cy="415498"/>
          </a:xfrm>
        </p:grpSpPr>
        <p:sp>
          <p:nvSpPr>
            <p:cNvPr id="23" name="Oval 2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h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47590" y="1145637"/>
            <a:ext cx="381000" cy="415498"/>
            <a:chOff x="1579282" y="2024529"/>
            <a:chExt cx="381000" cy="415498"/>
          </a:xfrm>
        </p:grpSpPr>
        <p:sp>
          <p:nvSpPr>
            <p:cNvPr id="26" name="Oval 25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l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90902" y="1156593"/>
            <a:ext cx="381000" cy="415498"/>
            <a:chOff x="1579282" y="2024529"/>
            <a:chExt cx="381000" cy="415498"/>
          </a:xfrm>
        </p:grpSpPr>
        <p:sp>
          <p:nvSpPr>
            <p:cNvPr id="46" name="Oval 45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o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14296" y="1158620"/>
            <a:ext cx="381000" cy="415498"/>
            <a:chOff x="1579282" y="2024529"/>
            <a:chExt cx="381000" cy="415498"/>
          </a:xfrm>
        </p:grpSpPr>
        <p:sp>
          <p:nvSpPr>
            <p:cNvPr id="50" name="Oval 4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t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440640" y="1158620"/>
            <a:ext cx="381000" cy="415498"/>
            <a:chOff x="1579282" y="2024529"/>
            <a:chExt cx="381000" cy="415498"/>
          </a:xfrm>
        </p:grpSpPr>
        <p:sp>
          <p:nvSpPr>
            <p:cNvPr id="54" name="Oval 53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W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88" name="Straight Connector 87"/>
          <p:cNvCxnSpPr/>
          <p:nvPr/>
        </p:nvCxnSpPr>
        <p:spPr>
          <a:xfrm flipV="1">
            <a:off x="6104914" y="201197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997068" y="200491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514593" y="19947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3470371" y="19947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934149" y="19947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486842" y="201197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2752081" y="2125937"/>
            <a:ext cx="381000" cy="415498"/>
            <a:chOff x="1579282" y="2024529"/>
            <a:chExt cx="381000" cy="415498"/>
          </a:xfrm>
        </p:grpSpPr>
        <p:sp>
          <p:nvSpPr>
            <p:cNvPr id="97" name="Oval 96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277784" y="2124945"/>
            <a:ext cx="381000" cy="415498"/>
            <a:chOff x="1579282" y="2024529"/>
            <a:chExt cx="381000" cy="415498"/>
          </a:xfrm>
        </p:grpSpPr>
        <p:sp>
          <p:nvSpPr>
            <p:cNvPr id="100" name="Oval 99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_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805259" y="2125937"/>
            <a:ext cx="381000" cy="415498"/>
            <a:chOff x="1579282" y="2024529"/>
            <a:chExt cx="381000" cy="415498"/>
          </a:xfrm>
        </p:grpSpPr>
        <p:sp>
          <p:nvSpPr>
            <p:cNvPr id="103" name="Oval 10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p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914414" y="2149902"/>
            <a:ext cx="381000" cy="415498"/>
            <a:chOff x="1579282" y="2024529"/>
            <a:chExt cx="381000" cy="415498"/>
          </a:xfrm>
        </p:grpSpPr>
        <p:sp>
          <p:nvSpPr>
            <p:cNvPr id="109" name="Oval 10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o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60794" y="2163976"/>
            <a:ext cx="907598" cy="882268"/>
            <a:chOff x="4631734" y="2917368"/>
            <a:chExt cx="907598" cy="882268"/>
          </a:xfrm>
        </p:grpSpPr>
        <p:grpSp>
          <p:nvGrpSpPr>
            <p:cNvPr id="164" name="Group 163"/>
            <p:cNvGrpSpPr/>
            <p:nvPr/>
          </p:nvGrpSpPr>
          <p:grpSpPr>
            <a:xfrm>
              <a:off x="4899105" y="2917370"/>
              <a:ext cx="381000" cy="572112"/>
              <a:chOff x="4097759" y="3948164"/>
              <a:chExt cx="381000" cy="632179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>
                <a:stCxn id="126" idx="0"/>
              </p:cNvCxnSpPr>
              <p:nvPr/>
            </p:nvCxnSpPr>
            <p:spPr>
              <a:xfrm>
                <a:off x="4288259" y="3948164"/>
                <a:ext cx="190500" cy="63217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4899105" y="2917368"/>
              <a:ext cx="381000" cy="383093"/>
              <a:chOff x="1579282" y="2044849"/>
              <a:chExt cx="381000" cy="383093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579282" y="204484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631734" y="3381676"/>
              <a:ext cx="381000" cy="415498"/>
              <a:chOff x="1579282" y="2024529"/>
              <a:chExt cx="381000" cy="41549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t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158332" y="3384138"/>
              <a:ext cx="381000" cy="415498"/>
              <a:chOff x="1579282" y="2024529"/>
              <a:chExt cx="381000" cy="415498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W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67" name="Group 166"/>
          <p:cNvGrpSpPr/>
          <p:nvPr/>
        </p:nvGrpSpPr>
        <p:grpSpPr>
          <a:xfrm>
            <a:off x="5301019" y="2172414"/>
            <a:ext cx="381000" cy="592741"/>
            <a:chOff x="4097759" y="3985780"/>
            <a:chExt cx="381000" cy="623984"/>
          </a:xfrm>
        </p:grpSpPr>
        <p:cxnSp>
          <p:nvCxnSpPr>
            <p:cNvPr id="177" name="Straight Connector 176"/>
            <p:cNvCxnSpPr/>
            <p:nvPr/>
          </p:nvCxnSpPr>
          <p:spPr>
            <a:xfrm flipV="1">
              <a:off x="4097759" y="3985780"/>
              <a:ext cx="190500" cy="57210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288259" y="4037643"/>
              <a:ext cx="190500" cy="572121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5301019" y="2153816"/>
            <a:ext cx="381000" cy="393253"/>
            <a:chOff x="1579282" y="2034689"/>
            <a:chExt cx="381000" cy="393253"/>
          </a:xfrm>
        </p:grpSpPr>
        <p:sp>
          <p:nvSpPr>
            <p:cNvPr id="175" name="Oval 174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579282" y="203468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033648" y="2628284"/>
            <a:ext cx="381000" cy="415498"/>
            <a:chOff x="1579282" y="2024529"/>
            <a:chExt cx="381000" cy="415498"/>
          </a:xfrm>
        </p:grpSpPr>
        <p:sp>
          <p:nvSpPr>
            <p:cNvPr id="173" name="Oval 172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h</a:t>
              </a: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560246" y="2630746"/>
            <a:ext cx="381000" cy="415498"/>
            <a:chOff x="1579282" y="2024529"/>
            <a:chExt cx="381000" cy="415498"/>
          </a:xfrm>
        </p:grpSpPr>
        <p:sp>
          <p:nvSpPr>
            <p:cNvPr id="171" name="Oval 170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l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29" name="Straight Connector 128"/>
          <p:cNvCxnSpPr/>
          <p:nvPr/>
        </p:nvCxnSpPr>
        <p:spPr>
          <a:xfrm flipV="1">
            <a:off x="145359" y="3066127"/>
            <a:ext cx="8875494" cy="3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V="1">
            <a:off x="4000048" y="3076250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3473351" y="306612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2937129" y="3066127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5486842" y="3076250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2755061" y="3197270"/>
            <a:ext cx="381000" cy="415498"/>
            <a:chOff x="1579282" y="2024529"/>
            <a:chExt cx="381000" cy="415498"/>
          </a:xfrm>
        </p:grpSpPr>
        <p:sp>
          <p:nvSpPr>
            <p:cNvPr id="139" name="Oval 138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e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280764" y="3196278"/>
            <a:ext cx="381000" cy="415498"/>
            <a:chOff x="1579282" y="2024529"/>
            <a:chExt cx="381000" cy="415498"/>
          </a:xfrm>
        </p:grpSpPr>
        <p:sp>
          <p:nvSpPr>
            <p:cNvPr id="142" name="Oval 141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79282" y="2024529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latin typeface="Times New Roman"/>
                  <a:cs typeface="Times New Roman"/>
                </a:rPr>
                <a:t>_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cxnSp>
        <p:nvCxnSpPr>
          <p:cNvPr id="192" name="Straight Connector 191"/>
          <p:cNvCxnSpPr/>
          <p:nvPr/>
        </p:nvCxnSpPr>
        <p:spPr>
          <a:xfrm flipV="1">
            <a:off x="6117754" y="3069194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052078" y="3160862"/>
            <a:ext cx="1893259" cy="1434258"/>
            <a:chOff x="1816698" y="4752784"/>
            <a:chExt cx="1893259" cy="1434258"/>
          </a:xfrm>
        </p:grpSpPr>
        <p:grpSp>
          <p:nvGrpSpPr>
            <p:cNvPr id="32" name="Group 31"/>
            <p:cNvGrpSpPr/>
            <p:nvPr/>
          </p:nvGrpSpPr>
          <p:grpSpPr>
            <a:xfrm>
              <a:off x="1816698" y="4752784"/>
              <a:ext cx="1893259" cy="1434258"/>
              <a:chOff x="4414607" y="4453615"/>
              <a:chExt cx="1893259" cy="1434258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5" name="Group 264"/>
              <p:cNvGrpSpPr/>
              <p:nvPr/>
            </p:nvGrpSpPr>
            <p:grpSpPr>
              <a:xfrm>
                <a:off x="5364280" y="5005605"/>
                <a:ext cx="907598" cy="882268"/>
                <a:chOff x="4631734" y="2917368"/>
                <a:chExt cx="907598" cy="882268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4899105" y="2951417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276" name="Straight Connector 275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4288259" y="4059204"/>
                    <a:ext cx="190500" cy="498685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4899105" y="2917368"/>
                  <a:ext cx="381000" cy="383093"/>
                  <a:chOff x="1579282" y="2044849"/>
                  <a:chExt cx="381000" cy="383093"/>
                </a:xfrm>
              </p:grpSpPr>
              <p:sp>
                <p:nvSpPr>
                  <p:cNvPr id="274" name="Oval 273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1579282" y="2044849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2</a:t>
                    </a:r>
                  </a:p>
                </p:txBody>
              </p: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4631734" y="3381676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272" name="Oval 271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>
                        <a:latin typeface="Times New Roman"/>
                        <a:cs typeface="Times New Roman"/>
                      </a:rPr>
                      <a:t>h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5158332" y="3384138"/>
                  <a:ext cx="381000" cy="415498"/>
                  <a:chOff x="1579282" y="2024529"/>
                  <a:chExt cx="381000" cy="415498"/>
                </a:xfrm>
              </p:grpSpPr>
              <p:sp>
                <p:nvSpPr>
                  <p:cNvPr id="270" name="Oval 269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1579282" y="2024529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Times New Roman"/>
                        <a:cs typeface="Times New Roman"/>
                      </a:rPr>
                      <a:t>l</a:t>
                    </a:r>
                    <a:endParaRPr lang="en-US" sz="12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4414607" y="4453615"/>
                <a:ext cx="1893259" cy="461665"/>
                <a:chOff x="820109" y="1979703"/>
                <a:chExt cx="1893259" cy="461665"/>
              </a:xfrm>
            </p:grpSpPr>
            <p:sp>
              <p:nvSpPr>
                <p:cNvPr id="288" name="Oval 287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820109" y="1979703"/>
                  <a:ext cx="189325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6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290" name="Group 289"/>
            <p:cNvGrpSpPr/>
            <p:nvPr/>
          </p:nvGrpSpPr>
          <p:grpSpPr>
            <a:xfrm>
              <a:off x="2123410" y="5293816"/>
              <a:ext cx="381000" cy="415498"/>
              <a:chOff x="1579282" y="2024529"/>
              <a:chExt cx="381000" cy="415498"/>
            </a:xfrm>
          </p:grpSpPr>
          <p:sp>
            <p:nvSpPr>
              <p:cNvPr id="291" name="Oval 290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o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036136" y="3263651"/>
            <a:ext cx="907598" cy="880175"/>
            <a:chOff x="4631734" y="2919461"/>
            <a:chExt cx="907598" cy="880175"/>
          </a:xfrm>
        </p:grpSpPr>
        <p:grpSp>
          <p:nvGrpSpPr>
            <p:cNvPr id="182" name="Group 181"/>
            <p:cNvGrpSpPr/>
            <p:nvPr/>
          </p:nvGrpSpPr>
          <p:grpSpPr>
            <a:xfrm>
              <a:off x="4899105" y="2922151"/>
              <a:ext cx="381000" cy="572112"/>
              <a:chOff x="4097759" y="3953447"/>
              <a:chExt cx="381000" cy="632179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>
                <a:stCxn id="210" idx="0"/>
              </p:cNvCxnSpPr>
              <p:nvPr/>
            </p:nvCxnSpPr>
            <p:spPr>
              <a:xfrm>
                <a:off x="4288259" y="3953447"/>
                <a:ext cx="190500" cy="63217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4899105" y="2919461"/>
              <a:ext cx="381000" cy="381000"/>
              <a:chOff x="1579282" y="2046942"/>
              <a:chExt cx="381000" cy="38100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579282" y="204963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4631734" y="3381676"/>
              <a:ext cx="381000" cy="415498"/>
              <a:chOff x="1579282" y="2024529"/>
              <a:chExt cx="381000" cy="415498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Times New Roman"/>
                    <a:cs typeface="Times New Roman"/>
                  </a:rPr>
                  <a:t>t</a:t>
                </a:r>
                <a:endParaRPr lang="en-US" sz="12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5158332" y="3384138"/>
              <a:ext cx="381000" cy="415498"/>
              <a:chOff x="1579282" y="2024529"/>
              <a:chExt cx="381000" cy="415498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579282" y="2024529"/>
                <a:ext cx="3810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smtClean="0">
                    <a:latin typeface="Times New Roman"/>
                    <a:cs typeface="Times New Roman"/>
                  </a:rPr>
                  <a:t>W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227" name="Group 226"/>
          <p:cNvGrpSpPr/>
          <p:nvPr/>
        </p:nvGrpSpPr>
        <p:grpSpPr>
          <a:xfrm>
            <a:off x="5924577" y="3238968"/>
            <a:ext cx="381000" cy="418354"/>
            <a:chOff x="1579282" y="2009588"/>
            <a:chExt cx="381000" cy="418354"/>
          </a:xfrm>
        </p:grpSpPr>
        <p:sp>
          <p:nvSpPr>
            <p:cNvPr id="228" name="Oval 227"/>
            <p:cNvSpPr/>
            <p:nvPr/>
          </p:nvSpPr>
          <p:spPr>
            <a:xfrm>
              <a:off x="1579282" y="2046942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79282" y="2009588"/>
              <a:ext cx="381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/>
                  <a:cs typeface="Times New Roman"/>
                </a:rPr>
                <a:t>p</a:t>
              </a:r>
              <a:endParaRPr lang="en-US" sz="1200" b="1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cxnSp>
        <p:nvCxnSpPr>
          <p:cNvPr id="320" name="Straight Connector 319"/>
          <p:cNvCxnSpPr/>
          <p:nvPr/>
        </p:nvCxnSpPr>
        <p:spPr>
          <a:xfrm>
            <a:off x="142240" y="4612640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540104"/>
              </p:ext>
            </p:extLst>
          </p:nvPr>
        </p:nvGraphicFramePr>
        <p:xfrm>
          <a:off x="2857150" y="3437890"/>
          <a:ext cx="108676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7150" y="3437890"/>
                        <a:ext cx="108676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78233" y="1263405"/>
            <a:ext cx="678407" cy="369332"/>
            <a:chOff x="378233" y="1161805"/>
            <a:chExt cx="678407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378233" y="2275453"/>
            <a:ext cx="678407" cy="369332"/>
            <a:chOff x="378233" y="1161805"/>
            <a:chExt cx="678407" cy="369332"/>
          </a:xfrm>
        </p:grpSpPr>
        <p:sp>
          <p:nvSpPr>
            <p:cNvPr id="214" name="TextBox 213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</a:p>
          </p:txBody>
        </p:sp>
        <p:cxnSp>
          <p:nvCxnSpPr>
            <p:cNvPr id="215" name="Straight Connector 214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378233" y="3527086"/>
            <a:ext cx="678407" cy="369332"/>
            <a:chOff x="378233" y="1161805"/>
            <a:chExt cx="678407" cy="369332"/>
          </a:xfrm>
        </p:grpSpPr>
        <p:sp>
          <p:nvSpPr>
            <p:cNvPr id="217" name="TextBox 216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3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>
            <a:stCxn id="38" idx="0"/>
          </p:cNvCxnSpPr>
          <p:nvPr/>
        </p:nvCxnSpPr>
        <p:spPr>
          <a:xfrm flipV="1">
            <a:off x="1501615" y="355600"/>
            <a:ext cx="2185066" cy="208110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0" idx="0"/>
          </p:cNvCxnSpPr>
          <p:nvPr/>
        </p:nvCxnSpPr>
        <p:spPr>
          <a:xfrm flipH="1" flipV="1">
            <a:off x="5559676" y="355600"/>
            <a:ext cx="2160179" cy="237256"/>
          </a:xfrm>
          <a:prstGeom prst="line">
            <a:avLst/>
          </a:prstGeom>
          <a:ln w="190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3490729" y="204106"/>
            <a:ext cx="2289490" cy="3386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26596" y="142240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Times New Roman"/>
                <a:cs typeface="Times New Roman"/>
              </a:rPr>
              <a:t>“We the people</a:t>
            </a:r>
            <a:r>
              <a:rPr lang="mr-IN" sz="2000" i="1" dirty="0" smtClean="0">
                <a:latin typeface="Times New Roman"/>
                <a:cs typeface="Times New Roman"/>
              </a:rPr>
              <a:t>…</a:t>
            </a:r>
            <a:r>
              <a:rPr lang="en-US" sz="2000" i="1" dirty="0" smtClean="0">
                <a:latin typeface="Times New Roman"/>
                <a:cs typeface="Times New Roman"/>
              </a:rPr>
              <a:t>”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07113" y="563563"/>
            <a:ext cx="2389003" cy="338771"/>
            <a:chOff x="327433" y="563563"/>
            <a:chExt cx="2389003" cy="338771"/>
          </a:xfrm>
        </p:grpSpPr>
        <p:sp>
          <p:nvSpPr>
            <p:cNvPr id="38" name="Rectangle 37"/>
            <p:cNvSpPr/>
            <p:nvPr/>
          </p:nvSpPr>
          <p:spPr>
            <a:xfrm>
              <a:off x="327433" y="563710"/>
              <a:ext cx="2389003" cy="33862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7363738"/>
                </p:ext>
              </p:extLst>
            </p:nvPr>
          </p:nvGraphicFramePr>
          <p:xfrm>
            <a:off x="358458" y="563563"/>
            <a:ext cx="2327275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" name="Equation" r:id="rId6" imgW="1397000" imgH="203200" progId="Equation.3">
                    <p:embed/>
                  </p:oleObj>
                </mc:Choice>
                <mc:Fallback>
                  <p:oleObj name="Equation" r:id="rId6" imgW="1397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8458" y="563563"/>
                          <a:ext cx="2327275" cy="33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6570030" y="563710"/>
            <a:ext cx="2289490" cy="348783"/>
            <a:chOff x="6590350" y="563710"/>
            <a:chExt cx="2289490" cy="348783"/>
          </a:xfrm>
        </p:grpSpPr>
        <p:sp>
          <p:nvSpPr>
            <p:cNvPr id="230" name="Rectangle 229"/>
            <p:cNvSpPr/>
            <p:nvPr/>
          </p:nvSpPr>
          <p:spPr>
            <a:xfrm>
              <a:off x="6590350" y="563710"/>
              <a:ext cx="2289490" cy="33862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0" name="Object 2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646435"/>
                </p:ext>
              </p:extLst>
            </p:nvPr>
          </p:nvGraphicFramePr>
          <p:xfrm>
            <a:off x="6641150" y="592856"/>
            <a:ext cx="2198050" cy="319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" name="Equation" r:id="rId8" imgW="1397000" imgH="203200" progId="Equation.3">
                    <p:embed/>
                  </p:oleObj>
                </mc:Choice>
                <mc:Fallback>
                  <p:oleObj name="Equation" r:id="rId8" imgW="1397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641150" y="592856"/>
                          <a:ext cx="2198050" cy="319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" name="TextBox 224"/>
          <p:cNvSpPr txBox="1"/>
          <p:nvPr/>
        </p:nvSpPr>
        <p:spPr>
          <a:xfrm>
            <a:off x="569591" y="4648070"/>
            <a:ext cx="50753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b="1" dirty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226" name="Straight Connector 225"/>
          <p:cNvCxnSpPr/>
          <p:nvPr/>
        </p:nvCxnSpPr>
        <p:spPr>
          <a:xfrm>
            <a:off x="133720" y="5237286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7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502835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26987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37236" y="2240267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88847" y="116827"/>
            <a:ext cx="4337540" cy="4957897"/>
            <a:chOff x="2665232" y="116827"/>
            <a:chExt cx="4337540" cy="495789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291129" y="606727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108174" y="606727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flipV="1">
              <a:off x="5024776" y="116827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V="1">
              <a:off x="3205315" y="123963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/>
            <p:cNvGrpSpPr/>
            <p:nvPr/>
          </p:nvGrpSpPr>
          <p:grpSpPr>
            <a:xfrm>
              <a:off x="4687797" y="761579"/>
              <a:ext cx="1893259" cy="1434258"/>
              <a:chOff x="1806538" y="4752784"/>
              <a:chExt cx="1893259" cy="1434258"/>
            </a:xfrm>
          </p:grpSpPr>
          <p:grpSp>
            <p:nvGrpSpPr>
              <p:cNvPr id="372" name="Group 371"/>
              <p:cNvGrpSpPr/>
              <p:nvPr/>
            </p:nvGrpSpPr>
            <p:grpSpPr>
              <a:xfrm>
                <a:off x="1806538" y="4752784"/>
                <a:ext cx="1893259" cy="1434258"/>
                <a:chOff x="4404447" y="4453615"/>
                <a:chExt cx="1893259" cy="1434258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oup 377"/>
                <p:cNvGrpSpPr/>
                <p:nvPr/>
              </p:nvGrpSpPr>
              <p:grpSpPr>
                <a:xfrm>
                  <a:off x="5364280" y="4985285"/>
                  <a:ext cx="907598" cy="902588"/>
                  <a:chOff x="4631734" y="2897048"/>
                  <a:chExt cx="907598" cy="902588"/>
                </a:xfrm>
              </p:grpSpPr>
              <p:grpSp>
                <p:nvGrpSpPr>
                  <p:cNvPr id="382" name="Group 381"/>
                  <p:cNvGrpSpPr/>
                  <p:nvPr/>
                </p:nvGrpSpPr>
                <p:grpSpPr>
                  <a:xfrm>
                    <a:off x="4899105" y="2951415"/>
                    <a:ext cx="381000" cy="517750"/>
                    <a:chOff x="4097759" y="3985780"/>
                    <a:chExt cx="381000" cy="572109"/>
                  </a:xfrm>
                </p:grpSpPr>
                <p:cxnSp>
                  <p:nvCxnSpPr>
                    <p:cNvPr id="392" name="Straight Connector 391"/>
                    <p:cNvCxnSpPr/>
                    <p:nvPr/>
                  </p:nvCxnSpPr>
                  <p:spPr>
                    <a:xfrm flipV="1">
                      <a:off x="4097759" y="3985780"/>
                      <a:ext cx="190500" cy="57210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3" name="Straight Connector 392"/>
                    <p:cNvCxnSpPr/>
                    <p:nvPr/>
                  </p:nvCxnSpPr>
                  <p:spPr>
                    <a:xfrm>
                      <a:off x="4288259" y="4077640"/>
                      <a:ext cx="190500" cy="48024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3" name="Group 382"/>
                  <p:cNvGrpSpPr/>
                  <p:nvPr/>
                </p:nvGrpSpPr>
                <p:grpSpPr>
                  <a:xfrm>
                    <a:off x="4899105" y="2897048"/>
                    <a:ext cx="381000" cy="403413"/>
                    <a:chOff x="1579282" y="2024529"/>
                    <a:chExt cx="381000" cy="403413"/>
                  </a:xfrm>
                </p:grpSpPr>
                <p:sp>
                  <p:nvSpPr>
                    <p:cNvPr id="390" name="Oval 389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TextBox 390"/>
                    <p:cNvSpPr txBox="1"/>
                    <p:nvPr/>
                  </p:nvSpPr>
                  <p:spPr>
                    <a:xfrm>
                      <a:off x="1579282" y="2024529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root</a:t>
                      </a:r>
                    </a:p>
                    <a:p>
                      <a:pPr algn="ctr"/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84" name="Group 383"/>
                  <p:cNvGrpSpPr/>
                  <p:nvPr/>
                </p:nvGrpSpPr>
                <p:grpSpPr>
                  <a:xfrm>
                    <a:off x="4631734" y="3381676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388" name="Oval 387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TextBox 388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lang="en-US" sz="1200" b="1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85" name="Group 384"/>
                  <p:cNvGrpSpPr/>
                  <p:nvPr/>
                </p:nvGrpSpPr>
                <p:grpSpPr>
                  <a:xfrm>
                    <a:off x="5158332" y="3384138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386" name="Oval 385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TextBox 386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4404447" y="4453615"/>
                  <a:ext cx="1893259" cy="461665"/>
                  <a:chOff x="809949" y="1979703"/>
                  <a:chExt cx="1893259" cy="461665"/>
                </a:xfrm>
              </p:grpSpPr>
              <p:sp>
                <p:nvSpPr>
                  <p:cNvPr id="380" name="Oval 379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TextBox 380"/>
                  <p:cNvSpPr txBox="1"/>
                  <p:nvPr/>
                </p:nvSpPr>
                <p:spPr>
                  <a:xfrm>
                    <a:off x="809949" y="1979703"/>
                    <a:ext cx="18932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4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73" name="Group 372"/>
              <p:cNvGrpSpPr/>
              <p:nvPr/>
            </p:nvGrpSpPr>
            <p:grpSpPr>
              <a:xfrm>
                <a:off x="2123410" y="5293816"/>
                <a:ext cx="381000" cy="415498"/>
                <a:chOff x="1579282" y="2024529"/>
                <a:chExt cx="381000" cy="415498"/>
              </a:xfrm>
            </p:grpSpPr>
            <p:sp>
              <p:nvSpPr>
                <p:cNvPr id="374" name="Oval 373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TextBox 374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p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>
                      <a:latin typeface="Times New Roman"/>
                      <a:cs typeface="Times New Roman"/>
                    </a:rPr>
                    <a:t>2</a:t>
                  </a:r>
                </a:p>
              </p:txBody>
            </p:sp>
          </p:grpSp>
        </p:grpSp>
        <p:grpSp>
          <p:nvGrpSpPr>
            <p:cNvPr id="332" name="Group 331"/>
            <p:cNvGrpSpPr/>
            <p:nvPr/>
          </p:nvGrpSpPr>
          <p:grpSpPr>
            <a:xfrm>
              <a:off x="3331296" y="775346"/>
              <a:ext cx="1893259" cy="1434258"/>
              <a:chOff x="1806538" y="4752784"/>
              <a:chExt cx="1893259" cy="1434258"/>
            </a:xfrm>
          </p:grpSpPr>
          <p:grpSp>
            <p:nvGrpSpPr>
              <p:cNvPr id="333" name="Group 332"/>
              <p:cNvGrpSpPr/>
              <p:nvPr/>
            </p:nvGrpSpPr>
            <p:grpSpPr>
              <a:xfrm>
                <a:off x="1806538" y="4752784"/>
                <a:ext cx="1893259" cy="1434258"/>
                <a:chOff x="4404447" y="4453615"/>
                <a:chExt cx="1893259" cy="1434258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9" name="Group 338"/>
                <p:cNvGrpSpPr/>
                <p:nvPr/>
              </p:nvGrpSpPr>
              <p:grpSpPr>
                <a:xfrm>
                  <a:off x="5364280" y="4985285"/>
                  <a:ext cx="907598" cy="902588"/>
                  <a:chOff x="4631734" y="2897048"/>
                  <a:chExt cx="907598" cy="902588"/>
                </a:xfrm>
              </p:grpSpPr>
              <p:grpSp>
                <p:nvGrpSpPr>
                  <p:cNvPr id="343" name="Group 342"/>
                  <p:cNvGrpSpPr/>
                  <p:nvPr/>
                </p:nvGrpSpPr>
                <p:grpSpPr>
                  <a:xfrm>
                    <a:off x="4899105" y="2951416"/>
                    <a:ext cx="381000" cy="517750"/>
                    <a:chOff x="4097759" y="3985780"/>
                    <a:chExt cx="381000" cy="572109"/>
                  </a:xfrm>
                </p:grpSpPr>
                <p:cxnSp>
                  <p:nvCxnSpPr>
                    <p:cNvPr id="353" name="Straight Connector 352"/>
                    <p:cNvCxnSpPr/>
                    <p:nvPr/>
                  </p:nvCxnSpPr>
                  <p:spPr>
                    <a:xfrm flipV="1">
                      <a:off x="4097759" y="3985780"/>
                      <a:ext cx="190500" cy="57210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4" name="Straight Connector 353"/>
                    <p:cNvCxnSpPr/>
                    <p:nvPr/>
                  </p:nvCxnSpPr>
                  <p:spPr>
                    <a:xfrm>
                      <a:off x="4288259" y="4062424"/>
                      <a:ext cx="190500" cy="49546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4" name="Group 343"/>
                  <p:cNvGrpSpPr/>
                  <p:nvPr/>
                </p:nvGrpSpPr>
                <p:grpSpPr>
                  <a:xfrm>
                    <a:off x="4899105" y="2897048"/>
                    <a:ext cx="381000" cy="403413"/>
                    <a:chOff x="1579282" y="2024529"/>
                    <a:chExt cx="381000" cy="403413"/>
                  </a:xfrm>
                </p:grpSpPr>
                <p:sp>
                  <p:nvSpPr>
                    <p:cNvPr id="351" name="Oval 350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TextBox 351"/>
                    <p:cNvSpPr txBox="1"/>
                    <p:nvPr/>
                  </p:nvSpPr>
                  <p:spPr>
                    <a:xfrm>
                      <a:off x="1579282" y="2024529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root</a:t>
                      </a:r>
                    </a:p>
                    <a:p>
                      <a:pPr algn="ctr"/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345" name="Group 344"/>
                  <p:cNvGrpSpPr/>
                  <p:nvPr/>
                </p:nvGrpSpPr>
                <p:grpSpPr>
                  <a:xfrm>
                    <a:off x="4631734" y="3381676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349" name="Oval 348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0" name="TextBox 349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h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46" name="Group 345"/>
                  <p:cNvGrpSpPr/>
                  <p:nvPr/>
                </p:nvGrpSpPr>
                <p:grpSpPr>
                  <a:xfrm>
                    <a:off x="5158332" y="3384138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347" name="Oval 346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TextBox 347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200" b="1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340" name="Group 339"/>
                <p:cNvGrpSpPr/>
                <p:nvPr/>
              </p:nvGrpSpPr>
              <p:grpSpPr>
                <a:xfrm>
                  <a:off x="4404447" y="4453615"/>
                  <a:ext cx="1893259" cy="461665"/>
                  <a:chOff x="809949" y="1979703"/>
                  <a:chExt cx="1893259" cy="461665"/>
                </a:xfrm>
              </p:grpSpPr>
              <p:sp>
                <p:nvSpPr>
                  <p:cNvPr id="341" name="Oval 340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2" name="TextBox 341"/>
                  <p:cNvSpPr txBox="1"/>
                  <p:nvPr/>
                </p:nvSpPr>
                <p:spPr>
                  <a:xfrm>
                    <a:off x="809949" y="1979703"/>
                    <a:ext cx="18932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3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34" name="Group 333"/>
              <p:cNvGrpSpPr/>
              <p:nvPr/>
            </p:nvGrpSpPr>
            <p:grpSpPr>
              <a:xfrm>
                <a:off x="2123410" y="5293816"/>
                <a:ext cx="381000" cy="415498"/>
                <a:chOff x="1579282" y="2024529"/>
                <a:chExt cx="381000" cy="415498"/>
              </a:xfrm>
            </p:grpSpPr>
            <p:sp>
              <p:nvSpPr>
                <p:cNvPr id="335" name="Oval 334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TextBox 335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o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97" name="Group 196"/>
            <p:cNvGrpSpPr/>
            <p:nvPr/>
          </p:nvGrpSpPr>
          <p:grpSpPr>
            <a:xfrm>
              <a:off x="4250490" y="316400"/>
              <a:ext cx="1547000" cy="387559"/>
              <a:chOff x="996377" y="2046942"/>
              <a:chExt cx="1547000" cy="387559"/>
            </a:xfrm>
          </p:grpSpPr>
          <p:sp>
            <p:nvSpPr>
              <p:cNvPr id="198" name="Oval 197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996377" y="2065169"/>
                <a:ext cx="154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7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2741356" y="329019"/>
              <a:ext cx="907598" cy="882268"/>
              <a:chOff x="4631734" y="2917368"/>
              <a:chExt cx="907598" cy="882268"/>
            </a:xfrm>
          </p:grpSpPr>
          <p:grpSp>
            <p:nvGrpSpPr>
              <p:cNvPr id="249" name="Group 248"/>
              <p:cNvGrpSpPr/>
              <p:nvPr/>
            </p:nvGrpSpPr>
            <p:grpSpPr>
              <a:xfrm>
                <a:off x="4899105" y="2917369"/>
                <a:ext cx="381000" cy="572116"/>
                <a:chOff x="4097759" y="3948160"/>
                <a:chExt cx="381000" cy="632183"/>
              </a:xfrm>
            </p:grpSpPr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4097759" y="3985780"/>
                  <a:ext cx="190500" cy="572109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>
                  <a:stCxn id="258" idx="0"/>
                </p:cNvCxnSpPr>
                <p:nvPr/>
              </p:nvCxnSpPr>
              <p:spPr>
                <a:xfrm>
                  <a:off x="4288259" y="3948160"/>
                  <a:ext cx="190500" cy="632183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/>
            </p:nvGrpSpPr>
            <p:grpSpPr>
              <a:xfrm>
                <a:off x="4899105" y="2917368"/>
                <a:ext cx="381000" cy="383093"/>
                <a:chOff x="1579282" y="2044849"/>
                <a:chExt cx="381000" cy="383093"/>
              </a:xfrm>
            </p:grpSpPr>
            <p:sp>
              <p:nvSpPr>
                <p:cNvPr id="257" name="Oval 256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1579282" y="204484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8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4631734" y="3381676"/>
                <a:ext cx="381000" cy="415498"/>
                <a:chOff x="1579282" y="2024529"/>
                <a:chExt cx="381000" cy="415498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TextBox 255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e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4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52" name="Group 251"/>
              <p:cNvGrpSpPr/>
              <p:nvPr/>
            </p:nvGrpSpPr>
            <p:grpSpPr>
              <a:xfrm>
                <a:off x="5158332" y="3384138"/>
                <a:ext cx="381000" cy="415498"/>
                <a:chOff x="1579282" y="2024529"/>
                <a:chExt cx="381000" cy="415498"/>
              </a:xfrm>
            </p:grpSpPr>
            <p:sp>
              <p:nvSpPr>
                <p:cNvPr id="253" name="Oval 252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TextBox 253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_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4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cxnSp>
          <p:nvCxnSpPr>
            <p:cNvPr id="206" name="Straight Connector 205"/>
            <p:cNvCxnSpPr/>
            <p:nvPr/>
          </p:nvCxnSpPr>
          <p:spPr>
            <a:xfrm flipV="1">
              <a:off x="4338231" y="2247403"/>
              <a:ext cx="0" cy="37864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4702685" y="3471847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H="1" flipV="1">
              <a:off x="5519730" y="3471847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3123103" y="2631441"/>
              <a:ext cx="1151351" cy="60690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206"/>
            <p:cNvGrpSpPr/>
            <p:nvPr/>
          </p:nvGrpSpPr>
          <p:grpSpPr>
            <a:xfrm>
              <a:off x="5109513" y="3626699"/>
              <a:ext cx="1893259" cy="1434258"/>
              <a:chOff x="1816698" y="4752784"/>
              <a:chExt cx="1893259" cy="1434258"/>
            </a:xfrm>
          </p:grpSpPr>
          <p:grpSp>
            <p:nvGrpSpPr>
              <p:cNvPr id="281" name="Group 280"/>
              <p:cNvGrpSpPr/>
              <p:nvPr/>
            </p:nvGrpSpPr>
            <p:grpSpPr>
              <a:xfrm>
                <a:off x="1816698" y="4752784"/>
                <a:ext cx="1893259" cy="1434258"/>
                <a:chOff x="4414607" y="4453615"/>
                <a:chExt cx="1893259" cy="1434258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3" name="Group 292"/>
                <p:cNvGrpSpPr/>
                <p:nvPr/>
              </p:nvGrpSpPr>
              <p:grpSpPr>
                <a:xfrm>
                  <a:off x="5364280" y="5005605"/>
                  <a:ext cx="907598" cy="882268"/>
                  <a:chOff x="4631734" y="2917368"/>
                  <a:chExt cx="907598" cy="882268"/>
                </a:xfrm>
              </p:grpSpPr>
              <p:grpSp>
                <p:nvGrpSpPr>
                  <p:cNvPr id="297" name="Group 296"/>
                  <p:cNvGrpSpPr/>
                  <p:nvPr/>
                </p:nvGrpSpPr>
                <p:grpSpPr>
                  <a:xfrm>
                    <a:off x="4899105" y="2951416"/>
                    <a:ext cx="381000" cy="517750"/>
                    <a:chOff x="4097759" y="3985780"/>
                    <a:chExt cx="381000" cy="572109"/>
                  </a:xfrm>
                </p:grpSpPr>
                <p:cxnSp>
                  <p:nvCxnSpPr>
                    <p:cNvPr id="307" name="Straight Connector 306"/>
                    <p:cNvCxnSpPr/>
                    <p:nvPr/>
                  </p:nvCxnSpPr>
                  <p:spPr>
                    <a:xfrm flipV="1">
                      <a:off x="4097759" y="3985780"/>
                      <a:ext cx="190500" cy="57210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Straight Connector 307"/>
                    <p:cNvCxnSpPr/>
                    <p:nvPr/>
                  </p:nvCxnSpPr>
                  <p:spPr>
                    <a:xfrm>
                      <a:off x="4288259" y="4062426"/>
                      <a:ext cx="190500" cy="49546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" name="Group 297"/>
                  <p:cNvGrpSpPr/>
                  <p:nvPr/>
                </p:nvGrpSpPr>
                <p:grpSpPr>
                  <a:xfrm>
                    <a:off x="4899105" y="2917368"/>
                    <a:ext cx="381000" cy="383093"/>
                    <a:chOff x="1579282" y="2044849"/>
                    <a:chExt cx="381000" cy="383093"/>
                  </a:xfrm>
                </p:grpSpPr>
                <p:sp>
                  <p:nvSpPr>
                    <p:cNvPr id="305" name="Oval 304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6" name="TextBox 305"/>
                    <p:cNvSpPr txBox="1"/>
                    <p:nvPr/>
                  </p:nvSpPr>
                  <p:spPr>
                    <a:xfrm>
                      <a:off x="1579282" y="2044849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root</a:t>
                      </a:r>
                    </a:p>
                    <a:p>
                      <a:pPr algn="ctr"/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299" name="Group 298"/>
                  <p:cNvGrpSpPr/>
                  <p:nvPr/>
                </p:nvGrpSpPr>
                <p:grpSpPr>
                  <a:xfrm>
                    <a:off x="4631734" y="3381676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303" name="Oval 302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4" name="TextBox 303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lang="en-US" sz="1200" b="1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p:txBody>
                </p:sp>
              </p:grpSp>
              <p:grpSp>
                <p:nvGrpSpPr>
                  <p:cNvPr id="300" name="Group 299"/>
                  <p:cNvGrpSpPr/>
                  <p:nvPr/>
                </p:nvGrpSpPr>
                <p:grpSpPr>
                  <a:xfrm>
                    <a:off x="5158332" y="3384138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301" name="Oval 300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2" name="TextBox 301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W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4414607" y="4453615"/>
                  <a:ext cx="1893259" cy="461665"/>
                  <a:chOff x="820109" y="1979703"/>
                  <a:chExt cx="1893259" cy="461665"/>
                </a:xfrm>
              </p:grpSpPr>
              <p:sp>
                <p:nvSpPr>
                  <p:cNvPr id="295" name="Oval 294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TextBox 295"/>
                  <p:cNvSpPr txBox="1"/>
                  <p:nvPr/>
                </p:nvSpPr>
                <p:spPr>
                  <a:xfrm>
                    <a:off x="820109" y="1979703"/>
                    <a:ext cx="18932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root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4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82" name="Group 281"/>
              <p:cNvGrpSpPr/>
              <p:nvPr/>
            </p:nvGrpSpPr>
            <p:grpSpPr>
              <a:xfrm>
                <a:off x="2123410" y="5293816"/>
                <a:ext cx="381000" cy="415498"/>
                <a:chOff x="1579282" y="2024529"/>
                <a:chExt cx="381000" cy="415498"/>
              </a:xfrm>
            </p:grpSpPr>
            <p:sp>
              <p:nvSpPr>
                <p:cNvPr id="283" name="Oval 282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p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>
                      <a:latin typeface="Times New Roman"/>
                      <a:cs typeface="Times New Roman"/>
                    </a:rPr>
                    <a:t>2</a:t>
                  </a:r>
                </a:p>
              </p:txBody>
            </p:sp>
          </p:grpSp>
        </p:grpSp>
        <p:grpSp>
          <p:nvGrpSpPr>
            <p:cNvPr id="208" name="Group 207"/>
            <p:cNvGrpSpPr/>
            <p:nvPr/>
          </p:nvGrpSpPr>
          <p:grpSpPr>
            <a:xfrm>
              <a:off x="3742852" y="3640466"/>
              <a:ext cx="1893259" cy="1434258"/>
              <a:chOff x="1806538" y="4752784"/>
              <a:chExt cx="1893259" cy="1434258"/>
            </a:xfrm>
          </p:grpSpPr>
          <p:grpSp>
            <p:nvGrpSpPr>
              <p:cNvPr id="232" name="Group 231"/>
              <p:cNvGrpSpPr/>
              <p:nvPr/>
            </p:nvGrpSpPr>
            <p:grpSpPr>
              <a:xfrm>
                <a:off x="1806538" y="4752784"/>
                <a:ext cx="1893259" cy="1434258"/>
                <a:chOff x="4404447" y="4453615"/>
                <a:chExt cx="1893259" cy="1434258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8" name="Group 237"/>
                <p:cNvGrpSpPr/>
                <p:nvPr/>
              </p:nvGrpSpPr>
              <p:grpSpPr>
                <a:xfrm>
                  <a:off x="5364280" y="5005605"/>
                  <a:ext cx="907598" cy="882268"/>
                  <a:chOff x="4631734" y="2917368"/>
                  <a:chExt cx="907598" cy="882268"/>
                </a:xfrm>
              </p:grpSpPr>
              <p:grpSp>
                <p:nvGrpSpPr>
                  <p:cNvPr id="242" name="Group 241"/>
                  <p:cNvGrpSpPr/>
                  <p:nvPr/>
                </p:nvGrpSpPr>
                <p:grpSpPr>
                  <a:xfrm>
                    <a:off x="4899105" y="2951408"/>
                    <a:ext cx="381000" cy="517749"/>
                    <a:chOff x="4097759" y="3985780"/>
                    <a:chExt cx="381000" cy="572109"/>
                  </a:xfrm>
                </p:grpSpPr>
                <p:cxnSp>
                  <p:nvCxnSpPr>
                    <p:cNvPr id="279" name="Straight Connector 278"/>
                    <p:cNvCxnSpPr/>
                    <p:nvPr/>
                  </p:nvCxnSpPr>
                  <p:spPr>
                    <a:xfrm flipV="1">
                      <a:off x="4097759" y="3985780"/>
                      <a:ext cx="190500" cy="57210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0" name="Straight Connector 279"/>
                    <p:cNvCxnSpPr/>
                    <p:nvPr/>
                  </p:nvCxnSpPr>
                  <p:spPr>
                    <a:xfrm>
                      <a:off x="4293263" y="4062431"/>
                      <a:ext cx="185496" cy="495458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3" name="Group 242"/>
                  <p:cNvGrpSpPr/>
                  <p:nvPr/>
                </p:nvGrpSpPr>
                <p:grpSpPr>
                  <a:xfrm>
                    <a:off x="4899105" y="2917368"/>
                    <a:ext cx="381000" cy="383093"/>
                    <a:chOff x="1579282" y="2044849"/>
                    <a:chExt cx="381000" cy="383093"/>
                  </a:xfrm>
                </p:grpSpPr>
                <p:sp>
                  <p:nvSpPr>
                    <p:cNvPr id="264" name="Oval 263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TextBox 277"/>
                    <p:cNvSpPr txBox="1"/>
                    <p:nvPr/>
                  </p:nvSpPr>
                  <p:spPr>
                    <a:xfrm>
                      <a:off x="1579282" y="2044849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root</a:t>
                      </a:r>
                    </a:p>
                    <a:p>
                      <a:pPr algn="ctr"/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p:txBody>
                </p:sp>
              </p:grp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4631734" y="3381676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262" name="Oval 261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3" name="TextBox 262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latin typeface="Times New Roman"/>
                          <a:cs typeface="Times New Roman"/>
                        </a:rPr>
                        <a:t>h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245" name="Group 244"/>
                  <p:cNvGrpSpPr/>
                  <p:nvPr/>
                </p:nvGrpSpPr>
                <p:grpSpPr>
                  <a:xfrm>
                    <a:off x="5158332" y="3384138"/>
                    <a:ext cx="381000" cy="415498"/>
                    <a:chOff x="1579282" y="2024529"/>
                    <a:chExt cx="381000" cy="415498"/>
                  </a:xfrm>
                </p:grpSpPr>
                <p:sp>
                  <p:nvSpPr>
                    <p:cNvPr id="246" name="Oval 245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1579282" y="2024529"/>
                      <a:ext cx="381000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1200" b="1" dirty="0" smtClean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4404447" y="4453615"/>
                  <a:ext cx="1893259" cy="461665"/>
                  <a:chOff x="809949" y="1979703"/>
                  <a:chExt cx="1893259" cy="461665"/>
                </a:xfrm>
              </p:grpSpPr>
              <p:sp>
                <p:nvSpPr>
                  <p:cNvPr id="240" name="Oval 239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809949" y="1979703"/>
                    <a:ext cx="189325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 root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3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33" name="Group 232"/>
              <p:cNvGrpSpPr/>
              <p:nvPr/>
            </p:nvGrpSpPr>
            <p:grpSpPr>
              <a:xfrm>
                <a:off x="2123410" y="5293816"/>
                <a:ext cx="381000" cy="415498"/>
                <a:chOff x="1579282" y="2024529"/>
                <a:chExt cx="381000" cy="415498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o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cxnSp>
          <p:nvCxnSpPr>
            <p:cNvPr id="141" name="Straight Connector 140"/>
            <p:cNvCxnSpPr/>
            <p:nvPr/>
          </p:nvCxnSpPr>
          <p:spPr>
            <a:xfrm flipH="1" flipV="1">
              <a:off x="4478202" y="2680809"/>
              <a:ext cx="957344" cy="51893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4662046" y="3181520"/>
              <a:ext cx="1547000" cy="381000"/>
              <a:chOff x="4967780" y="3994320"/>
              <a:chExt cx="1547000" cy="381000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5550685" y="3994320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4967780" y="4002387"/>
                <a:ext cx="154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7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2665232" y="3214459"/>
              <a:ext cx="907598" cy="892428"/>
              <a:chOff x="4631734" y="2907208"/>
              <a:chExt cx="907598" cy="892428"/>
            </a:xfrm>
          </p:grpSpPr>
          <p:grpSp>
            <p:nvGrpSpPr>
              <p:cNvPr id="215" name="Group 214"/>
              <p:cNvGrpSpPr/>
              <p:nvPr/>
            </p:nvGrpSpPr>
            <p:grpSpPr>
              <a:xfrm>
                <a:off x="4899105" y="2951415"/>
                <a:ext cx="381000" cy="517750"/>
                <a:chOff x="4097759" y="3985780"/>
                <a:chExt cx="381000" cy="572109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4097759" y="3985780"/>
                  <a:ext cx="190500" cy="572109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>
                  <a:off x="4288259" y="3985780"/>
                  <a:ext cx="190500" cy="572109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/>
            </p:nvGrpSpPr>
            <p:grpSpPr>
              <a:xfrm>
                <a:off x="4899105" y="2907208"/>
                <a:ext cx="381000" cy="393253"/>
                <a:chOff x="1579282" y="2034689"/>
                <a:chExt cx="381000" cy="393253"/>
              </a:xfrm>
            </p:grpSpPr>
            <p:sp>
              <p:nvSpPr>
                <p:cNvPr id="223" name="Oval 222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extBox 223"/>
                <p:cNvSpPr txBox="1"/>
                <p:nvPr/>
              </p:nvSpPr>
              <p:spPr>
                <a:xfrm>
                  <a:off x="1579282" y="203468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8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4631734" y="3381676"/>
                <a:ext cx="381000" cy="415498"/>
                <a:chOff x="1579282" y="2024529"/>
                <a:chExt cx="381000" cy="415498"/>
              </a:xfrm>
            </p:grpSpPr>
            <p:sp>
              <p:nvSpPr>
                <p:cNvPr id="221" name="Oval 220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e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4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5158332" y="3384138"/>
                <a:ext cx="381000" cy="415498"/>
                <a:chOff x="1579282" y="2024529"/>
                <a:chExt cx="381000" cy="415498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TextBox 219"/>
                <p:cNvSpPr txBox="1"/>
                <p:nvPr/>
              </p:nvSpPr>
              <p:spPr>
                <a:xfrm>
                  <a:off x="1579282" y="2024529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/>
                      <a:cs typeface="Times New Roman"/>
                    </a:rPr>
                    <a:t>_</a:t>
                  </a:r>
                  <a:endParaRPr lang="en-US" sz="12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4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11" name="Group 310"/>
            <p:cNvGrpSpPr/>
            <p:nvPr/>
          </p:nvGrpSpPr>
          <p:grpSpPr>
            <a:xfrm>
              <a:off x="4147530" y="2423498"/>
              <a:ext cx="381000" cy="393253"/>
              <a:chOff x="1579282" y="2034689"/>
              <a:chExt cx="381000" cy="393253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579282" y="203468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15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378233" y="846845"/>
            <a:ext cx="678407" cy="369332"/>
            <a:chOff x="378233" y="1161805"/>
            <a:chExt cx="678407" cy="369332"/>
          </a:xfrm>
        </p:grpSpPr>
        <p:sp>
          <p:nvSpPr>
            <p:cNvPr id="143" name="TextBox 142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6</a:t>
              </a: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78233" y="3535391"/>
            <a:ext cx="678407" cy="369332"/>
            <a:chOff x="378233" y="1161805"/>
            <a:chExt cx="678407" cy="369332"/>
          </a:xfrm>
        </p:grpSpPr>
        <p:sp>
          <p:nvSpPr>
            <p:cNvPr id="146" name="TextBox 145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7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21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26987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4506729" y="12396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8" name="Group 247"/>
          <p:cNvGrpSpPr/>
          <p:nvPr/>
        </p:nvGrpSpPr>
        <p:grpSpPr>
          <a:xfrm>
            <a:off x="4042770" y="273539"/>
            <a:ext cx="907598" cy="968824"/>
            <a:chOff x="4631734" y="2861888"/>
            <a:chExt cx="907598" cy="968824"/>
          </a:xfrm>
        </p:grpSpPr>
        <p:grpSp>
          <p:nvGrpSpPr>
            <p:cNvPr id="249" name="Group 248"/>
            <p:cNvGrpSpPr/>
            <p:nvPr/>
          </p:nvGrpSpPr>
          <p:grpSpPr>
            <a:xfrm>
              <a:off x="4899105" y="2939876"/>
              <a:ext cx="381000" cy="529295"/>
              <a:chOff x="4097759" y="3973023"/>
              <a:chExt cx="381000" cy="584866"/>
            </a:xfrm>
          </p:grpSpPr>
          <p:cxnSp>
            <p:nvCxnSpPr>
              <p:cNvPr id="259" name="Straight Connector 258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>
                <a:stCxn id="258" idx="0"/>
              </p:cNvCxnSpPr>
              <p:nvPr/>
            </p:nvCxnSpPr>
            <p:spPr>
              <a:xfrm>
                <a:off x="4288259" y="3973023"/>
                <a:ext cx="190500" cy="54601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/>
            <p:cNvGrpSpPr/>
            <p:nvPr/>
          </p:nvGrpSpPr>
          <p:grpSpPr>
            <a:xfrm>
              <a:off x="4899105" y="2861888"/>
              <a:ext cx="381000" cy="492443"/>
              <a:chOff x="1579282" y="1989369"/>
              <a:chExt cx="381000" cy="492443"/>
            </a:xfrm>
          </p:grpSpPr>
          <p:sp>
            <p:nvSpPr>
              <p:cNvPr id="257" name="Oval 256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579282" y="1989369"/>
                <a:ext cx="381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latin typeface="Times New Roman"/>
                    <a:cs typeface="Times New Roman"/>
                  </a:rPr>
                  <a:t>1</a:t>
                </a:r>
                <a:endParaRPr lang="en-US" sz="8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root</a:t>
                </a:r>
              </a:p>
              <a:p>
                <a:pPr algn="ctr"/>
                <a:r>
                  <a:rPr lang="en-US" sz="800" dirty="0" smtClean="0">
                    <a:latin typeface="Times New Roman"/>
                    <a:cs typeface="Times New Roman"/>
                  </a:rPr>
                  <a:t>17</a:t>
                </a:r>
                <a:endParaRPr lang="en-US" sz="10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4631734" y="3351196"/>
              <a:ext cx="381000" cy="477054"/>
              <a:chOff x="1579282" y="1994049"/>
              <a:chExt cx="381000" cy="477054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1579282" y="199404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0</a:t>
                </a:r>
                <a:endParaRPr lang="en-US" sz="9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NYT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15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5158332" y="3353658"/>
              <a:ext cx="381000" cy="477054"/>
              <a:chOff x="1579282" y="1994049"/>
              <a:chExt cx="381000" cy="477054"/>
            </a:xfrm>
          </p:grpSpPr>
          <p:sp>
            <p:nvSpPr>
              <p:cNvPr id="253" name="Oval 25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579282" y="199404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1</a:t>
                </a: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W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16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205" name="Straight Connector 204"/>
          <p:cNvCxnSpPr/>
          <p:nvPr/>
        </p:nvCxnSpPr>
        <p:spPr>
          <a:xfrm>
            <a:off x="137236" y="1224267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4501725" y="1221243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3555520" y="1397673"/>
            <a:ext cx="1893259" cy="1645845"/>
            <a:chOff x="1816698" y="4752784"/>
            <a:chExt cx="1893259" cy="1645845"/>
          </a:xfrm>
        </p:grpSpPr>
        <p:grpSp>
          <p:nvGrpSpPr>
            <p:cNvPr id="281" name="Group 280"/>
            <p:cNvGrpSpPr/>
            <p:nvPr/>
          </p:nvGrpSpPr>
          <p:grpSpPr>
            <a:xfrm>
              <a:off x="1816698" y="4752784"/>
              <a:ext cx="1893259" cy="1645845"/>
              <a:chOff x="4414607" y="4453615"/>
              <a:chExt cx="1893259" cy="1645845"/>
            </a:xfrm>
          </p:grpSpPr>
          <p:cxnSp>
            <p:nvCxnSpPr>
              <p:cNvPr id="285" name="Straight Connector 284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Group 292"/>
              <p:cNvGrpSpPr/>
              <p:nvPr/>
            </p:nvGrpSpPr>
            <p:grpSpPr>
              <a:xfrm>
                <a:off x="5364280" y="4947667"/>
                <a:ext cx="907598" cy="1151793"/>
                <a:chOff x="4631734" y="2859430"/>
                <a:chExt cx="907598" cy="1151793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4899105" y="2951416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307" name="Straight Connector 306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4288259" y="4062426"/>
                    <a:ext cx="190500" cy="495463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4899105" y="2859430"/>
                  <a:ext cx="381000" cy="477054"/>
                  <a:chOff x="1579282" y="1986911"/>
                  <a:chExt cx="381000" cy="477054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TextBox 305"/>
                  <p:cNvSpPr txBox="1"/>
                  <p:nvPr/>
                </p:nvSpPr>
                <p:spPr>
                  <a:xfrm>
                    <a:off x="1579282" y="1986911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7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15</a:t>
                    </a:r>
                  </a:p>
                </p:txBody>
              </p: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4631734" y="3358586"/>
                  <a:ext cx="381000" cy="477054"/>
                  <a:chOff x="1579282" y="2001439"/>
                  <a:chExt cx="381000" cy="477054"/>
                </a:xfrm>
              </p:grpSpPr>
              <p:sp>
                <p:nvSpPr>
                  <p:cNvPr id="303" name="Oval 302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4" name="TextBox 303"/>
                  <p:cNvSpPr txBox="1"/>
                  <p:nvPr/>
                </p:nvSpPr>
                <p:spPr>
                  <a:xfrm>
                    <a:off x="1579282" y="2001439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0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NYT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13</a:t>
                    </a:r>
                  </a:p>
                </p:txBody>
              </p: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5158332" y="3349503"/>
                  <a:ext cx="381000" cy="661720"/>
                  <a:chOff x="1579282" y="1989894"/>
                  <a:chExt cx="381000" cy="661720"/>
                </a:xfrm>
              </p:grpSpPr>
              <p:sp>
                <p:nvSpPr>
                  <p:cNvPr id="301" name="Oval 300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1579282" y="1989894"/>
                    <a:ext cx="381000" cy="6617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e</a:t>
                    </a:r>
                    <a:endParaRPr lang="en-US" sz="7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14</a:t>
                    </a:r>
                  </a:p>
                  <a:p>
                    <a:pPr algn="ctr"/>
                    <a:endParaRPr lang="en-US" sz="12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94" name="Group 293"/>
              <p:cNvGrpSpPr/>
              <p:nvPr/>
            </p:nvGrpSpPr>
            <p:grpSpPr>
              <a:xfrm>
                <a:off x="4414607" y="4453615"/>
                <a:ext cx="1893259" cy="477054"/>
                <a:chOff x="820109" y="1979703"/>
                <a:chExt cx="1893259" cy="477054"/>
              </a:xfrm>
            </p:grpSpPr>
            <p:sp>
              <p:nvSpPr>
                <p:cNvPr id="295" name="Oval 294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820109" y="1979703"/>
                  <a:ext cx="189325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root</a:t>
                  </a:r>
                </a:p>
                <a:p>
                  <a:pPr algn="ctr"/>
                  <a:r>
                    <a:rPr lang="en-US" sz="900" dirty="0">
                      <a:latin typeface="Times New Roman"/>
                      <a:cs typeface="Times New Roman"/>
                    </a:rPr>
                    <a:t>17</a:t>
                  </a:r>
                </a:p>
              </p:txBody>
            </p:sp>
          </p:grpSp>
        </p:grpSp>
        <p:grpSp>
          <p:nvGrpSpPr>
            <p:cNvPr id="282" name="Group 281"/>
            <p:cNvGrpSpPr/>
            <p:nvPr/>
          </p:nvGrpSpPr>
          <p:grpSpPr>
            <a:xfrm>
              <a:off x="2123410" y="5270726"/>
              <a:ext cx="381000" cy="477054"/>
              <a:chOff x="1579282" y="2001439"/>
              <a:chExt cx="381000" cy="477054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1579282" y="200143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W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15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378233" y="460765"/>
            <a:ext cx="678407" cy="369332"/>
            <a:chOff x="378233" y="1161805"/>
            <a:chExt cx="678407" cy="369332"/>
          </a:xfrm>
        </p:grpSpPr>
        <p:sp>
          <p:nvSpPr>
            <p:cNvPr id="143" name="TextBox 142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124093" y="116345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</a:t>
            </a:r>
            <a:r>
              <a:rPr lang="en-US" sz="2000" dirty="0" smtClean="0">
                <a:latin typeface="Times New Roman"/>
                <a:cs typeface="Times New Roman"/>
              </a:rPr>
              <a:t>e the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>
            <a:off x="139551" y="2865972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35638" y="1228356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</a:t>
            </a:r>
            <a:r>
              <a:rPr lang="en-US" sz="2000" dirty="0" smtClean="0">
                <a:latin typeface="Times New Roman"/>
                <a:cs typeface="Times New Roman"/>
              </a:rPr>
              <a:t> the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378233" y="1767144"/>
            <a:ext cx="678407" cy="369332"/>
            <a:chOff x="378233" y="1161805"/>
            <a:chExt cx="678407" cy="369332"/>
          </a:xfrm>
        </p:grpSpPr>
        <p:sp>
          <p:nvSpPr>
            <p:cNvPr id="156" name="TextBox 155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2</a:t>
              </a: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Straight Connector 369"/>
          <p:cNvCxnSpPr/>
          <p:nvPr/>
        </p:nvCxnSpPr>
        <p:spPr>
          <a:xfrm flipV="1">
            <a:off x="4508036" y="2852019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41866" y="4542312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147183" y="2870801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 </a:t>
            </a:r>
            <a:r>
              <a:rPr lang="en-US" sz="2000" dirty="0" smtClean="0">
                <a:latin typeface="Times New Roman"/>
                <a:cs typeface="Times New Roman"/>
              </a:rPr>
              <a:t>the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397" name="Group 396"/>
          <p:cNvGrpSpPr/>
          <p:nvPr/>
        </p:nvGrpSpPr>
        <p:grpSpPr>
          <a:xfrm>
            <a:off x="384237" y="3519055"/>
            <a:ext cx="678407" cy="369332"/>
            <a:chOff x="378233" y="1161805"/>
            <a:chExt cx="678407" cy="369332"/>
          </a:xfrm>
        </p:grpSpPr>
        <p:sp>
          <p:nvSpPr>
            <p:cNvPr id="398" name="TextBox 397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3</a:t>
              </a:r>
            </a:p>
          </p:txBody>
        </p:sp>
        <p:cxnSp>
          <p:nvCxnSpPr>
            <p:cNvPr id="399" name="Straight Connector 398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 flipV="1">
            <a:off x="4521896" y="4528359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3610307" y="6084304"/>
            <a:ext cx="1291332" cy="640948"/>
            <a:chOff x="2123410" y="5095287"/>
            <a:chExt cx="1291332" cy="640948"/>
          </a:xfrm>
        </p:grpSpPr>
        <p:grpSp>
          <p:nvGrpSpPr>
            <p:cNvPr id="161" name="Group 160"/>
            <p:cNvGrpSpPr/>
            <p:nvPr/>
          </p:nvGrpSpPr>
          <p:grpSpPr>
            <a:xfrm>
              <a:off x="2333136" y="5095287"/>
              <a:ext cx="1081606" cy="613440"/>
              <a:chOff x="4931045" y="4796118"/>
              <a:chExt cx="1081606" cy="61344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/>
              <p:cNvGrpSpPr/>
              <p:nvPr/>
            </p:nvGrpSpPr>
            <p:grpSpPr>
              <a:xfrm>
                <a:off x="5631651" y="4994060"/>
                <a:ext cx="381000" cy="415498"/>
                <a:chOff x="1579282" y="2033304"/>
                <a:chExt cx="381000" cy="415498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79282" y="2033304"/>
                  <a:ext cx="3810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t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700" dirty="0" smtClean="0">
                      <a:latin typeface="Times New Roman"/>
                      <a:cs typeface="Times New Roman"/>
                    </a:rPr>
                    <a:t>10</a:t>
                  </a:r>
                  <a:endParaRPr lang="en-US" sz="7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2123410" y="5259181"/>
              <a:ext cx="381000" cy="477054"/>
              <a:chOff x="1579282" y="1989894"/>
              <a:chExt cx="381000" cy="477054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579282" y="1989894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Times New Roman"/>
                    <a:cs typeface="Times New Roman"/>
                  </a:rPr>
                  <a:t>0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p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9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161043" y="4547141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 t</a:t>
            </a:r>
            <a:r>
              <a:rPr lang="en-US" sz="2000" dirty="0" smtClean="0">
                <a:latin typeface="Times New Roman"/>
                <a:cs typeface="Times New Roman"/>
              </a:rPr>
              <a:t>he people</a:t>
            </a:r>
            <a:endParaRPr lang="en-US" sz="2000" dirty="0">
              <a:latin typeface="Times New Roman"/>
              <a:cs typeface="Times New Roman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98097" y="5195395"/>
            <a:ext cx="678407" cy="369332"/>
            <a:chOff x="378233" y="1161805"/>
            <a:chExt cx="678407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4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838890" y="4716055"/>
            <a:ext cx="3248161" cy="1518189"/>
            <a:chOff x="2825030" y="3097440"/>
            <a:chExt cx="3248161" cy="1518189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3773104" y="3448757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4590149" y="3448757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4179932" y="3568974"/>
              <a:ext cx="1893259" cy="1029631"/>
              <a:chOff x="1816698" y="4706604"/>
              <a:chExt cx="1893259" cy="1029631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816698" y="4706604"/>
                <a:ext cx="1893259" cy="1016647"/>
                <a:chOff x="4414607" y="4407435"/>
                <a:chExt cx="1893259" cy="1016647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oup 116"/>
                <p:cNvGrpSpPr/>
                <p:nvPr/>
              </p:nvGrpSpPr>
              <p:grpSpPr>
                <a:xfrm>
                  <a:off x="5631651" y="4947028"/>
                  <a:ext cx="381000" cy="477054"/>
                  <a:chOff x="1579282" y="1986272"/>
                  <a:chExt cx="381000" cy="477054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1579282" y="1986272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W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14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4414607" y="4407435"/>
                  <a:ext cx="1893259" cy="538609"/>
                  <a:chOff x="820109" y="1933523"/>
                  <a:chExt cx="1893259" cy="538609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20109" y="1933523"/>
                    <a:ext cx="1893259" cy="5386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5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800" dirty="0" smtClean="0">
                        <a:latin typeface="Times New Roman"/>
                        <a:cs typeface="Times New Roman"/>
                      </a:rPr>
                      <a:t>16</a:t>
                    </a:r>
                    <a:endParaRPr lang="en-US" sz="8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12" name="Group 111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e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96" name="Group 95"/>
            <p:cNvGrpSpPr/>
            <p:nvPr/>
          </p:nvGrpSpPr>
          <p:grpSpPr>
            <a:xfrm>
              <a:off x="2825030" y="3548319"/>
              <a:ext cx="1893259" cy="1067310"/>
              <a:chOff x="1818297" y="4672182"/>
              <a:chExt cx="1893259" cy="106731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818297" y="4672182"/>
                <a:ext cx="1893259" cy="1067310"/>
                <a:chOff x="4416206" y="4373013"/>
                <a:chExt cx="1893259" cy="106731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Group 104"/>
                <p:cNvGrpSpPr/>
                <p:nvPr/>
              </p:nvGrpSpPr>
              <p:grpSpPr>
                <a:xfrm>
                  <a:off x="5631651" y="4947880"/>
                  <a:ext cx="381000" cy="492443"/>
                  <a:chOff x="1579282" y="1987124"/>
                  <a:chExt cx="381000" cy="4924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9282" y="1987124"/>
                    <a:ext cx="38100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7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12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4416206" y="4373013"/>
                  <a:ext cx="1893259" cy="584776"/>
                  <a:chOff x="821708" y="1899101"/>
                  <a:chExt cx="1893259" cy="584776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821708" y="1899101"/>
                    <a:ext cx="1893259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2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15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  <a:endParaRPr lang="en-US" sz="9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700" b="1" dirty="0" smtClean="0">
                      <a:latin typeface="Times New Roman"/>
                      <a:cs typeface="Times New Roman"/>
                    </a:rPr>
                    <a:t>_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11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97" name="Oval 96"/>
            <p:cNvSpPr/>
            <p:nvPr/>
          </p:nvSpPr>
          <p:spPr>
            <a:xfrm>
              <a:off x="4315370" y="3169975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32465" y="3097440"/>
              <a:ext cx="1547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</a:p>
            <a:p>
              <a:pPr algn="ctr"/>
              <a:r>
                <a:rPr lang="en-US" sz="800" b="1" dirty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17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13271" y="3039715"/>
            <a:ext cx="3259920" cy="1518189"/>
            <a:chOff x="2813271" y="3097440"/>
            <a:chExt cx="3259920" cy="1518189"/>
          </a:xfrm>
        </p:grpSpPr>
        <p:cxnSp>
          <p:nvCxnSpPr>
            <p:cNvPr id="229" name="Straight Connector 228"/>
            <p:cNvCxnSpPr/>
            <p:nvPr/>
          </p:nvCxnSpPr>
          <p:spPr>
            <a:xfrm flipV="1">
              <a:off x="3773104" y="3448757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flipH="1" flipV="1">
              <a:off x="4590149" y="3448757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6" name="Group 265"/>
            <p:cNvGrpSpPr/>
            <p:nvPr/>
          </p:nvGrpSpPr>
          <p:grpSpPr>
            <a:xfrm>
              <a:off x="4179932" y="3568974"/>
              <a:ext cx="1893259" cy="1029631"/>
              <a:chOff x="1816698" y="4706604"/>
              <a:chExt cx="1893259" cy="1029631"/>
            </a:xfrm>
          </p:grpSpPr>
          <p:grpSp>
            <p:nvGrpSpPr>
              <p:cNvPr id="267" name="Group 266"/>
              <p:cNvGrpSpPr/>
              <p:nvPr/>
            </p:nvGrpSpPr>
            <p:grpSpPr>
              <a:xfrm>
                <a:off x="1816698" y="4706604"/>
                <a:ext cx="1893259" cy="1002123"/>
                <a:chOff x="4414607" y="4407435"/>
                <a:chExt cx="1893259" cy="1002123"/>
              </a:xfrm>
            </p:grpSpPr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7" name="Group 286"/>
                <p:cNvGrpSpPr/>
                <p:nvPr/>
              </p:nvGrpSpPr>
              <p:grpSpPr>
                <a:xfrm>
                  <a:off x="5631651" y="4994060"/>
                  <a:ext cx="381000" cy="415498"/>
                  <a:chOff x="1579282" y="2033304"/>
                  <a:chExt cx="381000" cy="415498"/>
                </a:xfrm>
              </p:grpSpPr>
              <p:sp>
                <p:nvSpPr>
                  <p:cNvPr id="314" name="Oval 313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1579282" y="2033304"/>
                    <a:ext cx="381000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W</a:t>
                    </a:r>
                  </a:p>
                  <a:p>
                    <a:pPr algn="ctr"/>
                    <a:r>
                      <a:rPr lang="en-US" sz="700" dirty="0" smtClean="0">
                        <a:latin typeface="Times New Roman"/>
                        <a:cs typeface="Times New Roman"/>
                      </a:rPr>
                      <a:t>14</a:t>
                    </a:r>
                    <a:endParaRPr lang="en-US" sz="7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4414607" y="4407435"/>
                  <a:ext cx="1893259" cy="523220"/>
                  <a:chOff x="820109" y="1933523"/>
                  <a:chExt cx="1893259" cy="523220"/>
                </a:xfrm>
              </p:grpSpPr>
              <p:sp>
                <p:nvSpPr>
                  <p:cNvPr id="275" name="Oval 274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820109" y="1933523"/>
                    <a:ext cx="189325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5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800" dirty="0" smtClean="0">
                        <a:latin typeface="Times New Roman"/>
                        <a:cs typeface="Times New Roman"/>
                      </a:rPr>
                      <a:t>16</a:t>
                    </a:r>
                    <a:endParaRPr lang="en-US" sz="8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268" name="Group 267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269" name="Oval 268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latin typeface="Times New Roman"/>
                      <a:cs typeface="Times New Roman"/>
                    </a:rPr>
                    <a:t>1</a:t>
                  </a: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e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18" name="Group 317"/>
            <p:cNvGrpSpPr/>
            <p:nvPr/>
          </p:nvGrpSpPr>
          <p:grpSpPr>
            <a:xfrm>
              <a:off x="2813271" y="3536561"/>
              <a:ext cx="1893259" cy="1079068"/>
              <a:chOff x="1806538" y="4660424"/>
              <a:chExt cx="1893259" cy="1079068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1806538" y="4660424"/>
                <a:ext cx="1893259" cy="1079068"/>
                <a:chOff x="4404447" y="4361255"/>
                <a:chExt cx="1893259" cy="1079068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5" name="Group 354"/>
                <p:cNvGrpSpPr/>
                <p:nvPr/>
              </p:nvGrpSpPr>
              <p:grpSpPr>
                <a:xfrm>
                  <a:off x="5631651" y="4947880"/>
                  <a:ext cx="381000" cy="492443"/>
                  <a:chOff x="1579282" y="1987124"/>
                  <a:chExt cx="381000" cy="492443"/>
                </a:xfrm>
              </p:grpSpPr>
              <p:sp>
                <p:nvSpPr>
                  <p:cNvPr id="362" name="Oval 361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TextBox 362"/>
                  <p:cNvSpPr txBox="1"/>
                  <p:nvPr/>
                </p:nvSpPr>
                <p:spPr>
                  <a:xfrm>
                    <a:off x="1579282" y="1987124"/>
                    <a:ext cx="381000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_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12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4404447" y="4361255"/>
                  <a:ext cx="1893259" cy="584776"/>
                  <a:chOff x="809949" y="1887343"/>
                  <a:chExt cx="1893259" cy="584776"/>
                </a:xfrm>
              </p:grpSpPr>
              <p:sp>
                <p:nvSpPr>
                  <p:cNvPr id="329" name="Oval 328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0" name="TextBox 329"/>
                  <p:cNvSpPr txBox="1"/>
                  <p:nvPr/>
                </p:nvSpPr>
                <p:spPr>
                  <a:xfrm>
                    <a:off x="809949" y="1887343"/>
                    <a:ext cx="1893259" cy="5847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600" b="1" dirty="0" smtClean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800" b="1" dirty="0" smtClean="0">
                        <a:latin typeface="Times New Roman"/>
                        <a:cs typeface="Times New Roman"/>
                      </a:rPr>
                      <a:t>INT</a:t>
                    </a:r>
                    <a:endParaRPr lang="en-US" sz="8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15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21" name="Group 320"/>
              <p:cNvGrpSpPr/>
              <p:nvPr/>
            </p:nvGrpSpPr>
            <p:grpSpPr>
              <a:xfrm>
                <a:off x="2123410" y="5259181"/>
                <a:ext cx="381000" cy="477054"/>
                <a:chOff x="1579282" y="1989894"/>
                <a:chExt cx="381000" cy="477054"/>
              </a:xfrm>
            </p:grpSpPr>
            <p:sp>
              <p:nvSpPr>
                <p:cNvPr id="322" name="Oval 321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TextBox 323"/>
                <p:cNvSpPr txBox="1"/>
                <p:nvPr/>
              </p:nvSpPr>
              <p:spPr>
                <a:xfrm>
                  <a:off x="1579282" y="1989894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0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700" b="1" dirty="0" smtClean="0">
                      <a:latin typeface="Times New Roman"/>
                      <a:cs typeface="Times New Roman"/>
                    </a:rPr>
                    <a:t>NYT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11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367" name="Oval 366"/>
            <p:cNvSpPr/>
            <p:nvPr/>
          </p:nvSpPr>
          <p:spPr>
            <a:xfrm>
              <a:off x="4315370" y="3169975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3732465" y="3097440"/>
              <a:ext cx="1547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1</a:t>
              </a:r>
            </a:p>
            <a:p>
              <a:pPr algn="ctr"/>
              <a:r>
                <a:rPr lang="en-US" sz="800" b="1" dirty="0">
                  <a:latin typeface="Times New Roman"/>
                  <a:cs typeface="Times New Roman"/>
                </a:rPr>
                <a:t>root</a:t>
              </a:r>
            </a:p>
            <a:p>
              <a:pPr algn="ctr"/>
              <a:r>
                <a:rPr lang="en-US" sz="900" dirty="0">
                  <a:latin typeface="Times New Roman"/>
                  <a:cs typeface="Times New Roman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7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819" y="122763"/>
            <a:ext cx="8886034" cy="6619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42240" y="126987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83163" y="219263"/>
            <a:ext cx="50753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  <a:p>
            <a:pPr algn="ctr">
              <a:lnSpc>
                <a:spcPct val="50000"/>
              </a:lnSpc>
            </a:pPr>
            <a:r>
              <a:rPr lang="en-US" b="1" dirty="0">
                <a:latin typeface="Times New Roman"/>
                <a:cs typeface="Times New Roman"/>
              </a:rPr>
              <a:t>.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141866" y="874459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61043" y="879288"/>
            <a:ext cx="383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/>
                <a:cs typeface="Times New Roman"/>
              </a:rPr>
              <a:t>We the people</a:t>
            </a:r>
            <a:endParaRPr lang="en-US" sz="2000" u="sng" dirty="0">
              <a:latin typeface="Times New Roman"/>
              <a:cs typeface="Times New Roman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398097" y="1527542"/>
            <a:ext cx="678407" cy="369332"/>
            <a:chOff x="378233" y="1161805"/>
            <a:chExt cx="678407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8233" y="1161805"/>
              <a:ext cx="678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9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538480" y="1510817"/>
              <a:ext cx="34544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/>
          <p:cNvCxnSpPr/>
          <p:nvPr/>
        </p:nvCxnSpPr>
        <p:spPr>
          <a:xfrm flipV="1">
            <a:off x="4511132" y="886478"/>
            <a:ext cx="0" cy="37864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096301" y="1022787"/>
            <a:ext cx="4070169" cy="2718517"/>
            <a:chOff x="3238337" y="3011522"/>
            <a:chExt cx="4070169" cy="2718517"/>
          </a:xfrm>
        </p:grpSpPr>
        <p:cxnSp>
          <p:nvCxnSpPr>
            <p:cNvPr id="312" name="Straight Connector 311"/>
            <p:cNvCxnSpPr/>
            <p:nvPr/>
          </p:nvCxnSpPr>
          <p:spPr>
            <a:xfrm flipV="1">
              <a:off x="5008419" y="4106903"/>
              <a:ext cx="648371" cy="42672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5825464" y="4106903"/>
              <a:ext cx="539456" cy="38608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V="1">
              <a:off x="3428837" y="3266497"/>
              <a:ext cx="1151351" cy="60690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/>
            <p:cNvGrpSpPr/>
            <p:nvPr/>
          </p:nvGrpSpPr>
          <p:grpSpPr>
            <a:xfrm>
              <a:off x="5415247" y="4278467"/>
              <a:ext cx="1893259" cy="1451572"/>
              <a:chOff x="1816698" y="4769496"/>
              <a:chExt cx="1893259" cy="145157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1816698" y="4769496"/>
                <a:ext cx="1893259" cy="1451572"/>
                <a:chOff x="4414607" y="4470327"/>
                <a:chExt cx="1893259" cy="1451572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 flipV="1">
                  <a:off x="4931045" y="4796118"/>
                  <a:ext cx="433235" cy="31289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5364280" y="4796118"/>
                  <a:ext cx="381000" cy="288422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6" name="Group 335"/>
                <p:cNvGrpSpPr/>
                <p:nvPr/>
              </p:nvGrpSpPr>
              <p:grpSpPr>
                <a:xfrm>
                  <a:off x="5364280" y="4955469"/>
                  <a:ext cx="907598" cy="966430"/>
                  <a:chOff x="4631734" y="2867232"/>
                  <a:chExt cx="907598" cy="966430"/>
                </a:xfrm>
              </p:grpSpPr>
              <p:grpSp>
                <p:nvGrpSpPr>
                  <p:cNvPr id="340" name="Group 339"/>
                  <p:cNvGrpSpPr/>
                  <p:nvPr/>
                </p:nvGrpSpPr>
                <p:grpSpPr>
                  <a:xfrm>
                    <a:off x="4899105" y="2951416"/>
                    <a:ext cx="381000" cy="517750"/>
                    <a:chOff x="4097759" y="3985780"/>
                    <a:chExt cx="381000" cy="572109"/>
                  </a:xfrm>
                </p:grpSpPr>
                <p:cxnSp>
                  <p:nvCxnSpPr>
                    <p:cNvPr id="350" name="Straight Connector 349"/>
                    <p:cNvCxnSpPr/>
                    <p:nvPr/>
                  </p:nvCxnSpPr>
                  <p:spPr>
                    <a:xfrm flipV="1">
                      <a:off x="4097759" y="3985780"/>
                      <a:ext cx="190500" cy="572109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1" name="Straight Connector 350"/>
                    <p:cNvCxnSpPr/>
                    <p:nvPr/>
                  </p:nvCxnSpPr>
                  <p:spPr>
                    <a:xfrm>
                      <a:off x="4288259" y="4062426"/>
                      <a:ext cx="190500" cy="495463"/>
                    </a:xfrm>
                    <a:prstGeom prst="line">
                      <a:avLst/>
                    </a:prstGeom>
                    <a:ln>
                      <a:solidFill>
                        <a:srgbClr val="00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1" name="Group 340"/>
                  <p:cNvGrpSpPr/>
                  <p:nvPr/>
                </p:nvGrpSpPr>
                <p:grpSpPr>
                  <a:xfrm>
                    <a:off x="4899105" y="2867232"/>
                    <a:ext cx="381000" cy="477054"/>
                    <a:chOff x="1579282" y="1994713"/>
                    <a:chExt cx="381000" cy="477054"/>
                  </a:xfrm>
                </p:grpSpPr>
                <p:sp>
                  <p:nvSpPr>
                    <p:cNvPr id="348" name="Oval 347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TextBox 348"/>
                    <p:cNvSpPr txBox="1"/>
                    <p:nvPr/>
                  </p:nvSpPr>
                  <p:spPr>
                    <a:xfrm>
                      <a:off x="1579282" y="1994713"/>
                      <a:ext cx="381000" cy="4770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900" b="1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700" b="1" dirty="0">
                          <a:latin typeface="Times New Roman"/>
                          <a:cs typeface="Times New Roman"/>
                        </a:rPr>
                        <a:t>INT</a:t>
                      </a: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10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42" name="Group 341"/>
                  <p:cNvGrpSpPr/>
                  <p:nvPr/>
                </p:nvGrpSpPr>
                <p:grpSpPr>
                  <a:xfrm>
                    <a:off x="4631734" y="3356608"/>
                    <a:ext cx="381000" cy="477054"/>
                    <a:chOff x="1579282" y="1999461"/>
                    <a:chExt cx="381000" cy="477054"/>
                  </a:xfrm>
                </p:grpSpPr>
                <p:sp>
                  <p:nvSpPr>
                    <p:cNvPr id="346" name="Oval 345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TextBox 346"/>
                    <p:cNvSpPr txBox="1"/>
                    <p:nvPr/>
                  </p:nvSpPr>
                  <p:spPr>
                    <a:xfrm>
                      <a:off x="1579282" y="1999461"/>
                      <a:ext cx="381000" cy="4770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b="1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700" b="1" dirty="0" smtClean="0">
                          <a:latin typeface="Times New Roman"/>
                          <a:cs typeface="Times New Roman"/>
                        </a:rPr>
                        <a:t>t</a:t>
                      </a:r>
                      <a:endParaRPr lang="en-US" sz="700" b="1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  <p:grpSp>
                <p:nvGrpSpPr>
                  <p:cNvPr id="343" name="Group 342"/>
                  <p:cNvGrpSpPr/>
                  <p:nvPr/>
                </p:nvGrpSpPr>
                <p:grpSpPr>
                  <a:xfrm>
                    <a:off x="5158332" y="3348864"/>
                    <a:ext cx="381000" cy="477054"/>
                    <a:chOff x="1579282" y="1989255"/>
                    <a:chExt cx="381000" cy="477054"/>
                  </a:xfrm>
                </p:grpSpPr>
                <p:sp>
                  <p:nvSpPr>
                    <p:cNvPr id="344" name="Oval 343"/>
                    <p:cNvSpPr/>
                    <p:nvPr/>
                  </p:nvSpPr>
                  <p:spPr>
                    <a:xfrm>
                      <a:off x="1579282" y="2046942"/>
                      <a:ext cx="381000" cy="38100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TextBox 344"/>
                    <p:cNvSpPr txBox="1"/>
                    <p:nvPr/>
                  </p:nvSpPr>
                  <p:spPr>
                    <a:xfrm>
                      <a:off x="1579282" y="1989255"/>
                      <a:ext cx="381000" cy="4770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b="1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900" b="1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700" b="1" dirty="0" smtClean="0">
                          <a:latin typeface="Times New Roman"/>
                          <a:cs typeface="Times New Roman"/>
                        </a:rPr>
                        <a:t>W</a:t>
                      </a:r>
                      <a:endParaRPr lang="en-US" sz="700" b="1" dirty="0"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900" dirty="0" smtClean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900" dirty="0">
                        <a:latin typeface="Times New Roman"/>
                        <a:cs typeface="Times New Roman"/>
                      </a:endParaRPr>
                    </a:p>
                  </p:txBody>
                </p:sp>
              </p:grpSp>
            </p:grpSp>
            <p:grpSp>
              <p:nvGrpSpPr>
                <p:cNvPr id="337" name="Group 336"/>
                <p:cNvGrpSpPr/>
                <p:nvPr/>
              </p:nvGrpSpPr>
              <p:grpSpPr>
                <a:xfrm>
                  <a:off x="4414607" y="4470327"/>
                  <a:ext cx="1893259" cy="477054"/>
                  <a:chOff x="820109" y="1996415"/>
                  <a:chExt cx="1893259" cy="477054"/>
                </a:xfrm>
              </p:grpSpPr>
              <p:sp>
                <p:nvSpPr>
                  <p:cNvPr id="338" name="Oval 337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9" name="TextBox 338"/>
                  <p:cNvSpPr txBox="1"/>
                  <p:nvPr/>
                </p:nvSpPr>
                <p:spPr>
                  <a:xfrm>
                    <a:off x="820109" y="1996415"/>
                    <a:ext cx="1893259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4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14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331" name="Group 330"/>
              <p:cNvGrpSpPr/>
              <p:nvPr/>
            </p:nvGrpSpPr>
            <p:grpSpPr>
              <a:xfrm>
                <a:off x="2123410" y="5265346"/>
                <a:ext cx="381000" cy="477054"/>
                <a:chOff x="1579282" y="1996059"/>
                <a:chExt cx="381000" cy="477054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TextBox 332"/>
                <p:cNvSpPr txBox="1"/>
                <p:nvPr/>
              </p:nvSpPr>
              <p:spPr>
                <a:xfrm>
                  <a:off x="1579282" y="1996059"/>
                  <a:ext cx="381000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2</a:t>
                  </a:r>
                </a:p>
                <a:p>
                  <a:pPr algn="ctr"/>
                  <a:r>
                    <a:rPr lang="en-US" sz="700" b="1" dirty="0" smtClean="0">
                      <a:latin typeface="Times New Roman"/>
                      <a:cs typeface="Times New Roman"/>
                    </a:rPr>
                    <a:t>_</a:t>
                  </a:r>
                  <a:endParaRPr lang="en-US" sz="7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dirty="0">
                      <a:latin typeface="Times New Roman"/>
                      <a:cs typeface="Times New Roman"/>
                    </a:rPr>
                    <a:t>9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grpSp>
          <p:nvGrpSpPr>
            <p:cNvPr id="361" name="Group 360"/>
            <p:cNvGrpSpPr/>
            <p:nvPr/>
          </p:nvGrpSpPr>
          <p:grpSpPr>
            <a:xfrm>
              <a:off x="4048586" y="4191962"/>
              <a:ext cx="1893259" cy="584776"/>
              <a:chOff x="809949" y="1896143"/>
              <a:chExt cx="1893259" cy="584776"/>
            </a:xfrm>
          </p:grpSpPr>
          <p:sp>
            <p:nvSpPr>
              <p:cNvPr id="364" name="Oval 363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809949" y="1896143"/>
                <a:ext cx="189325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700" b="1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4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e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13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381" name="Straight Connector 380"/>
            <p:cNvCxnSpPr/>
            <p:nvPr/>
          </p:nvCxnSpPr>
          <p:spPr>
            <a:xfrm flipH="1" flipV="1">
              <a:off x="4783936" y="3315865"/>
              <a:ext cx="957344" cy="51893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2" name="Group 381"/>
            <p:cNvGrpSpPr/>
            <p:nvPr/>
          </p:nvGrpSpPr>
          <p:grpSpPr>
            <a:xfrm>
              <a:off x="4967780" y="3762749"/>
              <a:ext cx="1547000" cy="477054"/>
              <a:chOff x="4967780" y="3940493"/>
              <a:chExt cx="1547000" cy="477054"/>
            </a:xfrm>
          </p:grpSpPr>
          <p:sp>
            <p:nvSpPr>
              <p:cNvPr id="383" name="Oval 382"/>
              <p:cNvSpPr/>
              <p:nvPr/>
            </p:nvSpPr>
            <p:spPr>
              <a:xfrm>
                <a:off x="5550685" y="3994320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4967780" y="3940493"/>
                <a:ext cx="1547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8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INT</a:t>
                </a: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16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396" name="Oval 395"/>
            <p:cNvSpPr/>
            <p:nvPr/>
          </p:nvSpPr>
          <p:spPr>
            <a:xfrm>
              <a:off x="3238337" y="3861768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3" name="Group 402"/>
            <p:cNvGrpSpPr/>
            <p:nvPr/>
          </p:nvGrpSpPr>
          <p:grpSpPr>
            <a:xfrm>
              <a:off x="4453264" y="3011522"/>
              <a:ext cx="381000" cy="477054"/>
              <a:chOff x="1579282" y="1987657"/>
              <a:chExt cx="381000" cy="477054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1579282" y="1987657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13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r</a:t>
                </a:r>
                <a:r>
                  <a:rPr lang="en-US" sz="700" b="1" dirty="0" smtClean="0">
                    <a:latin typeface="Times New Roman"/>
                    <a:cs typeface="Times New Roman"/>
                  </a:rPr>
                  <a:t>oot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17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406" name="Straight Connector 405"/>
          <p:cNvCxnSpPr/>
          <p:nvPr/>
        </p:nvCxnSpPr>
        <p:spPr>
          <a:xfrm flipV="1">
            <a:off x="2551920" y="2159986"/>
            <a:ext cx="648371" cy="42672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 flipH="1" flipV="1">
            <a:off x="3368965" y="2159986"/>
            <a:ext cx="539456" cy="38608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9" name="Group 408"/>
          <p:cNvGrpSpPr/>
          <p:nvPr/>
        </p:nvGrpSpPr>
        <p:grpSpPr>
          <a:xfrm>
            <a:off x="2958748" y="2231278"/>
            <a:ext cx="1893259" cy="1555858"/>
            <a:chOff x="1816698" y="4669224"/>
            <a:chExt cx="1893259" cy="1555858"/>
          </a:xfrm>
        </p:grpSpPr>
        <p:grpSp>
          <p:nvGrpSpPr>
            <p:cNvPr id="410" name="Group 409"/>
            <p:cNvGrpSpPr/>
            <p:nvPr/>
          </p:nvGrpSpPr>
          <p:grpSpPr>
            <a:xfrm>
              <a:off x="1816698" y="4669224"/>
              <a:ext cx="1893259" cy="1555858"/>
              <a:chOff x="4414607" y="4370055"/>
              <a:chExt cx="1893259" cy="1555858"/>
            </a:xfrm>
          </p:grpSpPr>
          <p:cxnSp>
            <p:nvCxnSpPr>
              <p:cNvPr id="414" name="Straight Connector 413"/>
              <p:cNvCxnSpPr/>
              <p:nvPr/>
            </p:nvCxnSpPr>
            <p:spPr>
              <a:xfrm flipV="1">
                <a:off x="4931045" y="4796118"/>
                <a:ext cx="433235" cy="31289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5364280" y="4796118"/>
                <a:ext cx="381000" cy="28842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6" name="Group 415"/>
              <p:cNvGrpSpPr/>
              <p:nvPr/>
            </p:nvGrpSpPr>
            <p:grpSpPr>
              <a:xfrm>
                <a:off x="5364280" y="4947113"/>
                <a:ext cx="907598" cy="978800"/>
                <a:chOff x="4631734" y="2858876"/>
                <a:chExt cx="907598" cy="978800"/>
              </a:xfrm>
            </p:grpSpPr>
            <p:grpSp>
              <p:nvGrpSpPr>
                <p:cNvPr id="420" name="Group 419"/>
                <p:cNvGrpSpPr/>
                <p:nvPr/>
              </p:nvGrpSpPr>
              <p:grpSpPr>
                <a:xfrm>
                  <a:off x="4899105" y="2951416"/>
                  <a:ext cx="381000" cy="517750"/>
                  <a:chOff x="4097759" y="3985780"/>
                  <a:chExt cx="381000" cy="572109"/>
                </a:xfrm>
              </p:grpSpPr>
              <p:cxnSp>
                <p:nvCxnSpPr>
                  <p:cNvPr id="430" name="Straight Connector 429"/>
                  <p:cNvCxnSpPr/>
                  <p:nvPr/>
                </p:nvCxnSpPr>
                <p:spPr>
                  <a:xfrm flipV="1">
                    <a:off x="4097759" y="3985780"/>
                    <a:ext cx="190500" cy="572109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1" name="Straight Connector 430"/>
                  <p:cNvCxnSpPr/>
                  <p:nvPr/>
                </p:nvCxnSpPr>
                <p:spPr>
                  <a:xfrm>
                    <a:off x="4288259" y="4062426"/>
                    <a:ext cx="190500" cy="495463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1" name="Group 420"/>
                <p:cNvGrpSpPr/>
                <p:nvPr/>
              </p:nvGrpSpPr>
              <p:grpSpPr>
                <a:xfrm>
                  <a:off x="4899105" y="2858876"/>
                  <a:ext cx="381000" cy="477054"/>
                  <a:chOff x="1579282" y="1986357"/>
                  <a:chExt cx="381000" cy="477054"/>
                </a:xfrm>
              </p:grpSpPr>
              <p:sp>
                <p:nvSpPr>
                  <p:cNvPr id="428" name="Oval 427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TextBox 428"/>
                  <p:cNvSpPr txBox="1"/>
                  <p:nvPr/>
                </p:nvSpPr>
                <p:spPr>
                  <a:xfrm>
                    <a:off x="1579282" y="1986357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2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INT</a:t>
                    </a: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8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422" name="Group 421"/>
                <p:cNvGrpSpPr/>
                <p:nvPr/>
              </p:nvGrpSpPr>
              <p:grpSpPr>
                <a:xfrm>
                  <a:off x="4631734" y="3358160"/>
                  <a:ext cx="381000" cy="477054"/>
                  <a:chOff x="1579282" y="2001013"/>
                  <a:chExt cx="381000" cy="477054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TextBox 426"/>
                  <p:cNvSpPr txBox="1"/>
                  <p:nvPr/>
                </p:nvSpPr>
                <p:spPr>
                  <a:xfrm>
                    <a:off x="1579282" y="2001013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 smtClean="0">
                        <a:latin typeface="Times New Roman"/>
                        <a:cs typeface="Times New Roman"/>
                      </a:rPr>
                      <a:t>1</a:t>
                    </a:r>
                    <a:endParaRPr lang="en-US" sz="9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700" b="1" dirty="0">
                        <a:latin typeface="Times New Roman"/>
                        <a:cs typeface="Times New Roman"/>
                      </a:rPr>
                      <a:t>h</a:t>
                    </a:r>
                  </a:p>
                  <a:p>
                    <a:pPr algn="ctr"/>
                    <a:r>
                      <a:rPr lang="en-US" sz="900" dirty="0" smtClean="0">
                        <a:latin typeface="Times New Roman"/>
                        <a:cs typeface="Times New Roman"/>
                      </a:rPr>
                      <a:t>3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  <p:grpSp>
              <p:nvGrpSpPr>
                <p:cNvPr id="423" name="Group 422"/>
                <p:cNvGrpSpPr/>
                <p:nvPr/>
              </p:nvGrpSpPr>
              <p:grpSpPr>
                <a:xfrm>
                  <a:off x="5158332" y="3360622"/>
                  <a:ext cx="381000" cy="477054"/>
                  <a:chOff x="1579282" y="2001013"/>
                  <a:chExt cx="381000" cy="477054"/>
                </a:xfrm>
              </p:grpSpPr>
              <p:sp>
                <p:nvSpPr>
                  <p:cNvPr id="424" name="Oval 423"/>
                  <p:cNvSpPr/>
                  <p:nvPr/>
                </p:nvSpPr>
                <p:spPr>
                  <a:xfrm>
                    <a:off x="1579282" y="2046942"/>
                    <a:ext cx="381000" cy="381000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TextBox 424"/>
                  <p:cNvSpPr txBox="1"/>
                  <p:nvPr/>
                </p:nvSpPr>
                <p:spPr>
                  <a:xfrm>
                    <a:off x="1579282" y="2001013"/>
                    <a:ext cx="381000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b="1" dirty="0">
                        <a:latin typeface="Times New Roman"/>
                        <a:cs typeface="Times New Roman"/>
                      </a:rPr>
                      <a:t>1</a:t>
                    </a:r>
                  </a:p>
                  <a:p>
                    <a:pPr algn="ctr"/>
                    <a:r>
                      <a:rPr lang="en-US" sz="700" b="1" dirty="0" smtClean="0">
                        <a:latin typeface="Times New Roman"/>
                        <a:cs typeface="Times New Roman"/>
                      </a:rPr>
                      <a:t>O</a:t>
                    </a:r>
                    <a:endParaRPr lang="en-US" sz="700" b="1" dirty="0">
                      <a:latin typeface="Times New Roman"/>
                      <a:cs typeface="Times New Roman"/>
                    </a:endParaRPr>
                  </a:p>
                  <a:p>
                    <a:pPr algn="ctr"/>
                    <a:r>
                      <a:rPr lang="en-US" sz="900" dirty="0">
                        <a:latin typeface="Times New Roman"/>
                        <a:cs typeface="Times New Roman"/>
                      </a:rPr>
                      <a:t>4</a:t>
                    </a:r>
                    <a:endParaRPr lang="en-US" sz="900" dirty="0">
                      <a:latin typeface="Times New Roman"/>
                      <a:cs typeface="Times New Roman"/>
                    </a:endParaRPr>
                  </a:p>
                </p:txBody>
              </p:sp>
            </p:grpSp>
          </p:grpSp>
          <p:grpSp>
            <p:nvGrpSpPr>
              <p:cNvPr id="417" name="Group 416"/>
              <p:cNvGrpSpPr/>
              <p:nvPr/>
            </p:nvGrpSpPr>
            <p:grpSpPr>
              <a:xfrm>
                <a:off x="4414607" y="4370055"/>
                <a:ext cx="1893259" cy="584776"/>
                <a:chOff x="820109" y="1896143"/>
                <a:chExt cx="1893259" cy="584776"/>
              </a:xfrm>
            </p:grpSpPr>
            <p:sp>
              <p:nvSpPr>
                <p:cNvPr id="418" name="Oval 417"/>
                <p:cNvSpPr/>
                <p:nvPr/>
              </p:nvSpPr>
              <p:spPr>
                <a:xfrm>
                  <a:off x="1579282" y="2046942"/>
                  <a:ext cx="381000" cy="3810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>
                  <a:off x="820109" y="1896143"/>
                  <a:ext cx="1893259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700" b="1" dirty="0" smtClean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900" b="1" dirty="0" smtClean="0">
                      <a:latin typeface="Times New Roman"/>
                      <a:cs typeface="Times New Roman"/>
                    </a:rPr>
                    <a:t>3</a:t>
                  </a:r>
                  <a:endParaRPr lang="en-US" sz="900" b="1" dirty="0">
                    <a:latin typeface="Times New Roman"/>
                    <a:cs typeface="Times New Roman"/>
                  </a:endParaRPr>
                </a:p>
                <a:p>
                  <a:pPr algn="ctr"/>
                  <a:r>
                    <a:rPr lang="en-US" sz="700" b="1" dirty="0">
                      <a:latin typeface="Times New Roman"/>
                      <a:cs typeface="Times New Roman"/>
                    </a:rPr>
                    <a:t>INT</a:t>
                  </a:r>
                </a:p>
                <a:p>
                  <a:pPr algn="ctr"/>
                  <a:r>
                    <a:rPr lang="en-US" sz="900" dirty="0" smtClean="0">
                      <a:latin typeface="Times New Roman"/>
                      <a:cs typeface="Times New Roman"/>
                    </a:rPr>
                    <a:t>13</a:t>
                  </a:r>
                  <a:endParaRPr lang="en-US" sz="90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412" name="Oval 411"/>
            <p:cNvSpPr/>
            <p:nvPr/>
          </p:nvSpPr>
          <p:spPr>
            <a:xfrm>
              <a:off x="2123410" y="5316229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2994756" y="2822102"/>
            <a:ext cx="907598" cy="968892"/>
            <a:chOff x="4631734" y="2867232"/>
            <a:chExt cx="907598" cy="968892"/>
          </a:xfrm>
        </p:grpSpPr>
        <p:grpSp>
          <p:nvGrpSpPr>
            <p:cNvPr id="443" name="Group 442"/>
            <p:cNvGrpSpPr/>
            <p:nvPr/>
          </p:nvGrpSpPr>
          <p:grpSpPr>
            <a:xfrm>
              <a:off x="4899105" y="2951408"/>
              <a:ext cx="381000" cy="517749"/>
              <a:chOff x="4097759" y="3985780"/>
              <a:chExt cx="381000" cy="572109"/>
            </a:xfrm>
          </p:grpSpPr>
          <p:cxnSp>
            <p:nvCxnSpPr>
              <p:cNvPr id="453" name="Straight Connector 452"/>
              <p:cNvCxnSpPr/>
              <p:nvPr/>
            </p:nvCxnSpPr>
            <p:spPr>
              <a:xfrm flipV="1">
                <a:off x="4097759" y="3985780"/>
                <a:ext cx="190500" cy="57210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4293263" y="4062431"/>
                <a:ext cx="185496" cy="4954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4890750" y="2867232"/>
              <a:ext cx="389355" cy="477054"/>
              <a:chOff x="1570927" y="1994713"/>
              <a:chExt cx="389355" cy="477054"/>
            </a:xfrm>
          </p:grpSpPr>
          <p:sp>
            <p:nvSpPr>
              <p:cNvPr id="451" name="Oval 450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TextBox 451"/>
              <p:cNvSpPr txBox="1"/>
              <p:nvPr/>
            </p:nvSpPr>
            <p:spPr>
              <a:xfrm>
                <a:off x="1570927" y="1994713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INT</a:t>
                </a: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7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45" name="Group 444"/>
            <p:cNvGrpSpPr/>
            <p:nvPr/>
          </p:nvGrpSpPr>
          <p:grpSpPr>
            <a:xfrm>
              <a:off x="4631734" y="3353206"/>
              <a:ext cx="381000" cy="477054"/>
              <a:chOff x="1579282" y="1996059"/>
              <a:chExt cx="381000" cy="477054"/>
            </a:xfrm>
          </p:grpSpPr>
          <p:sp>
            <p:nvSpPr>
              <p:cNvPr id="449" name="Oval 448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TextBox 449"/>
              <p:cNvSpPr txBox="1"/>
              <p:nvPr/>
            </p:nvSpPr>
            <p:spPr>
              <a:xfrm>
                <a:off x="1579282" y="1996059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0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 smtClean="0">
                    <a:latin typeface="Times New Roman"/>
                    <a:cs typeface="Times New Roman"/>
                  </a:rPr>
                  <a:t>NYT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 smtClean="0">
                    <a:latin typeface="Times New Roman"/>
                    <a:cs typeface="Times New Roman"/>
                  </a:rPr>
                  <a:t>1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446" name="Group 445"/>
            <p:cNvGrpSpPr/>
            <p:nvPr/>
          </p:nvGrpSpPr>
          <p:grpSpPr>
            <a:xfrm>
              <a:off x="5158332" y="3359070"/>
              <a:ext cx="381000" cy="477054"/>
              <a:chOff x="1579282" y="1999461"/>
              <a:chExt cx="381000" cy="477054"/>
            </a:xfrm>
          </p:grpSpPr>
          <p:sp>
            <p:nvSpPr>
              <p:cNvPr id="447" name="Oval 446"/>
              <p:cNvSpPr/>
              <p:nvPr/>
            </p:nvSpPr>
            <p:spPr>
              <a:xfrm>
                <a:off x="1579282" y="2046942"/>
                <a:ext cx="381000" cy="381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1579282" y="1999461"/>
                <a:ext cx="3810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 smtClean="0">
                    <a:latin typeface="Times New Roman"/>
                    <a:cs typeface="Times New Roman"/>
                  </a:rPr>
                  <a:t>1</a:t>
                </a:r>
                <a:endParaRPr lang="en-US" sz="9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700" b="1" dirty="0">
                    <a:latin typeface="Times New Roman"/>
                    <a:cs typeface="Times New Roman"/>
                  </a:rPr>
                  <a:t>l</a:t>
                </a:r>
                <a:endParaRPr lang="en-US" sz="700" b="1" dirty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900" dirty="0">
                    <a:latin typeface="Times New Roman"/>
                    <a:cs typeface="Times New Roman"/>
                  </a:rPr>
                  <a:t>2</a:t>
                </a:r>
                <a:endParaRPr lang="en-US" sz="900" dirty="0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41" name="Oval 440"/>
          <p:cNvSpPr/>
          <p:nvPr/>
        </p:nvSpPr>
        <p:spPr>
          <a:xfrm>
            <a:off x="2361420" y="2395844"/>
            <a:ext cx="381000" cy="3810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6" name="Group 455"/>
          <p:cNvGrpSpPr/>
          <p:nvPr/>
        </p:nvGrpSpPr>
        <p:grpSpPr>
          <a:xfrm>
            <a:off x="2511281" y="1819234"/>
            <a:ext cx="1547000" cy="477054"/>
            <a:chOff x="4967780" y="3943895"/>
            <a:chExt cx="1547000" cy="477054"/>
          </a:xfrm>
        </p:grpSpPr>
        <p:sp>
          <p:nvSpPr>
            <p:cNvPr id="457" name="Oval 456"/>
            <p:cNvSpPr/>
            <p:nvPr/>
          </p:nvSpPr>
          <p:spPr>
            <a:xfrm>
              <a:off x="5550685" y="3994320"/>
              <a:ext cx="381000" cy="381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xtBox 457"/>
            <p:cNvSpPr txBox="1"/>
            <p:nvPr/>
          </p:nvSpPr>
          <p:spPr>
            <a:xfrm>
              <a:off x="4967780" y="3943895"/>
              <a:ext cx="1547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Times New Roman"/>
                  <a:cs typeface="Times New Roman"/>
                </a:rPr>
                <a:t>5</a:t>
              </a:r>
            </a:p>
            <a:p>
              <a:pPr algn="ctr"/>
              <a:r>
                <a:rPr lang="en-US" sz="700" b="1" dirty="0" smtClean="0">
                  <a:latin typeface="Times New Roman"/>
                  <a:cs typeface="Times New Roman"/>
                </a:rPr>
                <a:t>INT</a:t>
              </a:r>
              <a:endParaRPr lang="en-US" sz="700" b="1" dirty="0">
                <a:latin typeface="Times New Roman"/>
                <a:cs typeface="Times New Roman"/>
              </a:endParaRPr>
            </a:p>
            <a:p>
              <a:pPr algn="ctr"/>
              <a:r>
                <a:rPr lang="en-US" sz="900" dirty="0" smtClean="0">
                  <a:latin typeface="Times New Roman"/>
                  <a:cs typeface="Times New Roman"/>
                </a:rPr>
                <a:t>15</a:t>
              </a:r>
              <a:endParaRPr lang="en-US" sz="900" dirty="0">
                <a:latin typeface="Times New Roman"/>
                <a:cs typeface="Times New Roman"/>
              </a:endParaRPr>
            </a:p>
          </p:txBody>
        </p:sp>
      </p:grpSp>
      <p:sp>
        <p:nvSpPr>
          <p:cNvPr id="480" name="TextBox 479"/>
          <p:cNvSpPr txBox="1"/>
          <p:nvPr/>
        </p:nvSpPr>
        <p:spPr>
          <a:xfrm>
            <a:off x="1769651" y="2347645"/>
            <a:ext cx="1547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Times New Roman"/>
                <a:cs typeface="Times New Roman"/>
              </a:rPr>
              <a:t>2</a:t>
            </a:r>
            <a:endParaRPr lang="en-US" sz="900" b="1" dirty="0">
              <a:latin typeface="Times New Roman"/>
              <a:cs typeface="Times New Roman"/>
            </a:endParaRPr>
          </a:p>
          <a:p>
            <a:pPr algn="ctr"/>
            <a:r>
              <a:rPr lang="en-US" sz="700" b="1" dirty="0" smtClean="0">
                <a:latin typeface="Times New Roman"/>
                <a:cs typeface="Times New Roman"/>
              </a:rPr>
              <a:t>INT</a:t>
            </a:r>
            <a:endParaRPr lang="en-US" sz="700" b="1" dirty="0">
              <a:latin typeface="Times New Roman"/>
              <a:cs typeface="Times New Roman"/>
            </a:endParaRPr>
          </a:p>
          <a:p>
            <a:pPr algn="ctr"/>
            <a:r>
              <a:rPr lang="en-US" sz="900" dirty="0" smtClean="0">
                <a:latin typeface="Times New Roman"/>
                <a:cs typeface="Times New Roman"/>
              </a:rPr>
              <a:t>11</a:t>
            </a:r>
            <a:endParaRPr lang="en-US" sz="900" dirty="0">
              <a:latin typeface="Times New Roman"/>
              <a:cs typeface="Times New Roman"/>
            </a:endParaRPr>
          </a:p>
        </p:txBody>
      </p:sp>
      <p:cxnSp>
        <p:nvCxnSpPr>
          <p:cNvPr id="483" name="Straight Connector 482"/>
          <p:cNvCxnSpPr/>
          <p:nvPr/>
        </p:nvCxnSpPr>
        <p:spPr>
          <a:xfrm>
            <a:off x="149410" y="3820859"/>
            <a:ext cx="88786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281</Words>
  <Application>Microsoft Macintosh PowerPoint</Application>
  <PresentationFormat>On-screen Show (4:3)</PresentationFormat>
  <Paragraphs>276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Eriick</dc:creator>
  <cp:lastModifiedBy>Eriick</cp:lastModifiedBy>
  <cp:revision>71</cp:revision>
  <dcterms:created xsi:type="dcterms:W3CDTF">2018-12-18T01:36:59Z</dcterms:created>
  <dcterms:modified xsi:type="dcterms:W3CDTF">2018-12-19T06:02:08Z</dcterms:modified>
</cp:coreProperties>
</file>