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43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454296-656C-470F-967D-1B7FAE79F568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D29E0C-F614-4CFE-BC08-7686C79F77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5637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D29E0C-F614-4CFE-BC08-7686C79F7729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55414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7EACC-6BFA-440A-96BA-5AA4FB4B8E68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34CA1-B65C-424D-AE7D-9FECEA861B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4610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7EACC-6BFA-440A-96BA-5AA4FB4B8E68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34CA1-B65C-424D-AE7D-9FECEA861B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0514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7EACC-6BFA-440A-96BA-5AA4FB4B8E68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34CA1-B65C-424D-AE7D-9FECEA861B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4124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7EACC-6BFA-440A-96BA-5AA4FB4B8E68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34CA1-B65C-424D-AE7D-9FECEA861B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4107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7EACC-6BFA-440A-96BA-5AA4FB4B8E68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34CA1-B65C-424D-AE7D-9FECEA861B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0096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7EACC-6BFA-440A-96BA-5AA4FB4B8E68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34CA1-B65C-424D-AE7D-9FECEA861B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9066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7EACC-6BFA-440A-96BA-5AA4FB4B8E68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34CA1-B65C-424D-AE7D-9FECEA861B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2114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7EACC-6BFA-440A-96BA-5AA4FB4B8E68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34CA1-B65C-424D-AE7D-9FECEA861B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258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7EACC-6BFA-440A-96BA-5AA4FB4B8E68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34CA1-B65C-424D-AE7D-9FECEA861B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1773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7EACC-6BFA-440A-96BA-5AA4FB4B8E68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34CA1-B65C-424D-AE7D-9FECEA861B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0177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7EACC-6BFA-440A-96BA-5AA4FB4B8E68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34CA1-B65C-424D-AE7D-9FECEA861B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917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E7EACC-6BFA-440A-96BA-5AA4FB4B8E68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334CA1-B65C-424D-AE7D-9FECEA861B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0495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Лабораторная работа №2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364088" y="4581128"/>
            <a:ext cx="3672408" cy="576064"/>
          </a:xfrm>
        </p:spPr>
        <p:txBody>
          <a:bodyPr>
            <a:normAutofit fontScale="70000" lnSpcReduction="20000"/>
          </a:bodyPr>
          <a:lstStyle/>
          <a:p>
            <a:r>
              <a:rPr lang="ru-RU" dirty="0" smtClean="0"/>
              <a:t>Студент: Егорова Екатерина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403648" y="260648"/>
            <a:ext cx="612068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smtClean="0"/>
              <a:t>РОССИЙСКИЙ УНИВЕРСИТЕТ ДРУЖБЫ НАРОДОВ </a:t>
            </a:r>
          </a:p>
          <a:p>
            <a:pPr algn="ctr"/>
            <a:r>
              <a:rPr lang="ru-RU" dirty="0" smtClean="0"/>
              <a:t>Факультет физико-математических  и естественных наук </a:t>
            </a:r>
          </a:p>
          <a:p>
            <a:pPr algn="ctr"/>
            <a:r>
              <a:rPr lang="ru-RU" dirty="0" smtClean="0"/>
              <a:t>Кафедра прикладной информатики и теории вероятностей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701313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9552" y="260648"/>
            <a:ext cx="7416824" cy="3168352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 Создаем ключи </a:t>
            </a:r>
            <a:r>
              <a:rPr lang="en-US" dirty="0" err="1" smtClean="0"/>
              <a:t>pgp</a:t>
            </a:r>
            <a:r>
              <a:rPr lang="ru-RU" dirty="0" smtClean="0"/>
              <a:t> (</a:t>
            </a:r>
            <a:r>
              <a:rPr lang="en-US" dirty="0" err="1" smtClean="0"/>
              <a:t>gpg</a:t>
            </a:r>
            <a:r>
              <a:rPr lang="en-US" dirty="0" smtClean="0"/>
              <a:t> --full-generate-key</a:t>
            </a:r>
            <a:r>
              <a:rPr lang="ru-RU" dirty="0"/>
              <a:t>  </a:t>
            </a:r>
            <a:r>
              <a:rPr lang="ru-RU" dirty="0" smtClean="0"/>
              <a:t> генерируем ключ)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4" y="1628800"/>
            <a:ext cx="7307533" cy="4896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04010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 Контрольные вопросы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1400" dirty="0" smtClean="0"/>
              <a:t>Система </a:t>
            </a:r>
            <a:r>
              <a:rPr lang="ru-RU" sz="1400" dirty="0"/>
              <a:t>контроля версий (от англ. </a:t>
            </a:r>
            <a:r>
              <a:rPr lang="ru-RU" sz="1400" dirty="0" err="1"/>
              <a:t>Version</a:t>
            </a:r>
            <a:r>
              <a:rPr lang="ru-RU" sz="1400" dirty="0"/>
              <a:t> </a:t>
            </a:r>
            <a:r>
              <a:rPr lang="ru-RU" sz="1400" dirty="0" err="1"/>
              <a:t>Control</a:t>
            </a:r>
            <a:r>
              <a:rPr lang="ru-RU" sz="1400" dirty="0"/>
              <a:t> </a:t>
            </a:r>
            <a:r>
              <a:rPr lang="ru-RU" sz="1400" dirty="0" err="1"/>
              <a:t>System</a:t>
            </a:r>
            <a:r>
              <a:rPr lang="ru-RU" sz="1400" dirty="0"/>
              <a:t>, VCS) — это место хранения кода</a:t>
            </a:r>
            <a:r>
              <a:rPr lang="ru-RU" sz="1400" dirty="0" smtClean="0"/>
              <a:t>.</a:t>
            </a:r>
          </a:p>
          <a:p>
            <a:r>
              <a:rPr lang="ru-RU" sz="1100" dirty="0" smtClean="0"/>
              <a:t>  </a:t>
            </a:r>
            <a:r>
              <a:rPr lang="ru-RU" sz="1200" dirty="0" smtClean="0"/>
              <a:t>Хранилище (</a:t>
            </a:r>
            <a:r>
              <a:rPr lang="ru-RU" sz="1200" dirty="0" err="1" smtClean="0"/>
              <a:t>repository</a:t>
            </a:r>
            <a:r>
              <a:rPr lang="ru-RU" sz="1200" dirty="0" smtClean="0"/>
              <a:t>), или </a:t>
            </a:r>
            <a:r>
              <a:rPr lang="ru-RU" sz="1200" dirty="0" err="1" smtClean="0"/>
              <a:t>репозитарий</a:t>
            </a:r>
            <a:r>
              <a:rPr lang="ru-RU" sz="1200" dirty="0" smtClean="0"/>
              <a:t>, — место хранения всех версий и служебной информации. • Версия (</a:t>
            </a:r>
            <a:r>
              <a:rPr lang="ru-RU" sz="1200" dirty="0" err="1" smtClean="0"/>
              <a:t>revision</a:t>
            </a:r>
            <a:r>
              <a:rPr lang="ru-RU" sz="1200" dirty="0" smtClean="0"/>
              <a:t>), или ревизия, — состояние всех файлов на определенный момент времени, сохраненное в </a:t>
            </a:r>
            <a:r>
              <a:rPr lang="ru-RU" sz="1200" dirty="0" err="1" smtClean="0"/>
              <a:t>репозитарии</a:t>
            </a:r>
            <a:r>
              <a:rPr lang="ru-RU" sz="1200" dirty="0" smtClean="0"/>
              <a:t>, с дополнительной информацией. • </a:t>
            </a:r>
            <a:r>
              <a:rPr lang="ru-RU" sz="1200" dirty="0" err="1" smtClean="0"/>
              <a:t>Commit</a:t>
            </a:r>
            <a:r>
              <a:rPr lang="ru-RU" sz="1200" dirty="0" smtClean="0"/>
              <a:t> («[трудовой] вклад», не переводится) — синоним версии; процесс создания новой версии</a:t>
            </a:r>
            <a:r>
              <a:rPr lang="ru-RU" sz="1400" dirty="0" smtClean="0"/>
              <a:t>.</a:t>
            </a:r>
          </a:p>
          <a:p>
            <a:r>
              <a:rPr lang="ru-RU" sz="1200" dirty="0" smtClean="0"/>
              <a:t>Централизованные VCS. u Одно основное хранилище всего проекта u Каждый пользователь копирует себе необходимые ему. файлы из этого </a:t>
            </a:r>
            <a:r>
              <a:rPr lang="ru-RU" sz="1200" dirty="0" err="1" smtClean="0"/>
              <a:t>репозитория</a:t>
            </a:r>
            <a:r>
              <a:rPr lang="ru-RU" sz="1200" dirty="0" smtClean="0"/>
              <a:t>, изменяет и, затем, добавляет свои изменения обратно</a:t>
            </a:r>
          </a:p>
          <a:p>
            <a:r>
              <a:rPr lang="ru-RU" sz="1200" dirty="0" smtClean="0"/>
              <a:t>Работа с таким удалённым </a:t>
            </a:r>
            <a:r>
              <a:rPr lang="ru-RU" sz="1200" dirty="0" err="1" smtClean="0"/>
              <a:t>репозиторием</a:t>
            </a:r>
            <a:r>
              <a:rPr lang="ru-RU" sz="1200" dirty="0" smtClean="0"/>
              <a:t> подразумевает выполнение стандартных операций отправки и получения, как и с любым другим удалённым </a:t>
            </a:r>
            <a:r>
              <a:rPr lang="ru-RU" sz="1200" dirty="0" err="1" smtClean="0"/>
              <a:t>репозиторием</a:t>
            </a:r>
            <a:r>
              <a:rPr lang="ru-RU" sz="1200" dirty="0" smtClean="0"/>
              <a:t>.</a:t>
            </a:r>
          </a:p>
          <a:p>
            <a:r>
              <a:rPr lang="ru-RU" sz="1200" dirty="0" smtClean="0"/>
              <a:t>Ветки нужны, чтобы несколько программистов могли вести работу над одним и тем же проектом или даже файлом одновременно, при этом не мешая друг другу.</a:t>
            </a:r>
          </a:p>
          <a:p>
            <a:r>
              <a:rPr lang="ru-RU" sz="1200" dirty="0" smtClean="0"/>
              <a:t>Игнорируемые файлы — это, как правило, артефакты сборки и файлы, генерируемые машиной из исходных файлов в вашем </a:t>
            </a:r>
            <a:r>
              <a:rPr lang="ru-RU" sz="1200" dirty="0" err="1" smtClean="0"/>
              <a:t>репозитории</a:t>
            </a:r>
            <a:r>
              <a:rPr lang="ru-RU" sz="1200" dirty="0" smtClean="0"/>
              <a:t>, либо файлы, которые по какой-либо иной причине не должны попадать в </a:t>
            </a:r>
            <a:r>
              <a:rPr lang="ru-RU" sz="1200" dirty="0" err="1" smtClean="0"/>
              <a:t>коммиты</a:t>
            </a:r>
            <a:r>
              <a:rPr lang="ru-RU" sz="1200" dirty="0" smtClean="0"/>
              <a:t>.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4284877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 работы: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Изучить идеологию и применение средств контроля версий.</a:t>
            </a:r>
          </a:p>
          <a:p>
            <a:r>
              <a:rPr lang="ru-RU" dirty="0" smtClean="0"/>
              <a:t> Освоить умения по работе с </a:t>
            </a:r>
            <a:r>
              <a:rPr lang="ru-RU" dirty="0" err="1" smtClean="0"/>
              <a:t>git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71310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332656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Создаем учетную запись на   </a:t>
            </a:r>
            <a:r>
              <a:rPr lang="en-US" dirty="0" smtClean="0"/>
              <a:t>GitHub 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855913"/>
            <a:ext cx="8229600" cy="1146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681632"/>
            <a:ext cx="7056784" cy="3494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6045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404664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Устанавливаем </a:t>
            </a:r>
            <a:r>
              <a:rPr lang="en-US" dirty="0" err="1" smtClean="0"/>
              <a:t>git</a:t>
            </a:r>
            <a:r>
              <a:rPr lang="en-US" dirty="0" smtClean="0"/>
              <a:t>-flow </a:t>
            </a:r>
            <a:r>
              <a:rPr lang="ru-RU" dirty="0" smtClean="0"/>
              <a:t>в </a:t>
            </a:r>
            <a:r>
              <a:rPr lang="en-US" dirty="0" smtClean="0"/>
              <a:t>Fedora Linux</a:t>
            </a:r>
            <a:endParaRPr lang="ru-RU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438274"/>
            <a:ext cx="6828786" cy="4871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32776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692696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Устанавливаем </a:t>
            </a:r>
            <a:r>
              <a:rPr lang="en-US" dirty="0" err="1" smtClean="0"/>
              <a:t>gb</a:t>
            </a:r>
            <a:r>
              <a:rPr lang="ru-RU" dirty="0" smtClean="0"/>
              <a:t> в </a:t>
            </a:r>
            <a:r>
              <a:rPr lang="en-US" dirty="0" smtClean="0"/>
              <a:t>Fedora Linux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772816"/>
            <a:ext cx="5638800" cy="418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02398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Настраиваем</a:t>
            </a:r>
            <a:r>
              <a:rPr lang="en-US" dirty="0" smtClean="0"/>
              <a:t> 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Задаем имя и </a:t>
            </a:r>
            <a:r>
              <a:rPr lang="en-US" dirty="0" smtClean="0"/>
              <a:t>email</a:t>
            </a:r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2348879"/>
            <a:ext cx="4524375" cy="429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5238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Настраиваем </a:t>
            </a:r>
            <a:r>
              <a:rPr lang="en-US" dirty="0" err="1" smtClean="0"/>
              <a:t>git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Задаем имя и </a:t>
            </a:r>
            <a:r>
              <a:rPr lang="en-US" dirty="0" smtClean="0"/>
              <a:t>email</a:t>
            </a:r>
          </a:p>
          <a:p>
            <a:r>
              <a:rPr lang="ru-RU" dirty="0" smtClean="0"/>
              <a:t>Настроим utf-8 в выводе сообщений </a:t>
            </a:r>
            <a:r>
              <a:rPr lang="ru-RU" dirty="0" err="1" smtClean="0"/>
              <a:t>git</a:t>
            </a:r>
            <a:r>
              <a:rPr lang="ru-RU" dirty="0" smtClean="0"/>
              <a:t>:</a:t>
            </a:r>
          </a:p>
          <a:p>
            <a:endParaRPr lang="ru-RU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2766466"/>
            <a:ext cx="5328592" cy="3919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176807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404664"/>
            <a:ext cx="8229600" cy="4525963"/>
          </a:xfrm>
        </p:spPr>
        <p:txBody>
          <a:bodyPr>
            <a:normAutofit/>
          </a:bodyPr>
          <a:lstStyle/>
          <a:p>
            <a:r>
              <a:rPr lang="ru-RU" sz="2400" dirty="0" smtClean="0"/>
              <a:t>Настройте верификацию и подписание </a:t>
            </a:r>
            <a:r>
              <a:rPr lang="ru-RU" sz="2400" dirty="0" err="1" smtClean="0"/>
              <a:t>коммитов</a:t>
            </a:r>
            <a:r>
              <a:rPr lang="ru-RU" sz="2400" dirty="0" smtClean="0"/>
              <a:t> </a:t>
            </a:r>
            <a:r>
              <a:rPr lang="ru-RU" sz="2400" dirty="0" err="1" smtClean="0"/>
              <a:t>git</a:t>
            </a:r>
            <a:r>
              <a:rPr lang="ru-RU" sz="2400" dirty="0" smtClean="0"/>
              <a:t>.</a:t>
            </a:r>
          </a:p>
          <a:p>
            <a:r>
              <a:rPr lang="ru-RU" sz="2400" dirty="0" smtClean="0"/>
              <a:t>– Зададим имя начальной ветки (будем называть её </a:t>
            </a:r>
            <a:r>
              <a:rPr lang="ru-RU" sz="2400" dirty="0" err="1" smtClean="0"/>
              <a:t>master</a:t>
            </a:r>
            <a:r>
              <a:rPr lang="ru-RU" sz="2400" dirty="0" smtClean="0"/>
              <a:t>)</a:t>
            </a:r>
            <a:endParaRPr lang="en-US" sz="2400" dirty="0" smtClean="0"/>
          </a:p>
          <a:p>
            <a:r>
              <a:rPr lang="ru-RU" sz="2400" dirty="0" smtClean="0"/>
              <a:t>Параметр </a:t>
            </a:r>
            <a:r>
              <a:rPr lang="en-US" sz="2400" dirty="0" err="1" smtClean="0"/>
              <a:t>autocrlf</a:t>
            </a:r>
            <a:endParaRPr lang="en-US" sz="2400" dirty="0"/>
          </a:p>
          <a:p>
            <a:r>
              <a:rPr lang="ru-RU" sz="2400" dirty="0" smtClean="0"/>
              <a:t>Параметр </a:t>
            </a:r>
            <a:r>
              <a:rPr lang="en-US" sz="2400" dirty="0" err="1" smtClean="0"/>
              <a:t>safecrlf</a:t>
            </a:r>
            <a:endParaRPr lang="en-US" sz="2400" dirty="0" smtClean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2132856"/>
            <a:ext cx="55626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46268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Создаем ключи </a:t>
            </a:r>
            <a:r>
              <a:rPr lang="en-US" dirty="0" err="1" smtClean="0"/>
              <a:t>ssh</a:t>
            </a:r>
            <a:endParaRPr lang="ru-RU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628800"/>
            <a:ext cx="7157752" cy="4464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1381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689</TotalTime>
  <Words>311</Words>
  <Application>Microsoft Office PowerPoint</Application>
  <PresentationFormat>Экран (4:3)</PresentationFormat>
  <Paragraphs>30</Paragraphs>
  <Slides>11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Тема Office</vt:lpstr>
      <vt:lpstr>Лабораторная работа №2</vt:lpstr>
      <vt:lpstr>Цель работы:</vt:lpstr>
      <vt:lpstr>Презентация PowerPoint</vt:lpstr>
      <vt:lpstr>Презентация PowerPoint</vt:lpstr>
      <vt:lpstr>Презентация PowerPoint</vt:lpstr>
      <vt:lpstr>Настраиваем git  </vt:lpstr>
      <vt:lpstr>Настраиваем git</vt:lpstr>
      <vt:lpstr>Презентация PowerPoint</vt:lpstr>
      <vt:lpstr>Создаем ключи ssh</vt:lpstr>
      <vt:lpstr>Презентация PowerPoint</vt:lpstr>
      <vt:lpstr> Контрольные вопросы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№2</dc:title>
  <dc:creator>катя</dc:creator>
  <cp:lastModifiedBy>катя</cp:lastModifiedBy>
  <cp:revision>11</cp:revision>
  <dcterms:created xsi:type="dcterms:W3CDTF">2022-04-23T07:45:41Z</dcterms:created>
  <dcterms:modified xsi:type="dcterms:W3CDTF">2022-04-23T19:15:14Z</dcterms:modified>
</cp:coreProperties>
</file>