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D8B-A221-41CE-A9F1-1032F9C111E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C0CF-13DA-4299-AD27-DA6424C51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8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D8B-A221-41CE-A9F1-1032F9C111E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C0CF-13DA-4299-AD27-DA6424C51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87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D8B-A221-41CE-A9F1-1032F9C111E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C0CF-13DA-4299-AD27-DA6424C51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9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D8B-A221-41CE-A9F1-1032F9C111E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C0CF-13DA-4299-AD27-DA6424C51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9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D8B-A221-41CE-A9F1-1032F9C111E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C0CF-13DA-4299-AD27-DA6424C51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91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D8B-A221-41CE-A9F1-1032F9C111E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C0CF-13DA-4299-AD27-DA6424C51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3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D8B-A221-41CE-A9F1-1032F9C111E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C0CF-13DA-4299-AD27-DA6424C51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98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D8B-A221-41CE-A9F1-1032F9C111E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C0CF-13DA-4299-AD27-DA6424C51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3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D8B-A221-41CE-A9F1-1032F9C111E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C0CF-13DA-4299-AD27-DA6424C51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71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D8B-A221-41CE-A9F1-1032F9C111E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C0CF-13DA-4299-AD27-DA6424C51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52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D8B-A221-41CE-A9F1-1032F9C111E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C0CF-13DA-4299-AD27-DA6424C51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97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F5D8B-A221-41CE-A9F1-1032F9C111E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6C0CF-13DA-4299-AD27-DA6424C51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66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Лабораторная работа №1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77480" y="6356385"/>
            <a:ext cx="5040560" cy="476672"/>
          </a:xfrm>
        </p:spPr>
        <p:txBody>
          <a:bodyPr>
            <a:normAutofit fontScale="40000" lnSpcReduction="20000"/>
          </a:bodyPr>
          <a:lstStyle/>
          <a:p>
            <a:r>
              <a:rPr lang="ru-RU" dirty="0" smtClean="0"/>
              <a:t>Москва </a:t>
            </a:r>
          </a:p>
          <a:p>
            <a:r>
              <a:rPr lang="ru-RU" dirty="0" smtClean="0"/>
              <a:t>2022 г.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5656" y="230351"/>
            <a:ext cx="64442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РОССИЙСКИЙ УНИВЕРСИТЕТ ДРУЖБЫ НАРОДОВ </a:t>
            </a:r>
          </a:p>
          <a:p>
            <a:r>
              <a:rPr lang="ru-RU" dirty="0" smtClean="0"/>
              <a:t>Факультет физико-математических  и естественных наук </a:t>
            </a:r>
          </a:p>
          <a:p>
            <a:r>
              <a:rPr lang="ru-RU" dirty="0" smtClean="0"/>
              <a:t>Кафедра прикладной информатики и теории вероятностей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56176" y="47251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Студент: Егорова Екатерина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775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 </a:t>
            </a:r>
            <a:r>
              <a:rPr lang="ru-RU" dirty="0" smtClean="0"/>
              <a:t>Отчёт </a:t>
            </a:r>
            <a:r>
              <a:rPr lang="ru-RU" dirty="0"/>
              <a:t>о выполнении дополнительного задания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1767681"/>
            <a:ext cx="55530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</a:t>
            </a:r>
          </a:p>
          <a:p>
            <a:pPr marL="0" indent="0">
              <a:buNone/>
            </a:pPr>
            <a:r>
              <a:rPr lang="ru-RU" dirty="0" smtClean="0"/>
              <a:t>дальнейшей работы сервисов.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99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77985"/>
            <a:ext cx="8229600" cy="4525963"/>
          </a:xfrm>
        </p:spPr>
        <p:txBody>
          <a:bodyPr/>
          <a:lstStyle/>
          <a:p>
            <a:r>
              <a:rPr lang="ru-RU" dirty="0" smtClean="0"/>
              <a:t>Скачиваем и устанавливаем </a:t>
            </a:r>
            <a:r>
              <a:rPr lang="en-US" dirty="0" err="1" smtClean="0"/>
              <a:t>VirtualBox</a:t>
            </a:r>
            <a:r>
              <a:rPr lang="ru-RU" dirty="0" smtClean="0"/>
              <a:t>(виртуальную машину)</a:t>
            </a:r>
            <a:r>
              <a:rPr lang="en-US" dirty="0" smtClean="0"/>
              <a:t> </a:t>
            </a:r>
            <a:r>
              <a:rPr lang="ru-RU" dirty="0" smtClean="0"/>
              <a:t>версии 6.1 на сайте</a:t>
            </a:r>
            <a:r>
              <a:rPr lang="en-US" dirty="0" smtClean="0"/>
              <a:t>(https://www.virtualbox.org/)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20888"/>
            <a:ext cx="720646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6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4525963"/>
          </a:xfrm>
        </p:spPr>
        <p:txBody>
          <a:bodyPr/>
          <a:lstStyle/>
          <a:p>
            <a:r>
              <a:rPr lang="ru-RU" sz="2800" dirty="0" smtClean="0"/>
              <a:t>Устанавливаем в виртуальную машину дистрибутив </a:t>
            </a:r>
            <a:r>
              <a:rPr lang="ru-RU" sz="2800" dirty="0" err="1" smtClean="0"/>
              <a:t>Linux</a:t>
            </a:r>
            <a:r>
              <a:rPr lang="ru-RU" sz="2800" dirty="0" smtClean="0"/>
              <a:t> Fedora-35, скачать можно по </a:t>
            </a:r>
            <a:r>
              <a:rPr lang="ru-RU" sz="2800" dirty="0" err="1" smtClean="0"/>
              <a:t>ссыке</a:t>
            </a:r>
            <a:r>
              <a:rPr lang="ru-RU" sz="2800" dirty="0"/>
              <a:t>: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(https://getfedora.org/ru/workstation/download/).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07777"/>
            <a:ext cx="783771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68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Запускаем виртуальную машину и проверяем местоположения каталога для виртуальных машин. Переходим к созданию новой виртуальной машины. В </a:t>
            </a:r>
            <a:r>
              <a:rPr lang="en-US" sz="2800" dirty="0" err="1" smtClean="0"/>
              <a:t>VirtualBox</a:t>
            </a:r>
            <a:r>
              <a:rPr lang="en-US" sz="2800" dirty="0" smtClean="0"/>
              <a:t> </a:t>
            </a:r>
            <a:r>
              <a:rPr lang="ru-RU" sz="2800" dirty="0" smtClean="0"/>
              <a:t>выбираем Машина-Создать 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92896"/>
            <a:ext cx="48101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19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5"/>
            <a:ext cx="8064896" cy="2376264"/>
          </a:xfrm>
        </p:spPr>
        <p:txBody>
          <a:bodyPr>
            <a:noAutofit/>
          </a:bodyPr>
          <a:lstStyle/>
          <a:p>
            <a:r>
              <a:rPr lang="ru-RU" sz="2800" dirty="0" smtClean="0"/>
              <a:t>В настройках виртуальной машины добавляем </a:t>
            </a:r>
            <a:r>
              <a:rPr lang="ru-RU" sz="2800" dirty="0"/>
              <a:t>новый привод оптических дисков и </a:t>
            </a:r>
            <a:r>
              <a:rPr lang="ru-RU" sz="2800" dirty="0" smtClean="0"/>
              <a:t>выбираем  образ: </a:t>
            </a:r>
            <a:r>
              <a:rPr lang="en-US" sz="2800" dirty="0" err="1"/>
              <a:t>afs</a:t>
            </a:r>
            <a:r>
              <a:rPr lang="en-US" sz="2800" dirty="0"/>
              <a:t> dk.sci.pfu.edu.ru common </a:t>
            </a:r>
            <a:r>
              <a:rPr lang="en-US" sz="2800" dirty="0" smtClean="0"/>
              <a:t>files</a:t>
            </a:r>
            <a:r>
              <a:rPr lang="ru-RU" sz="2800" dirty="0" smtClean="0"/>
              <a:t> </a:t>
            </a:r>
            <a:r>
              <a:rPr lang="en-US" sz="2800" dirty="0" err="1" smtClean="0"/>
              <a:t>iso</a:t>
            </a:r>
            <a:r>
              <a:rPr lang="en-US" sz="2800" dirty="0" smtClean="0"/>
              <a:t> </a:t>
            </a:r>
            <a:r>
              <a:rPr lang="en-US" sz="2800" dirty="0"/>
              <a:t>Fedora-Workstation-Live-x86_64-35-1.2.iso </a:t>
            </a:r>
            <a:r>
              <a:rPr lang="ru-RU" sz="2800" dirty="0" smtClean="0"/>
              <a:t>( отмечено красным кругом, куда помещается диск)</a:t>
            </a:r>
            <a:endParaRPr lang="ru-R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096" y="2780928"/>
            <a:ext cx="5108575" cy="377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14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32856"/>
            <a:ext cx="7106766" cy="3337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3528" y="368824"/>
            <a:ext cx="8229600" cy="4525963"/>
          </a:xfrm>
        </p:spPr>
        <p:txBody>
          <a:bodyPr/>
          <a:lstStyle/>
          <a:p>
            <a:r>
              <a:rPr lang="ru-RU" dirty="0" smtClean="0"/>
              <a:t>Устанавливаем образ ОС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62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229600" cy="4525963"/>
          </a:xfrm>
        </p:spPr>
        <p:txBody>
          <a:bodyPr/>
          <a:lstStyle/>
          <a:p>
            <a:r>
              <a:rPr lang="ru-RU" dirty="0" smtClean="0"/>
              <a:t>После установки образа ОС, выходим. Далее нажимаем на «изъять диск из привода»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2370138"/>
            <a:ext cx="5431507" cy="4011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13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Ответы на контрольные вопросы: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600" dirty="0" smtClean="0"/>
              <a:t>Учетная запись </a:t>
            </a:r>
            <a:r>
              <a:rPr lang="ru-RU" sz="1600" dirty="0"/>
              <a:t>пользователя </a:t>
            </a:r>
            <a:r>
              <a:rPr lang="ru-RU" sz="1600" dirty="0" err="1"/>
              <a:t>содержит:сведения</a:t>
            </a:r>
            <a:r>
              <a:rPr lang="ru-RU" sz="1600" dirty="0"/>
              <a:t>, необходимые для опознания пользователя при подключении к системе, сведения для авторизации и учёта. Это идентификатор пользователя (</a:t>
            </a:r>
            <a:r>
              <a:rPr lang="ru-RU" sz="1600" dirty="0" err="1"/>
              <a:t>login</a:t>
            </a:r>
            <a:r>
              <a:rPr lang="ru-RU" sz="1600" dirty="0"/>
              <a:t>) и его пароль. Пароль или его аналог, как правило, хранится в зашифрованном или </a:t>
            </a:r>
            <a:r>
              <a:rPr lang="ru-RU" sz="1600" dirty="0" err="1"/>
              <a:t>хэшированном</a:t>
            </a:r>
            <a:r>
              <a:rPr lang="ru-RU" sz="1600" dirty="0"/>
              <a:t> виде для обеспечения его безопасности</a:t>
            </a:r>
            <a:r>
              <a:rPr lang="ru-RU" sz="1600" dirty="0" smtClean="0"/>
              <a:t>.</a:t>
            </a:r>
          </a:p>
          <a:p>
            <a:r>
              <a:rPr lang="ru-RU" sz="1600" dirty="0" err="1"/>
              <a:t>help</a:t>
            </a:r>
            <a:r>
              <a:rPr lang="ru-RU" sz="1600" dirty="0"/>
              <a:t> — выводит справку по этой команде. </a:t>
            </a:r>
            <a:r>
              <a:rPr lang="ru-RU" sz="1600" dirty="0" smtClean="0"/>
              <a:t>С</a:t>
            </a:r>
            <a:r>
              <a:rPr lang="en-US" sz="1600" dirty="0" smtClean="0"/>
              <a:t>d-</a:t>
            </a:r>
            <a:r>
              <a:rPr lang="ru-RU" sz="1600" dirty="0"/>
              <a:t> </a:t>
            </a:r>
            <a:r>
              <a:rPr lang="ru-RU" sz="1600" dirty="0" smtClean="0"/>
              <a:t>для перемещения файлов в системе. </a:t>
            </a:r>
            <a:r>
              <a:rPr lang="en-US" sz="1600" dirty="0" smtClean="0"/>
              <a:t>Ls-</a:t>
            </a:r>
            <a:r>
              <a:rPr lang="ru-RU" sz="1600" dirty="0"/>
              <a:t>для просмотра содержимого </a:t>
            </a:r>
            <a:r>
              <a:rPr lang="ru-RU" sz="1600" dirty="0" smtClean="0"/>
              <a:t>каталога</a:t>
            </a:r>
            <a:r>
              <a:rPr lang="en-US" sz="1600" dirty="0" smtClean="0"/>
              <a:t>. Rm</a:t>
            </a:r>
            <a:r>
              <a:rPr lang="ru-RU" sz="1600" dirty="0" smtClean="0"/>
              <a:t>- удаление файла</a:t>
            </a:r>
            <a:r>
              <a:rPr lang="ru-RU" sz="1600" dirty="0" smtClean="0"/>
              <a:t>. </a:t>
            </a:r>
          </a:p>
          <a:p>
            <a:r>
              <a:rPr lang="ru-RU" sz="1600" dirty="0" smtClean="0"/>
              <a:t>Пример файловой системы: </a:t>
            </a:r>
            <a:r>
              <a:rPr lang="en-US" sz="1600" dirty="0" smtClean="0"/>
              <a:t>NTFS</a:t>
            </a:r>
            <a:r>
              <a:rPr lang="ru-RU" sz="1600" dirty="0"/>
              <a:t>-Стандартная файловая система для семейства операционных систем </a:t>
            </a:r>
            <a:r>
              <a:rPr lang="ru-RU" sz="1600" dirty="0" err="1"/>
              <a:t>Windows</a:t>
            </a:r>
            <a:r>
              <a:rPr lang="ru-RU" sz="1600" dirty="0"/>
              <a:t> NT фирмы </a:t>
            </a:r>
            <a:r>
              <a:rPr lang="ru-RU" sz="1600" dirty="0" err="1"/>
              <a:t>Microsoft</a:t>
            </a:r>
            <a:r>
              <a:rPr lang="ru-RU" sz="1600" dirty="0"/>
              <a:t>. NTFS поддерживает хранение метаданных</a:t>
            </a:r>
            <a:r>
              <a:rPr lang="ru-RU" sz="1600" dirty="0" smtClean="0"/>
              <a:t>. </a:t>
            </a:r>
            <a:r>
              <a:rPr lang="ru-RU" sz="1600" dirty="0"/>
              <a:t>Файловая система-порядок, определяющий способ организации, хранения и именования данных на носителях информации в компьютерах, а также в другом электронном </a:t>
            </a:r>
            <a:r>
              <a:rPr lang="ru-RU" sz="1600" dirty="0" smtClean="0"/>
              <a:t>оборудовании.</a:t>
            </a:r>
          </a:p>
          <a:p>
            <a:r>
              <a:rPr lang="ru-RU" sz="1600" dirty="0"/>
              <a:t>П</a:t>
            </a:r>
            <a:r>
              <a:rPr lang="ru-RU" sz="1600" dirty="0" smtClean="0"/>
              <a:t>осмотреть</a:t>
            </a:r>
            <a:r>
              <a:rPr lang="ru-RU" sz="1600" dirty="0"/>
              <a:t>, какие файловые системы </a:t>
            </a:r>
            <a:r>
              <a:rPr lang="ru-RU" sz="1600" dirty="0" err="1"/>
              <a:t>подмонтированы</a:t>
            </a:r>
            <a:r>
              <a:rPr lang="ru-RU" sz="1600" dirty="0"/>
              <a:t> в </a:t>
            </a:r>
            <a:r>
              <a:rPr lang="ru-RU" sz="1600" dirty="0" smtClean="0"/>
              <a:t>ОС можно с помощью утилиты </a:t>
            </a:r>
            <a:r>
              <a:rPr lang="en-US" sz="1600" dirty="0"/>
              <a:t> Gnome </a:t>
            </a:r>
            <a:r>
              <a:rPr lang="ru-RU" sz="1600" dirty="0" smtClean="0"/>
              <a:t>Диски.</a:t>
            </a:r>
          </a:p>
          <a:p>
            <a:r>
              <a:rPr lang="ru-RU" sz="1600" dirty="0"/>
              <a:t> Для этого воспользуемся командами </a:t>
            </a:r>
            <a:r>
              <a:rPr lang="ru-RU" sz="1600" dirty="0" err="1"/>
              <a:t>ps</a:t>
            </a:r>
            <a:r>
              <a:rPr lang="ru-RU" sz="1600" dirty="0"/>
              <a:t> и </a:t>
            </a:r>
            <a:r>
              <a:rPr lang="ru-RU" sz="1600" dirty="0" err="1"/>
              <a:t>grep</a:t>
            </a:r>
            <a:r>
              <a:rPr lang="ru-RU" sz="1600" dirty="0"/>
              <a:t>. Команда </a:t>
            </a:r>
            <a:r>
              <a:rPr lang="ru-RU" sz="1600" dirty="0" err="1"/>
              <a:t>ps</a:t>
            </a:r>
            <a:r>
              <a:rPr lang="ru-RU" sz="1600" dirty="0"/>
              <a:t> предназначена для вывода списка активных процессов в системе и информации о них. ... То есть мы получили сам процесс </a:t>
            </a:r>
            <a:r>
              <a:rPr lang="ru-RU" sz="1600" dirty="0" err="1"/>
              <a:t>grep</a:t>
            </a:r>
            <a:r>
              <a:rPr lang="ru-RU" sz="1600" dirty="0"/>
              <a:t>, так как в качестве параметра команде мы указали слово </a:t>
            </a:r>
            <a:r>
              <a:rPr lang="ru-RU" sz="1600" dirty="0" err="1"/>
              <a:t>gcalctool</a:t>
            </a:r>
            <a:r>
              <a:rPr lang="ru-RU" sz="1600" dirty="0"/>
              <a:t>, и </a:t>
            </a:r>
            <a:r>
              <a:rPr lang="ru-RU" sz="1600" dirty="0" err="1"/>
              <a:t>grep</a:t>
            </a:r>
            <a:r>
              <a:rPr lang="ru-RU" sz="1600" dirty="0"/>
              <a:t> нашел сам себя в выводе команды </a:t>
            </a:r>
            <a:r>
              <a:rPr lang="ru-RU" sz="1600" dirty="0" err="1"/>
              <a:t>ps</a:t>
            </a:r>
            <a:r>
              <a:rPr lang="ru-RU" sz="1600" dirty="0"/>
              <a:t>.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865014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356</Words>
  <Application>Microsoft Office PowerPoint</Application>
  <PresentationFormat>Экран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Лабораторная работа №1</vt:lpstr>
      <vt:lpstr>Цель работы: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Ответы на контрольные вопросы:</vt:lpstr>
      <vt:lpstr> Отчёт о выполнении дополнительного задания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катя</dc:creator>
  <cp:lastModifiedBy>катя</cp:lastModifiedBy>
  <cp:revision>10</cp:revision>
  <dcterms:created xsi:type="dcterms:W3CDTF">2022-04-22T19:02:10Z</dcterms:created>
  <dcterms:modified xsi:type="dcterms:W3CDTF">2022-04-22T21:33:19Z</dcterms:modified>
</cp:coreProperties>
</file>