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634" y="-1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2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0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8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9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80BA-2B2C-4F08-AF0A-2B2880DA80FB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33EF3-6D57-47C4-BEF3-EB8CCEE5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92494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2D graphics Portfolio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5162" y="4126453"/>
            <a:ext cx="321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-Song . </a:t>
            </a:r>
            <a:r>
              <a:rPr lang="en-US" altLang="ko-KR" dirty="0" err="1" smtClean="0"/>
              <a:t>Seungheon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22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Song\포토샵\126\2\컨텐츠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4389120" cy="62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05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istrator\Desktop\Song\이미지\chris-hepburn-sunset-over-baslow-curbar-edge-peak-district-national-park-derbyshire-england-united-kingd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5660"/>
            <a:ext cx="8172400" cy="613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8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Song\이미지\DSC_09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97960"/>
            <a:ext cx="8470232" cy="563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6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Song\이미지\bilder-schildkrote-schwimmt-unter-wasser-hd-schildkroten-hintergrundbil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8457166" cy="528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3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Song\이미지\바다오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4382776" cy="619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08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화면 슬라이드 쇼(4:3)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2D graphics Portfolio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graphics Portfolio</dc:title>
  <dc:creator>hi-gu</dc:creator>
  <cp:lastModifiedBy>hi-gu</cp:lastModifiedBy>
  <cp:revision>2</cp:revision>
  <dcterms:created xsi:type="dcterms:W3CDTF">2019-02-26T00:42:28Z</dcterms:created>
  <dcterms:modified xsi:type="dcterms:W3CDTF">2019-02-26T00:55:15Z</dcterms:modified>
</cp:coreProperties>
</file>