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1500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CC0000"/>
                </a:solidFill>
              </a:defRPr>
            </a:pPr>
            <a:r>
              <a:t>Title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Project Closeout Presentation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[Project Name]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Presentation Date: [Date]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Project Manager &amp; Core Team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Company Branding</a:t>
            </a:r>
          </a:p>
        </p:txBody>
      </p:sp>
      <p:pic>
        <p:nvPicPr>
          <p:cNvPr id="4" name="Picture 3" descr="eo-framework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2137493" cy="45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29600" y="630936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CC0000"/>
                </a:solidFill>
              </a:defRPr>
            </a:pPr>
            <a:r>
              <a:t>Training and Knowledge Transfer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Sessions Delivered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User Competency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Documentation Provided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Support Model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Knowledge Transfer</a:t>
            </a:r>
          </a:p>
        </p:txBody>
      </p:sp>
      <p:pic>
        <p:nvPicPr>
          <p:cNvPr id="4" name="Picture 3" descr="eo-framework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2137493" cy="45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29600" y="630936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t>11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CC0000"/>
                </a:solidFill>
              </a:defRPr>
            </a:pPr>
            <a:r>
              <a:t>Business Value Delivered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[Benefits Table Placeholder]</a:t>
            </a:r>
          </a:p>
        </p:txBody>
      </p:sp>
      <p:pic>
        <p:nvPicPr>
          <p:cNvPr id="4" name="Picture 3" descr="eo-framework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2137493" cy="45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29600" y="630936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t>12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CC0000"/>
                </a:solidFill>
              </a:defRPr>
            </a:pPr>
            <a:r>
              <a:t>Operational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Process Efficiency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User Productivity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Data Quality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Compliance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Customer Satisfaction</a:t>
            </a:r>
          </a:p>
        </p:txBody>
      </p:sp>
      <p:pic>
        <p:nvPicPr>
          <p:cNvPr id="4" name="Picture 3" descr="eo-framework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2137493" cy="45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29600" y="630936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t>14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CC0000"/>
                </a:solidFill>
              </a:defRPr>
            </a:pPr>
            <a:r>
              <a:t>Strategic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Technology Modernization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Competitive Advantage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Innovation Enablement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Organizational Capability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Growth Foundation</a:t>
            </a:r>
          </a:p>
        </p:txBody>
      </p:sp>
      <p:pic>
        <p:nvPicPr>
          <p:cNvPr id="4" name="Picture 3" descr="eo-framework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2137493" cy="45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29600" y="630936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t>15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CC0000"/>
                </a:solidFill>
              </a:defRPr>
            </a:pPr>
            <a:r>
              <a:t>What Went Well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Project Management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Team Collaboration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Technical Approach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Stakeholder Engagement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Risk Management</a:t>
            </a:r>
          </a:p>
        </p:txBody>
      </p:sp>
      <p:pic>
        <p:nvPicPr>
          <p:cNvPr id="4" name="Picture 3" descr="eo-framework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2137493" cy="45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29600" y="630936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t>16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CC0000"/>
                </a:solidFill>
              </a:defRPr>
            </a:pPr>
            <a:r>
              <a:t>Challenges Overcome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[Challenges Table Placeholder]</a:t>
            </a:r>
          </a:p>
        </p:txBody>
      </p:sp>
      <p:pic>
        <p:nvPicPr>
          <p:cNvPr id="4" name="Picture 3" descr="eo-framework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2137493" cy="45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29600" y="630936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t>17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CC0000"/>
                </a:solidFill>
              </a:defRPr>
            </a:pPr>
            <a:r>
              <a:t>Key 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Technical Lessons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Process Lessons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Organizational Lessons</a:t>
            </a:r>
          </a:p>
        </p:txBody>
      </p:sp>
      <p:pic>
        <p:nvPicPr>
          <p:cNvPr id="4" name="Picture 3" descr="eo-framework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2137493" cy="45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29600" y="630936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t>18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CC0000"/>
                </a:solidFill>
              </a:defRPr>
            </a:pPr>
            <a:r>
              <a:t>Best Practices Established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Methodology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Tools &amp; Standards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Communication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QA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Documentation</a:t>
            </a:r>
          </a:p>
        </p:txBody>
      </p:sp>
      <p:pic>
        <p:nvPicPr>
          <p:cNvPr id="4" name="Picture 3" descr="eo-framework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2137493" cy="45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29600" y="630936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t>19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CC0000"/>
                </a:solidFill>
              </a:defRPr>
            </a:pPr>
            <a:r>
              <a:t>Immediate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Operational Excellence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User Adoption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Feedback Incorporation</a:t>
            </a:r>
          </a:p>
        </p:txBody>
      </p:sp>
      <p:pic>
        <p:nvPicPr>
          <p:cNvPr id="4" name="Picture 3" descr="eo-framework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2137493" cy="45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29600" y="630936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t>20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0080"/>
            <a:ext cx="8229600" cy="1143000"/>
          </a:xfrm>
        </p:spPr>
        <p:txBody>
          <a:bodyPr>
            <a:normAutofit fontScale="90000"/>
          </a:bodyPr>
          <a:lstStyle/>
          <a:p>
            <a:pPr>
              <a:defRPr b="1">
                <a:solidFill>
                  <a:srgbClr val="CC0000"/>
                </a:solidFill>
              </a:defRPr>
            </a:pPr>
            <a:r>
              <a:rPr dirty="0"/>
              <a:t>Future Enhancement 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 lang="en-US" dirty="0"/>
          </a:p>
          <a:p>
            <a:pPr>
              <a:defRPr>
                <a:solidFill>
                  <a:srgbClr val="000000"/>
                </a:solidFill>
              </a:defRPr>
            </a:pPr>
            <a:r>
              <a:rPr dirty="0"/>
              <a:t>[Enhancements Table Placeholder]</a:t>
            </a:r>
          </a:p>
        </p:txBody>
      </p:sp>
      <p:pic>
        <p:nvPicPr>
          <p:cNvPr id="4" name="Picture 3" descr="eo-framework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2137493" cy="45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29600" y="630936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t>21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CC0000"/>
                </a:solidFill>
              </a:defRPr>
            </a:pPr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Project Overview and Objectives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Delivery Summary and Achievements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Benefits Realization and Value Delivered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Lessons Learned and Best Practices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Recommendations and Next Steps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Team Recognition and Appreciation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Q&amp;A Session</a:t>
            </a:r>
          </a:p>
        </p:txBody>
      </p:sp>
      <p:pic>
        <p:nvPicPr>
          <p:cNvPr id="4" name="Picture 3" descr="eo-framework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2137493" cy="45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29600" y="630936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CC0000"/>
                </a:solidFill>
              </a:defRPr>
            </a:pPr>
            <a:r>
              <a:t>Transition to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Handover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Support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Monitoring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Change Management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Continuous Improvement</a:t>
            </a:r>
          </a:p>
        </p:txBody>
      </p:sp>
      <p:pic>
        <p:nvPicPr>
          <p:cNvPr id="4" name="Picture 3" descr="eo-framework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2137493" cy="45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29600" y="630936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t>22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CC0000"/>
                </a:solidFill>
              </a:defRPr>
            </a:pPr>
            <a:r>
              <a:t>Core Team Appreciation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Project Manager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Solution Architect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Technical Lead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Business Analyst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QA Lead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DevOps Engineer</a:t>
            </a:r>
          </a:p>
        </p:txBody>
      </p:sp>
      <p:pic>
        <p:nvPicPr>
          <p:cNvPr id="4" name="Picture 3" descr="eo-framework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2137493" cy="45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29600" y="630936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t>23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CC0000"/>
                </a:solidFill>
              </a:defRPr>
            </a:pPr>
            <a:r>
              <a:t>Extended Team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Development Team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Stakeholders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Infrastructure Team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Security Team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Executive Sponsors</a:t>
            </a:r>
          </a:p>
        </p:txBody>
      </p:sp>
      <p:pic>
        <p:nvPicPr>
          <p:cNvPr id="4" name="Picture 3" descr="eo-framework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2137493" cy="45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29600" y="630936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t>24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CC0000"/>
                </a:solidFill>
              </a:defRPr>
            </a:pPr>
            <a:r>
              <a:t>Team Success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Collaboration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Innovation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Dedication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Adaptability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Knowledge Sharing</a:t>
            </a:r>
          </a:p>
        </p:txBody>
      </p:sp>
      <p:pic>
        <p:nvPicPr>
          <p:cNvPr id="4" name="Picture 3" descr="eo-framework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2137493" cy="45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29600" y="630936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t>25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CC0000"/>
                </a:solidFill>
              </a:defRPr>
            </a:pPr>
            <a:r>
              <a:t>Project Success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Objectives Achieved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Value Delivered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Quality Standards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Stakeholder Satisfaction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On-Time/Budget Delivery</a:t>
            </a:r>
          </a:p>
        </p:txBody>
      </p:sp>
      <p:pic>
        <p:nvPicPr>
          <p:cNvPr id="4" name="Picture 3" descr="eo-framework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2137493" cy="45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29600" y="630936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t>26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CC0000"/>
                </a:solidFill>
              </a:defRPr>
            </a:pPr>
            <a:r>
              <a:t>Formal Project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Charter Fulfilled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Deliverables Accepted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Resources Released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Documentation Complete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Lessons Captured</a:t>
            </a:r>
          </a:p>
        </p:txBody>
      </p:sp>
      <p:pic>
        <p:nvPicPr>
          <p:cNvPr id="4" name="Picture 3" descr="eo-framework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2137493" cy="45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29600" y="630936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t>27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CC0000"/>
                </a:solidFill>
              </a:defRPr>
            </a:pPr>
            <a:r>
              <a:t>Thank You and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Appreciation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Contact Information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Q&amp;A Session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Next Steps</a:t>
            </a:r>
          </a:p>
        </p:txBody>
      </p:sp>
      <p:pic>
        <p:nvPicPr>
          <p:cNvPr id="4" name="Picture 3" descr="eo-framework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2137493" cy="45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29600" y="630936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t>28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CC0000"/>
                </a:solidFill>
              </a:defRPr>
            </a:pPr>
            <a:r>
              <a:t>Project Charter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Original Business Problem: [Problem]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Objectives: [Objectives]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Success Criteria: [Success]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Scope: [Scope]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Timeline: [Timeline]</a:t>
            </a:r>
          </a:p>
        </p:txBody>
      </p:sp>
      <p:pic>
        <p:nvPicPr>
          <p:cNvPr id="4" name="Picture 3" descr="eo-framework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2137493" cy="45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29600" y="630936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CC0000"/>
                </a:solidFill>
              </a:defRPr>
            </a:pPr>
            <a:r>
              <a:t>Project Scope Delivered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[Scope Table Placeholder]</a:t>
            </a:r>
          </a:p>
        </p:txBody>
      </p:sp>
      <p:pic>
        <p:nvPicPr>
          <p:cNvPr id="4" name="Picture 3" descr="eo-framework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2137493" cy="45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29600" y="630936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CC0000"/>
                </a:solidFill>
              </a:defRPr>
            </a:pPr>
            <a:r>
              <a:t>Project Timeline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Duration: [Actual vs. Planned]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Milestones: Kickoff, Design, Development, Testing, Go-Live, Closure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Critical Path Impact: [Delays/Resolutions]</a:t>
            </a:r>
          </a:p>
        </p:txBody>
      </p:sp>
      <p:pic>
        <p:nvPicPr>
          <p:cNvPr id="4" name="Picture 3" descr="eo-framework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2137493" cy="45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29600" y="630936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CC0000"/>
                </a:solidFill>
              </a:defRPr>
            </a:pPr>
            <a:r>
              <a:t>Solution 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[Architecture Diagram Placeholder]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Key Components &amp; Tech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Integration &amp; Security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Scalability &amp; Performance</a:t>
            </a:r>
          </a:p>
        </p:txBody>
      </p:sp>
      <p:pic>
        <p:nvPicPr>
          <p:cNvPr id="4" name="Picture 3" descr="eo-framework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2137493" cy="45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29600" y="630936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t>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CC0000"/>
                </a:solidFill>
              </a:defRPr>
            </a:pPr>
            <a:r>
              <a:t>Key Features Delivered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[Features Table Placeholder]</a:t>
            </a:r>
          </a:p>
        </p:txBody>
      </p:sp>
      <p:pic>
        <p:nvPicPr>
          <p:cNvPr id="4" name="Picture 3" descr="eo-framework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2137493" cy="45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29600" y="630936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t>8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CC0000"/>
                </a:solidFill>
              </a:defRPr>
            </a:pPr>
            <a:r>
              <a:t>Quality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Code Quality: [Coverage, Static analysis, Security]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Testing: [Cases, Pass Rate, Defects]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Performance: [Response Time, Throughput, Uptime]</a:t>
            </a:r>
          </a:p>
        </p:txBody>
      </p:sp>
      <p:pic>
        <p:nvPicPr>
          <p:cNvPr id="4" name="Picture 3" descr="eo-framework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2137493" cy="45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29600" y="630936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t>9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CC0000"/>
                </a:solidFill>
              </a:defRPr>
            </a:pPr>
            <a:r>
              <a:t>Go-Live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Deployment Success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System Stability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User Adoption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Support Tickets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Business Continuity</a:t>
            </a:r>
          </a:p>
        </p:txBody>
      </p:sp>
      <p:pic>
        <p:nvPicPr>
          <p:cNvPr id="4" name="Picture 3" descr="eo-framework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2137493" cy="45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29600" y="630936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t>10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410</Words>
  <Application>Microsoft Office PowerPoint</Application>
  <PresentationFormat>On-screen Show (4:3)</PresentationFormat>
  <Paragraphs>156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Title Slide</vt:lpstr>
      <vt:lpstr>Agenda</vt:lpstr>
      <vt:lpstr>Project Charter Recap</vt:lpstr>
      <vt:lpstr>Project Scope Delivered</vt:lpstr>
      <vt:lpstr>Project Timeline Summary</vt:lpstr>
      <vt:lpstr>Solution Architecture Overview</vt:lpstr>
      <vt:lpstr>Key Features Delivered</vt:lpstr>
      <vt:lpstr>Quality Metrics</vt:lpstr>
      <vt:lpstr>Go-Live Results</vt:lpstr>
      <vt:lpstr>Training and Knowledge Transfer</vt:lpstr>
      <vt:lpstr>Business Value Delivered</vt:lpstr>
      <vt:lpstr>Operational Improvements</vt:lpstr>
      <vt:lpstr>Strategic Value</vt:lpstr>
      <vt:lpstr>What Went Well</vt:lpstr>
      <vt:lpstr>Challenges Overcome</vt:lpstr>
      <vt:lpstr>Key Learnings</vt:lpstr>
      <vt:lpstr>Best Practices Established</vt:lpstr>
      <vt:lpstr>Immediate Recommendations</vt:lpstr>
      <vt:lpstr>Future Enhancement Opportunities</vt:lpstr>
      <vt:lpstr>Transition to Operations</vt:lpstr>
      <vt:lpstr>Core Team Appreciation</vt:lpstr>
      <vt:lpstr>Extended Team Recognition</vt:lpstr>
      <vt:lpstr>Team Success Factors</vt:lpstr>
      <vt:lpstr>Project Success Declaration</vt:lpstr>
      <vt:lpstr>Formal Project Closure</vt:lpstr>
      <vt:lpstr>Thank You and 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Kishan Siram</cp:lastModifiedBy>
  <cp:revision>2</cp:revision>
  <dcterms:created xsi:type="dcterms:W3CDTF">2013-01-27T09:14:16Z</dcterms:created>
  <dcterms:modified xsi:type="dcterms:W3CDTF">2025-09-27T22:59:50Z</dcterms:modified>
  <cp:category/>
</cp:coreProperties>
</file>