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[Solution Name] Business Proposal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Prepared for: [Client Name]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Presented by: [Your Name, Title]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Date: [Presentation Date]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Company Logo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Proven Methodology for Success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Phase 1: Foundation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Phase 2: Implementation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Phase 3: Optimization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Success Factors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10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Addressing Key Concerns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[Risk Table Placeholder]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Our Commitment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11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Investment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Investment Breakdown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Initial Investment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Annual Operating Costs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Total 3-Year TCO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12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Timeline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Path to Value Realization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[Timeline Placeholder]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Key Milestones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Quick Wins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13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Proven Results with Similar Clients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Case Study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Industry Recognition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Client Testimonial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14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Our Partnership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Why Partner with Us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Proven Expertise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Comprehensive Support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Industry Leadership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15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Moving Forward Together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Immediate Actions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30-Day Plan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Questions &amp; Discussion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16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Your Implementation Team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Project Lead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Technical Lead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Account Manager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18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Today's Discussion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1. Business Challenge &amp; Opportunity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2. Proposed Solution Overview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3. Business Value &amp; ROI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4. Implementation Approach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5. Investment &amp; 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Transforming [Business Area] for [Client]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 Challenge: [Key business challenge in 1 bullet point]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Our Solution: [Solution approach in 1 bullet point]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Business Impact: [Quantified benefit 1], [Quantified benefit 2], ROI: [X]% over [Y] years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3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Current State - Business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[Client] Faces Critical Challenges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Pain Points: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[Challenge 1]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[Challenge 2]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[Challenge 3]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Impact on Business: [Quantified impact statement], [Risk statement]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4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Vision - Future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Envisioning Success with [Solution]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Future State Benefits: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[Benefit 1]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[Benefit 2]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[Benefit 3]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Strategic Advantages: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[Advantage 1]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[Advantage 2]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5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[Solution Name] - High-Level Architecture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[Architecture Diagram Placeholder]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Key Components: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[Component 1]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[Component 2]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[Component 3]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6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Why This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Our Differentiated Approach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[Traditional vs Our Solution Table Placeholder]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Proven Results: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[Case Study/Metric]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[Industry Recognition]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7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Business Value - Financial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Compelling Return on Investment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[Financial Table Placeholder]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Annual Benefits: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Cost Reduction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Revenue Enhancement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- Productivity Gains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8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914400"/>
          </a:xfrm>
        </p:spPr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Business Value - Strategic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Beyond Financial Returns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Operational Excellence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Competitive Advantage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Risk Mitigation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Innovation Enablement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9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434</Words>
  <Application>Microsoft Office PowerPoint</Application>
  <PresentationFormat>On-screen Show (4:3)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Title Slide</vt:lpstr>
      <vt:lpstr>Agenda</vt:lpstr>
      <vt:lpstr>Executive Summary</vt:lpstr>
      <vt:lpstr>Current State - Business Challenge</vt:lpstr>
      <vt:lpstr>Vision - Future State</vt:lpstr>
      <vt:lpstr>Solution Overview</vt:lpstr>
      <vt:lpstr>Why This Solution?</vt:lpstr>
      <vt:lpstr>Business Value - Financial Impact</vt:lpstr>
      <vt:lpstr>Business Value - Strategic Benefits</vt:lpstr>
      <vt:lpstr>Implementation Approach</vt:lpstr>
      <vt:lpstr>Risk Mitigation</vt:lpstr>
      <vt:lpstr>Investment Summary</vt:lpstr>
      <vt:lpstr>Timeline &amp; Milestones</vt:lpstr>
      <vt:lpstr>Success Stories</vt:lpstr>
      <vt:lpstr>Our Partnership Advantage</vt:lpstr>
      <vt:lpstr>Next Steps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Kishan Siram</cp:lastModifiedBy>
  <cp:revision>2</cp:revision>
  <dcterms:created xsi:type="dcterms:W3CDTF">2013-01-27T09:14:16Z</dcterms:created>
  <dcterms:modified xsi:type="dcterms:W3CDTF">2025-09-27T02:29:31Z</dcterms:modified>
  <cp:category/>
</cp:coreProperties>
</file>