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073"/>
    <p:restoredTop sz="96327"/>
  </p:normalViewPr>
  <p:slideViewPr>
    <p:cSldViewPr snapToGrid="0" snapToObjects="1">
      <p:cViewPr varScale="1">
        <p:scale>
          <a:sx n="38" d="100"/>
          <a:sy n="38" d="100"/>
        </p:scale>
        <p:origin x="176" y="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E3F79-4895-7546-9D81-9A2AD74D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7633CA-6863-194C-BAE4-5D2EAA0FE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36422-879A-4C40-8F96-B3C50366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06228-4767-2442-8A26-BD2ED2B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554BC-F0A5-9841-A9A0-A5C07628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15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4668-14D0-FE47-A602-382385F1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4D5CF-8451-E44F-ADFB-4660EB18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33B11-62FF-C346-B593-4E3B3AF6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DCD3A-DECF-654E-9F46-5CDC3F38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B5549-C142-3247-B723-9D248652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96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9FF06D-931C-FB4A-BC81-8941D2CAD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4EAB80-D5E3-A849-B37F-F2CC22BC0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0FA79-633E-D340-935C-0794F797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DC4FE-4421-124A-87C1-3A28592E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139D0-20B0-E944-882A-6C75D445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86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BDC84-7FE4-7B4F-B555-952C4443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4AAE1-DE18-FB49-8C01-590A0B7A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D0720-0757-C14C-A60E-9D94A327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9E097-423C-6F4C-AA7E-A9D08769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E36E2-F321-5D4B-B2C0-A9ECFA16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58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8088-5EC5-144C-9400-DF8E391A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E0A5C-18B1-8B45-B621-FFE31FE3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CF185-6CB4-7944-9A5A-CD25E0F9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A390B-0A12-A349-8007-1FE1FE0C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9DCD2-ED2C-BB4F-AB14-5080FB02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70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E9BCE-611A-1B49-B14C-75D212C6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F8151-6FC9-BD47-94AA-C5499883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6A708-5D08-4946-BD38-236FEA7C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4B56A-22D5-F24D-A5F2-736859D4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6C7C5-37C1-9748-8345-1FB2F562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F30C3-6716-FE40-B37D-6942159D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74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B57-8CFF-8D4E-8844-36FD96F6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5BC8B-F49B-B349-AE2E-34FE86F99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681CB-8D6F-EE41-B4E3-A37BEED3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438ACC-5591-8345-8B83-231A8D8F9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A82E1C-BB9B-2242-B8F6-95F70A853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B82767-9339-2C45-8563-BE554079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53FCDE-B32C-C04A-9DBA-E509766E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36575-2D67-604A-BBF5-BC395730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64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6D507-EE7A-4044-BC6D-2ACA37AC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DC0DEB-927A-9443-B38A-7E7EFF8D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320C4-7BB4-DA4B-9383-75AECE19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C8D0ED-847B-8A42-B097-95855F7F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55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B9088-43B1-154A-B100-2587C8C5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03010-7CA8-8F47-847F-B5023287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22F25-3079-9E45-9346-12E05FA2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1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BCCE-0E13-7F4D-BB8A-AAA5CD8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7D066-2D2F-3548-834B-3013142C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497AF-062C-7C4A-B17A-FE913DEA0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E0CE2-F676-B041-BB63-D1B2A933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2416F-195A-5D4B-90BE-A9338247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47A68-E10D-F04B-A9DE-D9C1D55E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991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F033D-526E-5547-B3FB-7CE7D715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3A727-BD35-5C4C-86B1-ED95ED95F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5BEF8-0E02-2145-9623-0BADAE85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261A7-8909-9642-9F0A-FE2C42BA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C8A41-63D0-E845-B621-C2993B57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C5B18-E619-2748-AA04-CA4C5EE6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4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856C17-1E73-0947-BD19-CC74A2BF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DD46E-7806-9E49-BA1C-B822EEBFC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7FD8B-A770-1049-8E0C-7A601F6A0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A612-3FB2-D14B-9CCF-27595B9F170A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BE2A5-0F75-1249-9DBE-008C066B7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581C9-A856-2841-AB84-8C680E8F6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6F6B-D3C7-294D-8FAE-7654B97F0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28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99ED46-C790-0F41-9D25-1FFA1ECD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0308"/>
              </p:ext>
            </p:extLst>
          </p:nvPr>
        </p:nvGraphicFramePr>
        <p:xfrm>
          <a:off x="2504111" y="2388170"/>
          <a:ext cx="7183778" cy="12521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026254">
                  <a:extLst>
                    <a:ext uri="{9D8B030D-6E8A-4147-A177-3AD203B41FA5}">
                      <a16:colId xmlns:a16="http://schemas.microsoft.com/office/drawing/2014/main" val="4274011797"/>
                    </a:ext>
                  </a:extLst>
                </a:gridCol>
                <a:gridCol w="1026254">
                  <a:extLst>
                    <a:ext uri="{9D8B030D-6E8A-4147-A177-3AD203B41FA5}">
                      <a16:colId xmlns:a16="http://schemas.microsoft.com/office/drawing/2014/main" val="2285628431"/>
                    </a:ext>
                  </a:extLst>
                </a:gridCol>
                <a:gridCol w="1026254">
                  <a:extLst>
                    <a:ext uri="{9D8B030D-6E8A-4147-A177-3AD203B41FA5}">
                      <a16:colId xmlns:a16="http://schemas.microsoft.com/office/drawing/2014/main" val="3909695111"/>
                    </a:ext>
                  </a:extLst>
                </a:gridCol>
                <a:gridCol w="1026254">
                  <a:extLst>
                    <a:ext uri="{9D8B030D-6E8A-4147-A177-3AD203B41FA5}">
                      <a16:colId xmlns:a16="http://schemas.microsoft.com/office/drawing/2014/main" val="1448306989"/>
                    </a:ext>
                  </a:extLst>
                </a:gridCol>
                <a:gridCol w="1026254">
                  <a:extLst>
                    <a:ext uri="{9D8B030D-6E8A-4147-A177-3AD203B41FA5}">
                      <a16:colId xmlns:a16="http://schemas.microsoft.com/office/drawing/2014/main" val="2369617703"/>
                    </a:ext>
                  </a:extLst>
                </a:gridCol>
                <a:gridCol w="1026254">
                  <a:extLst>
                    <a:ext uri="{9D8B030D-6E8A-4147-A177-3AD203B41FA5}">
                      <a16:colId xmlns:a16="http://schemas.microsoft.com/office/drawing/2014/main" val="214197964"/>
                    </a:ext>
                  </a:extLst>
                </a:gridCol>
                <a:gridCol w="1026254">
                  <a:extLst>
                    <a:ext uri="{9D8B030D-6E8A-4147-A177-3AD203B41FA5}">
                      <a16:colId xmlns:a16="http://schemas.microsoft.com/office/drawing/2014/main" val="3050708891"/>
                    </a:ext>
                  </a:extLst>
                </a:gridCol>
              </a:tblGrid>
              <a:tr h="417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잠재원인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데이터명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속성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발생주기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담당자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수집가능성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주요특성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565830"/>
                  </a:ext>
                </a:extLst>
              </a:tr>
              <a:tr h="4173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설비 가동시간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설비가동시간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홍길동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O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자동측정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109485"/>
                  </a:ext>
                </a:extLst>
              </a:tr>
              <a:tr h="4173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설비 납품업체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설비납품업체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이산형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홍길동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O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수작업측정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92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8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Macintosh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김대호</dc:creator>
  <cp:lastModifiedBy>김대호</cp:lastModifiedBy>
  <cp:revision>1</cp:revision>
  <dcterms:created xsi:type="dcterms:W3CDTF">2021-05-28T05:01:55Z</dcterms:created>
  <dcterms:modified xsi:type="dcterms:W3CDTF">2021-05-28T05:02:55Z</dcterms:modified>
</cp:coreProperties>
</file>