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jp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FADD8-2B38-4CA6-80C1-573BCD687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프로젝트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DC30BB-AD6A-44F1-A61E-DE7AB230F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3228310"/>
            <a:ext cx="6831673" cy="1086237"/>
          </a:xfrm>
        </p:spPr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 err="1"/>
              <a:t>아두이노를</a:t>
            </a:r>
            <a:r>
              <a:rPr lang="ko-KR" altLang="en-US" dirty="0"/>
              <a:t> 이용한 날씨 </a:t>
            </a:r>
            <a:r>
              <a:rPr lang="ko-KR" altLang="en-US" dirty="0" err="1"/>
              <a:t>판별기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FC1FE-79C5-4427-9399-BBAEB30B60B8}"/>
              </a:ext>
            </a:extLst>
          </p:cNvPr>
          <p:cNvSpPr txBox="1"/>
          <p:nvPr/>
        </p:nvSpPr>
        <p:spPr>
          <a:xfrm>
            <a:off x="7989903" y="4580878"/>
            <a:ext cx="2938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컴퓨터공학과</a:t>
            </a:r>
            <a:endParaRPr lang="en-US" altLang="ko-KR" dirty="0"/>
          </a:p>
          <a:p>
            <a:r>
              <a:rPr lang="en-US" altLang="ko-KR" dirty="0"/>
              <a:t>201433845 </a:t>
            </a:r>
            <a:r>
              <a:rPr lang="ko-KR" altLang="en-US" dirty="0"/>
              <a:t>이대형</a:t>
            </a:r>
          </a:p>
        </p:txBody>
      </p:sp>
    </p:spTree>
    <p:extLst>
      <p:ext uri="{BB962C8B-B14F-4D97-AF65-F5344CB8AC3E}">
        <p14:creationId xmlns:p14="http://schemas.microsoft.com/office/powerpoint/2010/main" val="214210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A89ED-AA84-4D94-A178-C2F4D81D8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3821837" cy="636973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프로젝트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5E29F1-58DF-4E3D-8194-9578088123E2}"/>
              </a:ext>
            </a:extLst>
          </p:cNvPr>
          <p:cNvSpPr txBox="1"/>
          <p:nvPr/>
        </p:nvSpPr>
        <p:spPr>
          <a:xfrm>
            <a:off x="1828801" y="1905506"/>
            <a:ext cx="90818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Openweatermap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사이트의 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open API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</a:t>
            </a:r>
            <a:r>
              <a:rPr lang="ko-KR" altLang="en-US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파싱하여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날씨정보를 가져옵니다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받아온 날씨 정보를 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Clear(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맑음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), Rain(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비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), Clouds(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흐림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), Mist(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안개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), 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기타 등으로 나누어 </a:t>
            </a: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아두이노로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정보를 보낸 후 날씨 별로 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LED 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색깔을 변하도록 합니다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또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현재 온도를 받아와서 온도에 따라 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RGB 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모듈의 색이 변하도록 합니다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6381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A89ED-AA84-4D94-A178-C2F4D81D8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6316463" cy="636973"/>
          </a:xfrm>
        </p:spPr>
        <p:txBody>
          <a:bodyPr>
            <a:normAutofit fontScale="90000"/>
          </a:bodyPr>
          <a:lstStyle/>
          <a:p>
            <a:r>
              <a:rPr lang="ko-KR" altLang="en-US" sz="40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파이썬에서</a:t>
            </a:r>
            <a:r>
              <a:rPr lang="ko-KR" altLang="en-US" sz="40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이용한 라이브러리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5E29F1-58DF-4E3D-8194-9578088123E2}"/>
              </a:ext>
            </a:extLst>
          </p:cNvPr>
          <p:cNvSpPr txBox="1"/>
          <p:nvPr/>
        </p:nvSpPr>
        <p:spPr>
          <a:xfrm>
            <a:off x="1855434" y="2544699"/>
            <a:ext cx="90818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</a:t>
            </a:r>
            <a:r>
              <a:rPr lang="en-US" altLang="ko-KR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urllib.request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: URL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을 열어 데이터를 읽어오는 역할</a:t>
            </a: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-json : json </a:t>
            </a:r>
            <a:r>
              <a:rPr lang="ko-KR" altLang="en-US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포멧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데이터를 다루는 기능</a:t>
            </a: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</a:t>
            </a:r>
            <a:r>
              <a:rPr lang="en-US" altLang="ko-KR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pyserial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: </a:t>
            </a:r>
            <a:r>
              <a:rPr lang="ko-KR" altLang="en-US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파이썬과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아두이노를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통신하기 위한 라이브러리</a:t>
            </a: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47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A89ED-AA84-4D94-A178-C2F4D81D8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6316463" cy="636973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실행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3089EB-99A8-4E67-A61A-73D9E17CE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91" y="1580519"/>
            <a:ext cx="4595258" cy="8230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EE4EB0-EC25-4811-83AC-C4C62EF4F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851" y="1580519"/>
            <a:ext cx="4595258" cy="8230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516B57-926D-472C-9124-4366D48D2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925" y="2661296"/>
            <a:ext cx="2981325" cy="29813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6FCD9BE-9F12-4451-9EAF-8A895717B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3100" y="2661296"/>
            <a:ext cx="2981325" cy="29813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ED52CB-82A5-4A2C-A980-50657FD2374D}"/>
              </a:ext>
            </a:extLst>
          </p:cNvPr>
          <p:cNvSpPr txBox="1"/>
          <p:nvPr/>
        </p:nvSpPr>
        <p:spPr>
          <a:xfrm>
            <a:off x="1943100" y="5802868"/>
            <a:ext cx="306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&lt;Clear&gt;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9CCFFD-D3BC-49B9-8B08-29269E10022B}"/>
              </a:ext>
            </a:extLst>
          </p:cNvPr>
          <p:cNvSpPr txBox="1"/>
          <p:nvPr/>
        </p:nvSpPr>
        <p:spPr>
          <a:xfrm>
            <a:off x="7360189" y="5802868"/>
            <a:ext cx="306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&lt;Rain &amp; Snow&gt;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72CCE02-541E-4571-99AB-D6A3336637DE}"/>
              </a:ext>
            </a:extLst>
          </p:cNvPr>
          <p:cNvCxnSpPr/>
          <p:nvPr/>
        </p:nvCxnSpPr>
        <p:spPr>
          <a:xfrm>
            <a:off x="6096000" y="1402672"/>
            <a:ext cx="0" cy="4856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8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A89ED-AA84-4D94-A178-C2F4D81D8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6316463" cy="636973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실행 결과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ED52CB-82A5-4A2C-A980-50657FD2374D}"/>
              </a:ext>
            </a:extLst>
          </p:cNvPr>
          <p:cNvSpPr txBox="1"/>
          <p:nvPr/>
        </p:nvSpPr>
        <p:spPr>
          <a:xfrm>
            <a:off x="867792" y="5744423"/>
            <a:ext cx="306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&lt;Clouds&gt;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9CCFFD-D3BC-49B9-8B08-29269E10022B}"/>
              </a:ext>
            </a:extLst>
          </p:cNvPr>
          <p:cNvSpPr txBox="1"/>
          <p:nvPr/>
        </p:nvSpPr>
        <p:spPr>
          <a:xfrm>
            <a:off x="8730980" y="5579732"/>
            <a:ext cx="306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&lt;etc.&gt;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A78DD4-B9FF-4ED3-B1D6-5A68AF448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73" y="1561467"/>
            <a:ext cx="3227034" cy="8611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419DFB-0233-491F-9F6D-E68A96915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127" y="1567791"/>
            <a:ext cx="3865168" cy="8548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8FE7EEB-56E1-41F4-84C5-BCF075B80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0715" y="1567791"/>
            <a:ext cx="3563326" cy="85481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67C2316-D5B7-4F3F-8401-0310C0E2A9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1744" y="2606599"/>
            <a:ext cx="2689934" cy="268993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EA9BE22-73DC-4082-A7AD-F6E9295DBF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7411" y="2600275"/>
            <a:ext cx="2689934" cy="268993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46D4EF8-585C-4069-B9D7-0522E3B7A1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223" y="2606599"/>
            <a:ext cx="2689934" cy="268993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F6CB5F8-001E-46AA-8DBF-DA0A284953DE}"/>
              </a:ext>
            </a:extLst>
          </p:cNvPr>
          <p:cNvSpPr txBox="1"/>
          <p:nvPr/>
        </p:nvSpPr>
        <p:spPr>
          <a:xfrm>
            <a:off x="4564602" y="5715571"/>
            <a:ext cx="306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&lt;Mist&gt;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9517BE2-3ACE-428D-ABB2-CF98735A75DA}"/>
              </a:ext>
            </a:extLst>
          </p:cNvPr>
          <p:cNvCxnSpPr/>
          <p:nvPr/>
        </p:nvCxnSpPr>
        <p:spPr>
          <a:xfrm>
            <a:off x="4213934" y="1561467"/>
            <a:ext cx="0" cy="4856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C6D806A-3DBB-4E19-93D4-9B9E86A3FC6E}"/>
              </a:ext>
            </a:extLst>
          </p:cNvPr>
          <p:cNvCxnSpPr/>
          <p:nvPr/>
        </p:nvCxnSpPr>
        <p:spPr>
          <a:xfrm>
            <a:off x="8324295" y="1552710"/>
            <a:ext cx="0" cy="4856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1474774-11CA-4A09-A134-41E4CDDECF03}"/>
              </a:ext>
            </a:extLst>
          </p:cNvPr>
          <p:cNvCxnSpPr/>
          <p:nvPr/>
        </p:nvCxnSpPr>
        <p:spPr>
          <a:xfrm>
            <a:off x="4213934" y="1645186"/>
            <a:ext cx="0" cy="4856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0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A89ED-AA84-4D94-A178-C2F4D81D8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6316463" cy="636973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실행 결과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7697F1E-30C3-429A-BDB5-18D2F0704AD7}"/>
              </a:ext>
            </a:extLst>
          </p:cNvPr>
          <p:cNvGrpSpPr/>
          <p:nvPr/>
        </p:nvGrpSpPr>
        <p:grpSpPr>
          <a:xfrm>
            <a:off x="3318029" y="1407385"/>
            <a:ext cx="5822272" cy="5132217"/>
            <a:chOff x="1172359" y="1726982"/>
            <a:chExt cx="5822272" cy="513221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228BFC7-BCA4-48F1-A5D4-A01CBF1E1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2360" y="1726983"/>
              <a:ext cx="2340191" cy="234019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306EA7A-C93D-4E05-ACBE-FADC784DA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4440" y="4517809"/>
              <a:ext cx="2340191" cy="2340191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71A012D-4147-4621-9F06-FDD76CA44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72359" y="4519008"/>
              <a:ext cx="2340191" cy="2340191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F95DF08-11E7-4D6A-B635-1789A0665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54439" y="1726982"/>
              <a:ext cx="2340191" cy="2340191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20ACC4-680C-41B1-A593-1E5A1838C827}"/>
                  </a:ext>
                </a:extLst>
              </p:cNvPr>
              <p:cNvSpPr txBox="1"/>
              <p:nvPr/>
            </p:nvSpPr>
            <p:spPr>
              <a:xfrm>
                <a:off x="779015" y="2391160"/>
                <a:ext cx="30627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&lt; 30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</m:t>
                    </m:r>
                  </m:oMath>
                </a14:m>
                <a:r>
                  <a:rPr lang="en-US" altLang="ko-KR" dirty="0"/>
                  <a:t>&gt;</a:t>
                </a:r>
                <a:endParaRPr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20ACC4-680C-41B1-A593-1E5A1838C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15" y="2391160"/>
                <a:ext cx="3062796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744366D-8D4F-4F46-8291-E6F575002807}"/>
                  </a:ext>
                </a:extLst>
              </p:cNvPr>
              <p:cNvSpPr txBox="1"/>
              <p:nvPr/>
            </p:nvSpPr>
            <p:spPr>
              <a:xfrm>
                <a:off x="8750790" y="2391160"/>
                <a:ext cx="30627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&lt;2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</m:t>
                    </m:r>
                  </m:oMath>
                </a14:m>
                <a:r>
                  <a:rPr lang="en-US" altLang="ko-KR" dirty="0"/>
                  <a:t> 30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 </m:t>
                    </m:r>
                  </m:oMath>
                </a14:m>
                <a:r>
                  <a:rPr lang="en-US" altLang="ko-KR" dirty="0"/>
                  <a:t>&gt;</a:t>
                </a:r>
                <a:endParaRPr lang="ko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744366D-8D4F-4F46-8291-E6F575002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790" y="2391160"/>
                <a:ext cx="3062796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F0A694C-8613-423B-A3C6-EA2E52B1E0A1}"/>
                  </a:ext>
                </a:extLst>
              </p:cNvPr>
              <p:cNvSpPr txBox="1"/>
              <p:nvPr/>
            </p:nvSpPr>
            <p:spPr>
              <a:xfrm>
                <a:off x="779015" y="4998975"/>
                <a:ext cx="30627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&lt;10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altLang="ko-KR" dirty="0"/>
                  <a:t>&gt;</a:t>
                </a:r>
                <a:endParaRPr lang="ko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F0A694C-8613-423B-A3C6-EA2E52B1E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15" y="4998975"/>
                <a:ext cx="3062796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34C4FA-121B-451B-AC51-BCFF280D6802}"/>
                  </a:ext>
                </a:extLst>
              </p:cNvPr>
              <p:cNvSpPr txBox="1"/>
              <p:nvPr/>
            </p:nvSpPr>
            <p:spPr>
              <a:xfrm>
                <a:off x="8750790" y="4998975"/>
                <a:ext cx="30627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&lt;~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 </m:t>
                    </m:r>
                  </m:oMath>
                </a14:m>
                <a:r>
                  <a:rPr lang="en-US" altLang="ko-KR" dirty="0"/>
                  <a:t>&gt;</a:t>
                </a:r>
                <a:endParaRPr lang="ko-KR" alt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34C4FA-121B-451B-AC51-BCFF280D6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790" y="4998975"/>
                <a:ext cx="3062796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73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A89ED-AA84-4D94-A178-C2F4D81D8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6316463" cy="636973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배운 점 </a:t>
            </a:r>
            <a:r>
              <a:rPr lang="en-US" altLang="ko-KR" sz="40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&amp; </a:t>
            </a:r>
            <a:r>
              <a:rPr lang="ko-KR" altLang="en-US" sz="40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아쉬운 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5E29F1-58DF-4E3D-8194-9578088123E2}"/>
              </a:ext>
            </a:extLst>
          </p:cNvPr>
          <p:cNvSpPr txBox="1"/>
          <p:nvPr/>
        </p:nvSpPr>
        <p:spPr>
          <a:xfrm>
            <a:off x="1371599" y="1587389"/>
            <a:ext cx="1207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배운 점</a:t>
            </a: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1E8349-77A9-48C9-8D7C-7BC090FD6CDB}"/>
              </a:ext>
            </a:extLst>
          </p:cNvPr>
          <p:cNvSpPr txBox="1"/>
          <p:nvPr/>
        </p:nvSpPr>
        <p:spPr>
          <a:xfrm>
            <a:off x="6704120" y="1587390"/>
            <a:ext cx="1525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아쉬운 점</a:t>
            </a: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F287BD6-DE65-482F-B9EE-B9A976BDF181}"/>
              </a:ext>
            </a:extLst>
          </p:cNvPr>
          <p:cNvCxnSpPr>
            <a:cxnSpLocks/>
          </p:cNvCxnSpPr>
          <p:nvPr/>
        </p:nvCxnSpPr>
        <p:spPr>
          <a:xfrm>
            <a:off x="6317941" y="1587389"/>
            <a:ext cx="0" cy="5168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FF69D25-D3CD-4721-8726-0EDD50387DCA}"/>
              </a:ext>
            </a:extLst>
          </p:cNvPr>
          <p:cNvSpPr txBox="1"/>
          <p:nvPr/>
        </p:nvSpPr>
        <p:spPr>
          <a:xfrm>
            <a:off x="1371599" y="2777621"/>
            <a:ext cx="45024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무언가를 하려고 할 때 생각만 </a:t>
            </a:r>
            <a:r>
              <a:rPr lang="ko-KR" altLang="en-US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하지말고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실천을 해야 결과물이 생긴다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처음 접하는 </a:t>
            </a:r>
            <a:r>
              <a:rPr lang="ko-KR" altLang="en-US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무언가에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대한 자신감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아두이노에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대한 관심 증대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생각하면 생각한대로 할 수 있다는 자신감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85E9D8-CF81-4216-98C8-B1C4279E4EA4}"/>
              </a:ext>
            </a:extLst>
          </p:cNvPr>
          <p:cNvSpPr txBox="1"/>
          <p:nvPr/>
        </p:nvSpPr>
        <p:spPr>
          <a:xfrm>
            <a:off x="6704120" y="2777621"/>
            <a:ext cx="45024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아두이노에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대한 전반적인 이해도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좀 더 섬세한 작업의 부족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 스케일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어렵지 않은 부분에서 많은 시간 소모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931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FADD8-2B38-4CA6-80C1-573BCD687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563202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83</TotalTime>
  <Words>199</Words>
  <Application>Microsoft Office PowerPoint</Application>
  <PresentationFormat>와이드스크린</PresentationFormat>
  <Paragraphs>46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돋움</vt:lpstr>
      <vt:lpstr>한컴 윤고딕 230</vt:lpstr>
      <vt:lpstr>한컴 윤고딕 250</vt:lpstr>
      <vt:lpstr>Arial</vt:lpstr>
      <vt:lpstr>Cambria Math</vt:lpstr>
      <vt:lpstr>Franklin Gothic Book</vt:lpstr>
      <vt:lpstr>자르기</vt:lpstr>
      <vt:lpstr>파이썬 프로젝트 </vt:lpstr>
      <vt:lpstr>프로젝트 설명</vt:lpstr>
      <vt:lpstr>파이썬에서 이용한 라이브러리</vt:lpstr>
      <vt:lpstr>실행 결과</vt:lpstr>
      <vt:lpstr>실행 결과</vt:lpstr>
      <vt:lpstr>실행 결과</vt:lpstr>
      <vt:lpstr>배운 점 &amp; 아쉬운 점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프로젝트 </dc:title>
  <dc:creator>Lee Dae Hyung</dc:creator>
  <cp:lastModifiedBy>Lee Dae Hyung</cp:lastModifiedBy>
  <cp:revision>10</cp:revision>
  <dcterms:created xsi:type="dcterms:W3CDTF">2018-07-30T08:56:53Z</dcterms:created>
  <dcterms:modified xsi:type="dcterms:W3CDTF">2018-07-30T10:20:11Z</dcterms:modified>
</cp:coreProperties>
</file>