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9" autoAdjust="0"/>
    <p:restoredTop sz="94660"/>
  </p:normalViewPr>
  <p:slideViewPr>
    <p:cSldViewPr snapToGrid="0">
      <p:cViewPr varScale="1">
        <p:scale>
          <a:sx n="81" d="100"/>
          <a:sy n="81" d="100"/>
        </p:scale>
        <p:origin x="8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7E40-8FC9-4551-A101-C3B1C29DE8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16D-2471-4E85-82B6-05C2E2E6B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2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7E40-8FC9-4551-A101-C3B1C29DE8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16D-2471-4E85-82B6-05C2E2E6B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6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7E40-8FC9-4551-A101-C3B1C29DE8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16D-2471-4E85-82B6-05C2E2E6B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4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7E40-8FC9-4551-A101-C3B1C29DE8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16D-2471-4E85-82B6-05C2E2E6B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0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7E40-8FC9-4551-A101-C3B1C29DE8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16D-2471-4E85-82B6-05C2E2E6B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1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7E40-8FC9-4551-A101-C3B1C29DE8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16D-2471-4E85-82B6-05C2E2E6B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3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7E40-8FC9-4551-A101-C3B1C29DE8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16D-2471-4E85-82B6-05C2E2E6B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6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7E40-8FC9-4551-A101-C3B1C29DE8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16D-2471-4E85-82B6-05C2E2E6B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3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7E40-8FC9-4551-A101-C3B1C29DE8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16D-2471-4E85-82B6-05C2E2E6B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0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7E40-8FC9-4551-A101-C3B1C29DE8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16D-2471-4E85-82B6-05C2E2E6B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1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7E40-8FC9-4551-A101-C3B1C29DE8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A216D-2471-4E85-82B6-05C2E2E6B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9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E7E40-8FC9-4551-A101-C3B1C29DE877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A216D-2471-4E85-82B6-05C2E2E6B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9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www.pereboom.be/buurtfeest-2019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impact on Air Pollution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BBQs, Traffic</a:t>
            </a:r>
            <a:r>
              <a:rPr lang="en-US" b="1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smtClean="0">
                <a:latin typeface="Cambria" panose="02040503050406030204" pitchFamily="18" charset="0"/>
                <a:ea typeface="Cambria" panose="02040503050406030204" pitchFamily="18" charset="0"/>
              </a:rPr>
              <a:t>Seasons?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02371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ea typeface="Cambria" panose="02040503050406030204" pitchFamily="18" charset="0"/>
              </a:rPr>
              <a:t>presented by:</a:t>
            </a:r>
          </a:p>
          <a:p>
            <a:r>
              <a:rPr lang="en-US" dirty="0" smtClean="0">
                <a:ea typeface="Cambria" panose="02040503050406030204" pitchFamily="18" charset="0"/>
              </a:rPr>
              <a:t>Team </a:t>
            </a:r>
            <a:r>
              <a:rPr lang="en-US" dirty="0" err="1" smtClean="0">
                <a:ea typeface="Cambria" panose="02040503050406030204" pitchFamily="18" charset="0"/>
              </a:rPr>
              <a:t>L’aqua</a:t>
            </a:r>
            <a:endParaRPr lang="en-US" dirty="0" smtClean="0">
              <a:ea typeface="Cambria" panose="02040503050406030204" pitchFamily="18" charset="0"/>
            </a:endParaRPr>
          </a:p>
          <a:p>
            <a:r>
              <a:rPr lang="en-US" dirty="0" smtClean="0">
                <a:ea typeface="Cambria" panose="02040503050406030204" pitchFamily="18" charset="0"/>
              </a:rPr>
              <a:t>Andrea Angeli                Emin Oguz Inci		Ali Kadar</a:t>
            </a:r>
          </a:p>
          <a:p>
            <a:r>
              <a:rPr lang="en-US" dirty="0" err="1" smtClean="0">
                <a:ea typeface="Cambria" panose="02040503050406030204" pitchFamily="18" charset="0"/>
              </a:rPr>
              <a:t>Datathon</a:t>
            </a:r>
            <a:r>
              <a:rPr lang="en-US" dirty="0" smtClean="0">
                <a:ea typeface="Cambria" panose="02040503050406030204" pitchFamily="18" charset="0"/>
              </a:rPr>
              <a:t> KU Leuven 20/02/2020</a:t>
            </a:r>
          </a:p>
        </p:txBody>
      </p:sp>
      <p:sp>
        <p:nvSpPr>
          <p:cNvPr id="4" name="Rectangle 3"/>
          <p:cNvSpPr/>
          <p:nvPr/>
        </p:nvSpPr>
        <p:spPr>
          <a:xfrm>
            <a:off x="3566141" y="5981209"/>
            <a:ext cx="5059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https://github.com/eoguzinci/KUL_Datathon_Laqua</a:t>
            </a:r>
          </a:p>
        </p:txBody>
      </p:sp>
    </p:spTree>
    <p:extLst>
      <p:ext uri="{BB962C8B-B14F-4D97-AF65-F5344CB8AC3E}">
        <p14:creationId xmlns:p14="http://schemas.microsoft.com/office/powerpoint/2010/main" val="26205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Local effects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13457"/>
            <a:ext cx="5784262" cy="3462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2793"/>
            <a:ext cx="4083206" cy="24116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977" y="3868681"/>
            <a:ext cx="3421561" cy="262685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900469" y="1543835"/>
            <a:ext cx="0" cy="5055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78644" y="1398300"/>
            <a:ext cx="1202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Traffic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8044892" y="1398300"/>
            <a:ext cx="1886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Fires, BBQ</a:t>
            </a:r>
            <a:endParaRPr lang="en-US" sz="3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771975" y="2858703"/>
            <a:ext cx="2374588" cy="2323403"/>
            <a:chOff x="4771975" y="2858703"/>
            <a:chExt cx="2374588" cy="2323403"/>
          </a:xfrm>
        </p:grpSpPr>
        <p:sp>
          <p:nvSpPr>
            <p:cNvPr id="11" name="TextBox 10"/>
            <p:cNvSpPr txBox="1"/>
            <p:nvPr/>
          </p:nvSpPr>
          <p:spPr>
            <a:xfrm>
              <a:off x="5569538" y="2858703"/>
              <a:ext cx="98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IT SO?</a:t>
              </a:r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771975" y="3364122"/>
              <a:ext cx="2374588" cy="1817984"/>
              <a:chOff x="4771975" y="3364122"/>
              <a:chExt cx="2374588" cy="1817984"/>
            </a:xfrm>
          </p:grpSpPr>
          <p:pic>
            <p:nvPicPr>
              <p:cNvPr id="2050" name="Picture 2" descr="Image result for mythbusters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1975" y="3364122"/>
                <a:ext cx="2374588" cy="1817984"/>
              </a:xfrm>
              <a:prstGeom prst="ellipse">
                <a:avLst/>
              </a:prstGeom>
              <a:ln w="127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 descr="Image result for magnifying glass no background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1097" y="3364122"/>
                <a:ext cx="1647814" cy="17727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21561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 example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7746" y="1624256"/>
            <a:ext cx="7455008" cy="251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122591" y="3551267"/>
            <a:ext cx="4069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Pereboomstraat</a:t>
            </a:r>
            <a:r>
              <a:rPr lang="en-US" sz="1600" dirty="0" smtClean="0"/>
              <a:t>: 	50.884406,</a:t>
            </a:r>
            <a:r>
              <a:rPr lang="en-US" sz="1600" dirty="0"/>
              <a:t> </a:t>
            </a:r>
            <a:r>
              <a:rPr lang="en-US" sz="1600" dirty="0" smtClean="0"/>
              <a:t>4.693768</a:t>
            </a:r>
          </a:p>
          <a:p>
            <a:r>
              <a:rPr lang="en-US" sz="1600" dirty="0" smtClean="0"/>
              <a:t>Reliable traffic data in Leuven: 5 cameras </a:t>
            </a:r>
            <a:endParaRPr lang="en-US" sz="1600" dirty="0"/>
          </a:p>
        </p:txBody>
      </p:sp>
      <p:sp>
        <p:nvSpPr>
          <p:cNvPr id="13" name="Oval 12"/>
          <p:cNvSpPr/>
          <p:nvPr/>
        </p:nvSpPr>
        <p:spPr>
          <a:xfrm>
            <a:off x="5612464" y="3407706"/>
            <a:ext cx="339692" cy="339692"/>
          </a:xfrm>
          <a:prstGeom prst="ellipse">
            <a:avLst/>
          </a:prstGeom>
          <a:solidFill>
            <a:schemeClr val="accent6">
              <a:alpha val="10196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3149" y="1661925"/>
            <a:ext cx="339692" cy="339692"/>
          </a:xfrm>
          <a:prstGeom prst="ellipse">
            <a:avLst/>
          </a:prstGeom>
          <a:solidFill>
            <a:srgbClr val="5B9BD5">
              <a:alpha val="10196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37653" y="1366954"/>
            <a:ext cx="1120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</a:rPr>
              <a:t>11 may 2019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12464" y="1806069"/>
            <a:ext cx="339692" cy="339692"/>
          </a:xfrm>
          <a:prstGeom prst="ellipse">
            <a:avLst/>
          </a:prstGeom>
          <a:solidFill>
            <a:schemeClr val="accent2">
              <a:alpha val="1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67752" y="1391147"/>
            <a:ext cx="1120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18 may 2019</a:t>
            </a:r>
            <a:endParaRPr lang="en-US" sz="1400" dirty="0">
              <a:solidFill>
                <a:schemeClr val="accent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782310" y="1495141"/>
            <a:ext cx="0" cy="265286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66296" y="1520843"/>
            <a:ext cx="0" cy="265286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689806" y="4302738"/>
            <a:ext cx="3724930" cy="2475728"/>
            <a:chOff x="4856672" y="4228725"/>
            <a:chExt cx="3724930" cy="2475728"/>
          </a:xfrm>
        </p:grpSpPr>
        <p:pic>
          <p:nvPicPr>
            <p:cNvPr id="1030" name="Picture 6" descr="https://slack-imgs.com/?c=1&amp;o1=ro&amp;url=http%3A%2F%2Fwww.pereboom.be%2Fuploads%2F7%2F0%2F3%2F1%2F70317561%2F3806868_3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2688" y="4228725"/>
              <a:ext cx="2597478" cy="1952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4856672" y="6181233"/>
              <a:ext cx="37249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Buurtfeest</a:t>
              </a:r>
              <a:r>
                <a:rPr lang="en-US" sz="1400" dirty="0" smtClean="0"/>
                <a:t> at </a:t>
              </a:r>
              <a:r>
                <a:rPr lang="en-US" sz="1400" dirty="0" err="1" smtClean="0"/>
                <a:t>Pereboomstraat</a:t>
              </a:r>
              <a:r>
                <a:rPr lang="en-US" sz="1400" dirty="0" smtClean="0"/>
                <a:t> on </a:t>
              </a:r>
              <a:r>
                <a:rPr lang="en-US" sz="1400" b="1" dirty="0" smtClean="0"/>
                <a:t>18 may 2019</a:t>
              </a:r>
            </a:p>
            <a:p>
              <a:r>
                <a:rPr lang="en-US" sz="1400" dirty="0" smtClean="0">
                  <a:hlinkClick r:id="rId4"/>
                </a:rPr>
                <a:t>http://www.pereboom.be/buurtfeest-2019.html</a:t>
              </a:r>
              <a:endParaRPr lang="en-US" sz="1400" dirty="0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3160" y="1027906"/>
            <a:ext cx="2816756" cy="251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4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Air pollution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58" y="1408778"/>
            <a:ext cx="10898442" cy="544922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117" y="516064"/>
            <a:ext cx="2676525" cy="27717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Connector 7"/>
          <p:cNvCxnSpPr/>
          <p:nvPr/>
        </p:nvCxnSpPr>
        <p:spPr>
          <a:xfrm>
            <a:off x="9948672" y="1690688"/>
            <a:ext cx="246888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451848" y="590360"/>
            <a:ext cx="24688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106912" y="1674496"/>
            <a:ext cx="24688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244080" y="1510378"/>
            <a:ext cx="0" cy="507174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44800" y="1510378"/>
            <a:ext cx="0" cy="507174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37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 pollution by seasons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7603"/>
            <a:ext cx="10515600" cy="26289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46804"/>
            <a:ext cx="10515600" cy="2628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415016" y="5230368"/>
            <a:ext cx="15480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No Students!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No Heating!</a:t>
            </a:r>
          </a:p>
        </p:txBody>
      </p:sp>
    </p:spTree>
    <p:extLst>
      <p:ext uri="{BB962C8B-B14F-4D97-AF65-F5344CB8AC3E}">
        <p14:creationId xmlns:p14="http://schemas.microsoft.com/office/powerpoint/2010/main" val="229203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Easter bonfires (?)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7" y="1445767"/>
            <a:ext cx="10551260" cy="263781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7" y="4074667"/>
            <a:ext cx="10551260" cy="263781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92858" y="1480213"/>
            <a:ext cx="0" cy="24696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68565" y="4242865"/>
            <a:ext cx="0" cy="24696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27652" y="1849971"/>
            <a:ext cx="1281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Easter 2018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86739" y="4711916"/>
            <a:ext cx="1281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Easter 2019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58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attention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Question?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0812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101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Office Theme</vt:lpstr>
      <vt:lpstr>The impact on Air Pollution BBQs, Traffic, Seasons?</vt:lpstr>
      <vt:lpstr>Local effects</vt:lpstr>
      <vt:lpstr>An example</vt:lpstr>
      <vt:lpstr>Air pollution</vt:lpstr>
      <vt:lpstr>Air pollution by seasons</vt:lpstr>
      <vt:lpstr>Easter bonfires (?)</vt:lpstr>
      <vt:lpstr>Thank you for your attention</vt:lpstr>
    </vt:vector>
  </TitlesOfParts>
  <Company>KU Leuven FEB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on Air Pollution BBQs vs Traffic</dc:title>
  <dc:creator>Emin Oguz Inci</dc:creator>
  <cp:lastModifiedBy>Ali Hussain Kadar</cp:lastModifiedBy>
  <cp:revision>25</cp:revision>
  <dcterms:created xsi:type="dcterms:W3CDTF">2020-02-20T10:15:22Z</dcterms:created>
  <dcterms:modified xsi:type="dcterms:W3CDTF">2020-02-20T15:18:42Z</dcterms:modified>
</cp:coreProperties>
</file>