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02" r:id="rId59"/>
    <p:sldId id="303" r:id="rId60"/>
    <p:sldId id="304" r:id="rId61"/>
    <p:sldId id="305" r:id="rId62"/>
    <p:sldId id="306" r:id="rId63"/>
    <p:sldId id="307" r:id="rId64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848" y="2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5314" y="170845"/>
            <a:ext cx="582930" cy="155575"/>
          </a:xfrm>
          <a:custGeom>
            <a:avLst/>
            <a:gdLst/>
            <a:ahLst/>
            <a:cxnLst/>
            <a:rect l="l" t="t" r="r" b="b"/>
            <a:pathLst>
              <a:path w="582930" h="155575">
                <a:moveTo>
                  <a:pt x="559131" y="155314"/>
                </a:moveTo>
                <a:lnTo>
                  <a:pt x="23296" y="155314"/>
                </a:lnTo>
                <a:lnTo>
                  <a:pt x="14231" y="153483"/>
                </a:lnTo>
                <a:lnTo>
                  <a:pt x="6825" y="148489"/>
                </a:lnTo>
                <a:lnTo>
                  <a:pt x="1831" y="141083"/>
                </a:lnTo>
                <a:lnTo>
                  <a:pt x="0" y="132017"/>
                </a:lnTo>
                <a:lnTo>
                  <a:pt x="0" y="23298"/>
                </a:lnTo>
                <a:lnTo>
                  <a:pt x="1831" y="14231"/>
                </a:lnTo>
                <a:lnTo>
                  <a:pt x="6825" y="6825"/>
                </a:lnTo>
                <a:lnTo>
                  <a:pt x="14231" y="1831"/>
                </a:lnTo>
                <a:lnTo>
                  <a:pt x="23296" y="0"/>
                </a:lnTo>
                <a:lnTo>
                  <a:pt x="559131" y="0"/>
                </a:lnTo>
                <a:lnTo>
                  <a:pt x="568197" y="1831"/>
                </a:lnTo>
                <a:lnTo>
                  <a:pt x="575603" y="6825"/>
                </a:lnTo>
                <a:lnTo>
                  <a:pt x="580597" y="14231"/>
                </a:lnTo>
                <a:lnTo>
                  <a:pt x="582429" y="23298"/>
                </a:lnTo>
                <a:lnTo>
                  <a:pt x="582429" y="132017"/>
                </a:lnTo>
                <a:lnTo>
                  <a:pt x="580597" y="141083"/>
                </a:lnTo>
                <a:lnTo>
                  <a:pt x="575603" y="148489"/>
                </a:lnTo>
                <a:lnTo>
                  <a:pt x="568197" y="153483"/>
                </a:lnTo>
                <a:lnTo>
                  <a:pt x="559131" y="155314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81"/>
            <a:ext cx="9702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</a:t>
            </a:r>
            <a:r>
              <a:rPr sz="80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915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149" y="411583"/>
            <a:ext cx="9326880" cy="4652010"/>
          </a:xfrm>
          <a:custGeom>
            <a:avLst/>
            <a:gdLst/>
            <a:ahLst/>
            <a:cxnLst/>
            <a:rect l="l" t="t" r="r" b="b"/>
            <a:pathLst>
              <a:path w="9326880" h="4652010">
                <a:moveTo>
                  <a:pt x="0" y="0"/>
                </a:moveTo>
                <a:lnTo>
                  <a:pt x="9326629" y="0"/>
                </a:lnTo>
                <a:lnTo>
                  <a:pt x="9326629" y="4651665"/>
                </a:lnTo>
                <a:lnTo>
                  <a:pt x="0" y="46516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8039" y="885292"/>
            <a:ext cx="908685" cy="761365"/>
          </a:xfrm>
          <a:custGeom>
            <a:avLst/>
            <a:gdLst/>
            <a:ahLst/>
            <a:cxnLst/>
            <a:rect l="l" t="t" r="r" b="b"/>
            <a:pathLst>
              <a:path w="908685" h="761364">
                <a:moveTo>
                  <a:pt x="683387" y="761046"/>
                </a:moveTo>
                <a:lnTo>
                  <a:pt x="225209" y="761046"/>
                </a:lnTo>
                <a:lnTo>
                  <a:pt x="173593" y="756120"/>
                </a:lnTo>
                <a:lnTo>
                  <a:pt x="126199" y="742092"/>
                </a:lnTo>
                <a:lnTo>
                  <a:pt x="84382" y="720082"/>
                </a:lnTo>
                <a:lnTo>
                  <a:pt x="49498" y="691212"/>
                </a:lnTo>
                <a:lnTo>
                  <a:pt x="22903" y="656604"/>
                </a:lnTo>
                <a:lnTo>
                  <a:pt x="5951" y="617380"/>
                </a:lnTo>
                <a:lnTo>
                  <a:pt x="0" y="574661"/>
                </a:lnTo>
                <a:lnTo>
                  <a:pt x="0" y="186376"/>
                </a:lnTo>
                <a:lnTo>
                  <a:pt x="5951" y="143658"/>
                </a:lnTo>
                <a:lnTo>
                  <a:pt x="22903" y="104435"/>
                </a:lnTo>
                <a:lnTo>
                  <a:pt x="49498" y="69829"/>
                </a:lnTo>
                <a:lnTo>
                  <a:pt x="84382" y="40961"/>
                </a:lnTo>
                <a:lnTo>
                  <a:pt x="126199" y="18952"/>
                </a:lnTo>
                <a:lnTo>
                  <a:pt x="173593" y="4925"/>
                </a:lnTo>
                <a:lnTo>
                  <a:pt x="225209" y="0"/>
                </a:lnTo>
                <a:lnTo>
                  <a:pt x="683387" y="0"/>
                </a:lnTo>
                <a:lnTo>
                  <a:pt x="735006" y="4925"/>
                </a:lnTo>
                <a:lnTo>
                  <a:pt x="782402" y="18952"/>
                </a:lnTo>
                <a:lnTo>
                  <a:pt x="824218" y="40961"/>
                </a:lnTo>
                <a:lnTo>
                  <a:pt x="859101" y="69829"/>
                </a:lnTo>
                <a:lnTo>
                  <a:pt x="885695" y="104435"/>
                </a:lnTo>
                <a:lnTo>
                  <a:pt x="902645" y="143658"/>
                </a:lnTo>
                <a:lnTo>
                  <a:pt x="908596" y="186376"/>
                </a:lnTo>
                <a:lnTo>
                  <a:pt x="908596" y="574661"/>
                </a:lnTo>
                <a:lnTo>
                  <a:pt x="902645" y="617380"/>
                </a:lnTo>
                <a:lnTo>
                  <a:pt x="885695" y="656604"/>
                </a:lnTo>
                <a:lnTo>
                  <a:pt x="859101" y="691212"/>
                </a:lnTo>
                <a:lnTo>
                  <a:pt x="824218" y="720082"/>
                </a:lnTo>
                <a:lnTo>
                  <a:pt x="782402" y="742092"/>
                </a:lnTo>
                <a:lnTo>
                  <a:pt x="735006" y="756120"/>
                </a:lnTo>
                <a:lnTo>
                  <a:pt x="683387" y="76104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6156" y="1910366"/>
            <a:ext cx="2757170" cy="1701164"/>
          </a:xfrm>
          <a:custGeom>
            <a:avLst/>
            <a:gdLst/>
            <a:ahLst/>
            <a:cxnLst/>
            <a:rect l="l" t="t" r="r" b="b"/>
            <a:pathLst>
              <a:path w="2757170" h="1701164">
                <a:moveTo>
                  <a:pt x="0" y="0"/>
                </a:moveTo>
                <a:lnTo>
                  <a:pt x="2756830" y="0"/>
                </a:lnTo>
                <a:lnTo>
                  <a:pt x="2756830" y="1700692"/>
                </a:lnTo>
                <a:lnTo>
                  <a:pt x="0" y="170069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5699" y="900823"/>
            <a:ext cx="753745" cy="737870"/>
          </a:xfrm>
          <a:custGeom>
            <a:avLst/>
            <a:gdLst/>
            <a:ahLst/>
            <a:cxnLst/>
            <a:rect l="l" t="t" r="r" b="b"/>
            <a:pathLst>
              <a:path w="753745" h="737869">
                <a:moveTo>
                  <a:pt x="380517" y="737742"/>
                </a:moveTo>
                <a:lnTo>
                  <a:pt x="372757" y="737742"/>
                </a:lnTo>
                <a:lnTo>
                  <a:pt x="326020" y="734897"/>
                </a:lnTo>
                <a:lnTo>
                  <a:pt x="281009" y="726589"/>
                </a:lnTo>
                <a:lnTo>
                  <a:pt x="238074" y="713162"/>
                </a:lnTo>
                <a:lnTo>
                  <a:pt x="197567" y="694958"/>
                </a:lnTo>
                <a:lnTo>
                  <a:pt x="159838" y="672321"/>
                </a:lnTo>
                <a:lnTo>
                  <a:pt x="125235" y="645593"/>
                </a:lnTo>
                <a:lnTo>
                  <a:pt x="94110" y="615117"/>
                </a:lnTo>
                <a:lnTo>
                  <a:pt x="66813" y="581236"/>
                </a:lnTo>
                <a:lnTo>
                  <a:pt x="43694" y="544293"/>
                </a:lnTo>
                <a:lnTo>
                  <a:pt x="25103" y="504631"/>
                </a:lnTo>
                <a:lnTo>
                  <a:pt x="11390" y="462592"/>
                </a:lnTo>
                <a:lnTo>
                  <a:pt x="2905" y="418520"/>
                </a:lnTo>
                <a:lnTo>
                  <a:pt x="0" y="372757"/>
                </a:lnTo>
                <a:lnTo>
                  <a:pt x="0" y="364989"/>
                </a:lnTo>
                <a:lnTo>
                  <a:pt x="2905" y="319226"/>
                </a:lnTo>
                <a:lnTo>
                  <a:pt x="11390" y="275153"/>
                </a:lnTo>
                <a:lnTo>
                  <a:pt x="25103" y="233114"/>
                </a:lnTo>
                <a:lnTo>
                  <a:pt x="43694" y="193451"/>
                </a:lnTo>
                <a:lnTo>
                  <a:pt x="66813" y="156508"/>
                </a:lnTo>
                <a:lnTo>
                  <a:pt x="94110" y="122627"/>
                </a:lnTo>
                <a:lnTo>
                  <a:pt x="125235" y="92150"/>
                </a:lnTo>
                <a:lnTo>
                  <a:pt x="159838" y="65422"/>
                </a:lnTo>
                <a:lnTo>
                  <a:pt x="197567" y="42784"/>
                </a:lnTo>
                <a:lnTo>
                  <a:pt x="238074" y="24580"/>
                </a:lnTo>
                <a:lnTo>
                  <a:pt x="281009" y="11153"/>
                </a:lnTo>
                <a:lnTo>
                  <a:pt x="326020" y="2845"/>
                </a:lnTo>
                <a:lnTo>
                  <a:pt x="372757" y="0"/>
                </a:lnTo>
                <a:lnTo>
                  <a:pt x="380517" y="0"/>
                </a:lnTo>
                <a:lnTo>
                  <a:pt x="427255" y="2845"/>
                </a:lnTo>
                <a:lnTo>
                  <a:pt x="472266" y="11153"/>
                </a:lnTo>
                <a:lnTo>
                  <a:pt x="515200" y="24580"/>
                </a:lnTo>
                <a:lnTo>
                  <a:pt x="555707" y="42784"/>
                </a:lnTo>
                <a:lnTo>
                  <a:pt x="593436" y="65422"/>
                </a:lnTo>
                <a:lnTo>
                  <a:pt x="628039" y="92150"/>
                </a:lnTo>
                <a:lnTo>
                  <a:pt x="659164" y="122627"/>
                </a:lnTo>
                <a:lnTo>
                  <a:pt x="686461" y="156508"/>
                </a:lnTo>
                <a:lnTo>
                  <a:pt x="709580" y="193451"/>
                </a:lnTo>
                <a:lnTo>
                  <a:pt x="728171" y="233114"/>
                </a:lnTo>
                <a:lnTo>
                  <a:pt x="741884" y="275153"/>
                </a:lnTo>
                <a:lnTo>
                  <a:pt x="750369" y="319226"/>
                </a:lnTo>
                <a:lnTo>
                  <a:pt x="753275" y="364989"/>
                </a:lnTo>
                <a:lnTo>
                  <a:pt x="753275" y="372757"/>
                </a:lnTo>
                <a:lnTo>
                  <a:pt x="750369" y="418520"/>
                </a:lnTo>
                <a:lnTo>
                  <a:pt x="741884" y="462592"/>
                </a:lnTo>
                <a:lnTo>
                  <a:pt x="728171" y="504631"/>
                </a:lnTo>
                <a:lnTo>
                  <a:pt x="709580" y="544293"/>
                </a:lnTo>
                <a:lnTo>
                  <a:pt x="686461" y="581236"/>
                </a:lnTo>
                <a:lnTo>
                  <a:pt x="659164" y="615117"/>
                </a:lnTo>
                <a:lnTo>
                  <a:pt x="628039" y="645593"/>
                </a:lnTo>
                <a:lnTo>
                  <a:pt x="593436" y="672321"/>
                </a:lnTo>
                <a:lnTo>
                  <a:pt x="555707" y="694958"/>
                </a:lnTo>
                <a:lnTo>
                  <a:pt x="515200" y="713162"/>
                </a:lnTo>
                <a:lnTo>
                  <a:pt x="472266" y="726589"/>
                </a:lnTo>
                <a:lnTo>
                  <a:pt x="427255" y="734897"/>
                </a:lnTo>
                <a:lnTo>
                  <a:pt x="380517" y="73774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0985" y="1017355"/>
            <a:ext cx="495300" cy="490220"/>
          </a:xfrm>
          <a:custGeom>
            <a:avLst/>
            <a:gdLst/>
            <a:ahLst/>
            <a:cxnLst/>
            <a:rect l="l" t="t" r="r" b="b"/>
            <a:pathLst>
              <a:path w="495300" h="490219">
                <a:moveTo>
                  <a:pt x="9575" y="489957"/>
                </a:moveTo>
                <a:lnTo>
                  <a:pt x="5867" y="488941"/>
                </a:lnTo>
                <a:lnTo>
                  <a:pt x="2184" y="487836"/>
                </a:lnTo>
                <a:lnTo>
                  <a:pt x="0" y="483657"/>
                </a:lnTo>
                <a:lnTo>
                  <a:pt x="996" y="479543"/>
                </a:lnTo>
                <a:lnTo>
                  <a:pt x="21180" y="437697"/>
                </a:lnTo>
                <a:lnTo>
                  <a:pt x="52308" y="410721"/>
                </a:lnTo>
                <a:lnTo>
                  <a:pt x="86945" y="394681"/>
                </a:lnTo>
                <a:lnTo>
                  <a:pt x="131991" y="381816"/>
                </a:lnTo>
                <a:lnTo>
                  <a:pt x="135318" y="380216"/>
                </a:lnTo>
                <a:lnTo>
                  <a:pt x="152755" y="369724"/>
                </a:lnTo>
                <a:lnTo>
                  <a:pt x="166446" y="356832"/>
                </a:lnTo>
                <a:lnTo>
                  <a:pt x="176355" y="341583"/>
                </a:lnTo>
                <a:lnTo>
                  <a:pt x="182448" y="324018"/>
                </a:lnTo>
                <a:lnTo>
                  <a:pt x="167652" y="306737"/>
                </a:lnTo>
                <a:lnTo>
                  <a:pt x="154360" y="286550"/>
                </a:lnTo>
                <a:lnTo>
                  <a:pt x="142837" y="263910"/>
                </a:lnTo>
                <a:lnTo>
                  <a:pt x="133350" y="239269"/>
                </a:lnTo>
                <a:lnTo>
                  <a:pt x="122560" y="224133"/>
                </a:lnTo>
                <a:lnTo>
                  <a:pt x="114587" y="208827"/>
                </a:lnTo>
                <a:lnTo>
                  <a:pt x="109645" y="193851"/>
                </a:lnTo>
                <a:lnTo>
                  <a:pt x="107952" y="179674"/>
                </a:lnTo>
                <a:lnTo>
                  <a:pt x="108771" y="170814"/>
                </a:lnTo>
                <a:lnTo>
                  <a:pt x="111226" y="162938"/>
                </a:lnTo>
                <a:lnTo>
                  <a:pt x="115300" y="156091"/>
                </a:lnTo>
                <a:lnTo>
                  <a:pt x="120980" y="150289"/>
                </a:lnTo>
                <a:lnTo>
                  <a:pt x="129651" y="102366"/>
                </a:lnTo>
                <a:lnTo>
                  <a:pt x="148603" y="61129"/>
                </a:lnTo>
                <a:lnTo>
                  <a:pt x="175976" y="28825"/>
                </a:lnTo>
                <a:lnTo>
                  <a:pt x="209912" y="7699"/>
                </a:lnTo>
                <a:lnTo>
                  <a:pt x="248551" y="0"/>
                </a:lnTo>
                <a:lnTo>
                  <a:pt x="250609" y="30"/>
                </a:lnTo>
                <a:lnTo>
                  <a:pt x="289812" y="8262"/>
                </a:lnTo>
                <a:lnTo>
                  <a:pt x="300725" y="15243"/>
                </a:lnTo>
                <a:lnTo>
                  <a:pt x="249123" y="15243"/>
                </a:lnTo>
                <a:lnTo>
                  <a:pt x="205735" y="26269"/>
                </a:lnTo>
                <a:lnTo>
                  <a:pt x="169946" y="55980"/>
                </a:lnTo>
                <a:lnTo>
                  <a:pt x="145104" y="100219"/>
                </a:lnTo>
                <a:lnTo>
                  <a:pt x="134556" y="154829"/>
                </a:lnTo>
                <a:lnTo>
                  <a:pt x="134454" y="157398"/>
                </a:lnTo>
                <a:lnTo>
                  <a:pt x="133197" y="159738"/>
                </a:lnTo>
                <a:lnTo>
                  <a:pt x="124637" y="165394"/>
                </a:lnTo>
                <a:lnTo>
                  <a:pt x="121729" y="171127"/>
                </a:lnTo>
                <a:lnTo>
                  <a:pt x="121733" y="179704"/>
                </a:lnTo>
                <a:lnTo>
                  <a:pt x="134802" y="216896"/>
                </a:lnTo>
                <a:lnTo>
                  <a:pt x="145072" y="230799"/>
                </a:lnTo>
                <a:lnTo>
                  <a:pt x="145554" y="231686"/>
                </a:lnTo>
                <a:lnTo>
                  <a:pt x="166608" y="279385"/>
                </a:lnTo>
                <a:lnTo>
                  <a:pt x="194538" y="315459"/>
                </a:lnTo>
                <a:lnTo>
                  <a:pt x="196418" y="317262"/>
                </a:lnTo>
                <a:lnTo>
                  <a:pt x="197281" y="320005"/>
                </a:lnTo>
                <a:lnTo>
                  <a:pt x="182124" y="359688"/>
                </a:lnTo>
                <a:lnTo>
                  <a:pt x="140804" y="394224"/>
                </a:lnTo>
                <a:lnTo>
                  <a:pt x="120878" y="400434"/>
                </a:lnTo>
                <a:lnTo>
                  <a:pt x="91654" y="408996"/>
                </a:lnTo>
                <a:lnTo>
                  <a:pt x="59977" y="423359"/>
                </a:lnTo>
                <a:lnTo>
                  <a:pt x="32112" y="447031"/>
                </a:lnTo>
                <a:lnTo>
                  <a:pt x="14325" y="483518"/>
                </a:lnTo>
                <a:lnTo>
                  <a:pt x="13347" y="487594"/>
                </a:lnTo>
                <a:lnTo>
                  <a:pt x="9575" y="489957"/>
                </a:lnTo>
                <a:close/>
              </a:path>
              <a:path w="495300" h="490219">
                <a:moveTo>
                  <a:pt x="484238" y="489182"/>
                </a:moveTo>
                <a:lnTo>
                  <a:pt x="481457" y="486934"/>
                </a:lnTo>
                <a:lnTo>
                  <a:pt x="480618" y="483518"/>
                </a:lnTo>
                <a:lnTo>
                  <a:pt x="463029" y="447681"/>
                </a:lnTo>
                <a:lnTo>
                  <a:pt x="435451" y="424828"/>
                </a:lnTo>
                <a:lnTo>
                  <a:pt x="404091" y="411323"/>
                </a:lnTo>
                <a:lnTo>
                  <a:pt x="375158" y="403533"/>
                </a:lnTo>
                <a:lnTo>
                  <a:pt x="358787" y="399596"/>
                </a:lnTo>
                <a:lnTo>
                  <a:pt x="354139" y="397374"/>
                </a:lnTo>
                <a:lnTo>
                  <a:pt x="312813" y="362818"/>
                </a:lnTo>
                <a:lnTo>
                  <a:pt x="298119" y="325835"/>
                </a:lnTo>
                <a:lnTo>
                  <a:pt x="297775" y="322685"/>
                </a:lnTo>
                <a:lnTo>
                  <a:pt x="298589" y="320221"/>
                </a:lnTo>
                <a:lnTo>
                  <a:pt x="300583" y="318456"/>
                </a:lnTo>
                <a:lnTo>
                  <a:pt x="317436" y="300387"/>
                </a:lnTo>
                <a:lnTo>
                  <a:pt x="332435" y="278160"/>
                </a:lnTo>
                <a:lnTo>
                  <a:pt x="345099" y="252592"/>
                </a:lnTo>
                <a:lnTo>
                  <a:pt x="354952" y="224500"/>
                </a:lnTo>
                <a:lnTo>
                  <a:pt x="355206" y="223629"/>
                </a:lnTo>
                <a:lnTo>
                  <a:pt x="355600" y="222803"/>
                </a:lnTo>
                <a:lnTo>
                  <a:pt x="372694" y="179704"/>
                </a:lnTo>
                <a:lnTo>
                  <a:pt x="372694" y="172732"/>
                </a:lnTo>
                <a:lnTo>
                  <a:pt x="370674" y="167595"/>
                </a:lnTo>
                <a:lnTo>
                  <a:pt x="366356" y="163544"/>
                </a:lnTo>
                <a:lnTo>
                  <a:pt x="364832" y="162138"/>
                </a:lnTo>
                <a:lnTo>
                  <a:pt x="363956" y="160088"/>
                </a:lnTo>
                <a:lnTo>
                  <a:pt x="354123" y="102442"/>
                </a:lnTo>
                <a:lnTo>
                  <a:pt x="329734" y="57363"/>
                </a:lnTo>
                <a:lnTo>
                  <a:pt x="294104" y="26917"/>
                </a:lnTo>
                <a:lnTo>
                  <a:pt x="250609" y="15350"/>
                </a:lnTo>
                <a:lnTo>
                  <a:pt x="249123" y="15243"/>
                </a:lnTo>
                <a:lnTo>
                  <a:pt x="300725" y="15243"/>
                </a:lnTo>
                <a:lnTo>
                  <a:pt x="323969" y="30114"/>
                </a:lnTo>
                <a:lnTo>
                  <a:pt x="351225" y="63273"/>
                </a:lnTo>
                <a:lnTo>
                  <a:pt x="369726" y="105427"/>
                </a:lnTo>
                <a:lnTo>
                  <a:pt x="377621" y="154264"/>
                </a:lnTo>
                <a:lnTo>
                  <a:pt x="381502" y="159611"/>
                </a:lnTo>
                <a:lnTo>
                  <a:pt x="384281" y="165641"/>
                </a:lnTo>
                <a:lnTo>
                  <a:pt x="385953" y="172339"/>
                </a:lnTo>
                <a:lnTo>
                  <a:pt x="386510" y="179704"/>
                </a:lnTo>
                <a:lnTo>
                  <a:pt x="385282" y="191631"/>
                </a:lnTo>
                <a:lnTo>
                  <a:pt x="381669" y="204260"/>
                </a:lnTo>
                <a:lnTo>
                  <a:pt x="375785" y="217281"/>
                </a:lnTo>
                <a:lnTo>
                  <a:pt x="367741" y="230402"/>
                </a:lnTo>
                <a:lnTo>
                  <a:pt x="357665" y="258904"/>
                </a:lnTo>
                <a:lnTo>
                  <a:pt x="344816" y="285054"/>
                </a:lnTo>
                <a:lnTo>
                  <a:pt x="329631" y="308098"/>
                </a:lnTo>
                <a:lnTo>
                  <a:pt x="312547" y="327282"/>
                </a:lnTo>
                <a:lnTo>
                  <a:pt x="318656" y="344792"/>
                </a:lnTo>
                <a:lnTo>
                  <a:pt x="359638" y="383315"/>
                </a:lnTo>
                <a:lnTo>
                  <a:pt x="378091" y="388585"/>
                </a:lnTo>
                <a:lnTo>
                  <a:pt x="408600" y="396886"/>
                </a:lnTo>
                <a:lnTo>
                  <a:pt x="473903" y="438209"/>
                </a:lnTo>
                <a:lnTo>
                  <a:pt x="493963" y="479581"/>
                </a:lnTo>
                <a:lnTo>
                  <a:pt x="494931" y="483657"/>
                </a:lnTo>
                <a:lnTo>
                  <a:pt x="492760" y="487823"/>
                </a:lnTo>
                <a:lnTo>
                  <a:pt x="488467" y="489093"/>
                </a:lnTo>
                <a:lnTo>
                  <a:pt x="484238" y="4891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9133" y="2516098"/>
            <a:ext cx="2329713" cy="388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5617" y="2624810"/>
            <a:ext cx="210185" cy="179070"/>
          </a:xfrm>
          <a:custGeom>
            <a:avLst/>
            <a:gdLst/>
            <a:ahLst/>
            <a:cxnLst/>
            <a:rect l="l" t="t" r="r" b="b"/>
            <a:pathLst>
              <a:path w="210185" h="179069">
                <a:moveTo>
                  <a:pt x="160408" y="68935"/>
                </a:moveTo>
                <a:lnTo>
                  <a:pt x="82143" y="68935"/>
                </a:lnTo>
                <a:lnTo>
                  <a:pt x="173786" y="495"/>
                </a:lnTo>
                <a:lnTo>
                  <a:pt x="175323" y="0"/>
                </a:lnTo>
                <a:lnTo>
                  <a:pt x="206743" y="0"/>
                </a:lnTo>
                <a:lnTo>
                  <a:pt x="209676" y="2501"/>
                </a:lnTo>
                <a:lnTo>
                  <a:pt x="209676" y="30518"/>
                </a:lnTo>
                <a:lnTo>
                  <a:pt x="207530" y="32804"/>
                </a:lnTo>
                <a:lnTo>
                  <a:pt x="184937" y="37071"/>
                </a:lnTo>
                <a:lnTo>
                  <a:pt x="183895" y="65366"/>
                </a:lnTo>
                <a:lnTo>
                  <a:pt x="181267" y="67703"/>
                </a:lnTo>
                <a:lnTo>
                  <a:pt x="160408" y="68935"/>
                </a:lnTo>
                <a:close/>
              </a:path>
              <a:path w="210185" h="179069">
                <a:moveTo>
                  <a:pt x="65519" y="178612"/>
                </a:moveTo>
                <a:lnTo>
                  <a:pt x="40038" y="174220"/>
                </a:lnTo>
                <a:lnTo>
                  <a:pt x="19210" y="162248"/>
                </a:lnTo>
                <a:lnTo>
                  <a:pt x="5156" y="144504"/>
                </a:lnTo>
                <a:lnTo>
                  <a:pt x="0" y="122796"/>
                </a:lnTo>
                <a:lnTo>
                  <a:pt x="5156" y="101092"/>
                </a:lnTo>
                <a:lnTo>
                  <a:pt x="19210" y="83348"/>
                </a:lnTo>
                <a:lnTo>
                  <a:pt x="40038" y="71373"/>
                </a:lnTo>
                <a:lnTo>
                  <a:pt x="65519" y="66979"/>
                </a:lnTo>
                <a:lnTo>
                  <a:pt x="70230" y="66979"/>
                </a:lnTo>
                <a:lnTo>
                  <a:pt x="77457" y="68097"/>
                </a:lnTo>
                <a:lnTo>
                  <a:pt x="82143" y="68935"/>
                </a:lnTo>
                <a:lnTo>
                  <a:pt x="160408" y="68935"/>
                </a:lnTo>
                <a:lnTo>
                  <a:pt x="152882" y="69380"/>
                </a:lnTo>
                <a:lnTo>
                  <a:pt x="153492" y="93002"/>
                </a:lnTo>
                <a:lnTo>
                  <a:pt x="151701" y="95199"/>
                </a:lnTo>
                <a:lnTo>
                  <a:pt x="126682" y="102438"/>
                </a:lnTo>
                <a:lnTo>
                  <a:pt x="129006" y="107530"/>
                </a:lnTo>
                <a:lnTo>
                  <a:pt x="131038" y="113652"/>
                </a:lnTo>
                <a:lnTo>
                  <a:pt x="131038" y="122796"/>
                </a:lnTo>
                <a:lnTo>
                  <a:pt x="45859" y="122796"/>
                </a:lnTo>
                <a:lnTo>
                  <a:pt x="38214" y="124113"/>
                </a:lnTo>
                <a:lnTo>
                  <a:pt x="31969" y="127704"/>
                </a:lnTo>
                <a:lnTo>
                  <a:pt x="27757" y="133029"/>
                </a:lnTo>
                <a:lnTo>
                  <a:pt x="26212" y="139547"/>
                </a:lnTo>
                <a:lnTo>
                  <a:pt x="27757" y="146063"/>
                </a:lnTo>
                <a:lnTo>
                  <a:pt x="31969" y="151383"/>
                </a:lnTo>
                <a:lnTo>
                  <a:pt x="38214" y="154970"/>
                </a:lnTo>
                <a:lnTo>
                  <a:pt x="45859" y="156286"/>
                </a:lnTo>
                <a:lnTo>
                  <a:pt x="116550" y="156286"/>
                </a:lnTo>
                <a:lnTo>
                  <a:pt x="111828" y="162248"/>
                </a:lnTo>
                <a:lnTo>
                  <a:pt x="90999" y="174220"/>
                </a:lnTo>
                <a:lnTo>
                  <a:pt x="65519" y="178612"/>
                </a:lnTo>
                <a:close/>
              </a:path>
              <a:path w="210185" h="179069">
                <a:moveTo>
                  <a:pt x="116550" y="156286"/>
                </a:moveTo>
                <a:lnTo>
                  <a:pt x="45859" y="156286"/>
                </a:lnTo>
                <a:lnTo>
                  <a:pt x="53512" y="154970"/>
                </a:lnTo>
                <a:lnTo>
                  <a:pt x="59761" y="151384"/>
                </a:lnTo>
                <a:lnTo>
                  <a:pt x="63974" y="146063"/>
                </a:lnTo>
                <a:lnTo>
                  <a:pt x="65519" y="139547"/>
                </a:lnTo>
                <a:lnTo>
                  <a:pt x="65519" y="136994"/>
                </a:lnTo>
                <a:lnTo>
                  <a:pt x="64858" y="134581"/>
                </a:lnTo>
                <a:lnTo>
                  <a:pt x="60515" y="126745"/>
                </a:lnTo>
                <a:lnTo>
                  <a:pt x="53733" y="122796"/>
                </a:lnTo>
                <a:lnTo>
                  <a:pt x="131038" y="122796"/>
                </a:lnTo>
                <a:lnTo>
                  <a:pt x="125882" y="144504"/>
                </a:lnTo>
                <a:lnTo>
                  <a:pt x="116550" y="15628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9133" y="2042388"/>
            <a:ext cx="2329713" cy="388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8909" y="2127808"/>
            <a:ext cx="155575" cy="205104"/>
          </a:xfrm>
          <a:custGeom>
            <a:avLst/>
            <a:gdLst/>
            <a:ahLst/>
            <a:cxnLst/>
            <a:rect l="l" t="t" r="r" b="b"/>
            <a:pathLst>
              <a:path w="155575" h="205105">
                <a:moveTo>
                  <a:pt x="77660" y="77279"/>
                </a:moveTo>
                <a:lnTo>
                  <a:pt x="59857" y="74150"/>
                </a:lnTo>
                <a:lnTo>
                  <a:pt x="45008" y="65716"/>
                </a:lnTo>
                <a:lnTo>
                  <a:pt x="34837" y="53405"/>
                </a:lnTo>
                <a:lnTo>
                  <a:pt x="31064" y="38646"/>
                </a:lnTo>
                <a:lnTo>
                  <a:pt x="34837" y="23879"/>
                </a:lnTo>
                <a:lnTo>
                  <a:pt x="45008" y="11564"/>
                </a:lnTo>
                <a:lnTo>
                  <a:pt x="59857" y="3129"/>
                </a:lnTo>
                <a:lnTo>
                  <a:pt x="77660" y="0"/>
                </a:lnTo>
                <a:lnTo>
                  <a:pt x="95463" y="3129"/>
                </a:lnTo>
                <a:lnTo>
                  <a:pt x="110312" y="11564"/>
                </a:lnTo>
                <a:lnTo>
                  <a:pt x="120483" y="23879"/>
                </a:lnTo>
                <a:lnTo>
                  <a:pt x="124256" y="38646"/>
                </a:lnTo>
                <a:lnTo>
                  <a:pt x="120483" y="53405"/>
                </a:lnTo>
                <a:lnTo>
                  <a:pt x="110312" y="65716"/>
                </a:lnTo>
                <a:lnTo>
                  <a:pt x="95463" y="74150"/>
                </a:lnTo>
                <a:lnTo>
                  <a:pt x="77660" y="77279"/>
                </a:lnTo>
                <a:close/>
              </a:path>
              <a:path w="155575" h="205105">
                <a:moveTo>
                  <a:pt x="100648" y="204731"/>
                </a:moveTo>
                <a:lnTo>
                  <a:pt x="54672" y="204731"/>
                </a:lnTo>
                <a:lnTo>
                  <a:pt x="16153" y="193840"/>
                </a:lnTo>
                <a:lnTo>
                  <a:pt x="0" y="172059"/>
                </a:lnTo>
                <a:lnTo>
                  <a:pt x="6394" y="140120"/>
                </a:lnTo>
                <a:lnTo>
                  <a:pt x="23523" y="114098"/>
                </a:lnTo>
                <a:lnTo>
                  <a:pt x="48306" y="96584"/>
                </a:lnTo>
                <a:lnTo>
                  <a:pt x="77660" y="90170"/>
                </a:lnTo>
                <a:lnTo>
                  <a:pt x="107014" y="96584"/>
                </a:lnTo>
                <a:lnTo>
                  <a:pt x="131797" y="114098"/>
                </a:lnTo>
                <a:lnTo>
                  <a:pt x="148926" y="140120"/>
                </a:lnTo>
                <a:lnTo>
                  <a:pt x="155320" y="172059"/>
                </a:lnTo>
                <a:lnTo>
                  <a:pt x="139167" y="193840"/>
                </a:lnTo>
                <a:lnTo>
                  <a:pt x="100648" y="20473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665" y="3051924"/>
            <a:ext cx="2298700" cy="311150"/>
          </a:xfrm>
          <a:custGeom>
            <a:avLst/>
            <a:gdLst/>
            <a:ahLst/>
            <a:cxnLst/>
            <a:rect l="l" t="t" r="r" b="b"/>
            <a:pathLst>
              <a:path w="2298700" h="311150">
                <a:moveTo>
                  <a:pt x="2267585" y="310629"/>
                </a:moveTo>
                <a:lnTo>
                  <a:pt x="31064" y="310629"/>
                </a:lnTo>
                <a:lnTo>
                  <a:pt x="18972" y="308188"/>
                </a:lnTo>
                <a:lnTo>
                  <a:pt x="9097" y="301531"/>
                </a:lnTo>
                <a:lnTo>
                  <a:pt x="2440" y="291657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67585" y="0"/>
                </a:lnTo>
                <a:lnTo>
                  <a:pt x="2279671" y="2442"/>
                </a:lnTo>
                <a:lnTo>
                  <a:pt x="2289546" y="9102"/>
                </a:lnTo>
                <a:lnTo>
                  <a:pt x="2296206" y="18977"/>
                </a:lnTo>
                <a:lnTo>
                  <a:pt x="2298649" y="31064"/>
                </a:lnTo>
                <a:lnTo>
                  <a:pt x="2298649" y="279565"/>
                </a:lnTo>
                <a:lnTo>
                  <a:pt x="2296206" y="291657"/>
                </a:lnTo>
                <a:lnTo>
                  <a:pt x="2289546" y="301531"/>
                </a:lnTo>
                <a:lnTo>
                  <a:pt x="2279671" y="308188"/>
                </a:lnTo>
                <a:lnTo>
                  <a:pt x="2267585" y="3106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06156" y="1910366"/>
            <a:ext cx="2757170" cy="1701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775970">
              <a:lnSpc>
                <a:spcPct val="100000"/>
              </a:lnSpc>
            </a:pPr>
            <a:r>
              <a:rPr sz="850" spc="30" dirty="0">
                <a:solidFill>
                  <a:srgbClr val="5D5D5D"/>
                </a:solidFill>
                <a:latin typeface="Malgun Gothic"/>
                <a:cs typeface="Malgun Gothic"/>
              </a:rPr>
              <a:t>Username</a:t>
            </a:r>
            <a:endParaRPr sz="8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775970">
              <a:lnSpc>
                <a:spcPct val="100000"/>
              </a:lnSpc>
            </a:pPr>
            <a:r>
              <a:rPr sz="850" spc="-60" dirty="0">
                <a:solidFill>
                  <a:srgbClr val="5D5D5D"/>
                </a:solidFill>
                <a:latin typeface="Malgun Gothic"/>
                <a:cs typeface="Malgun Gothic"/>
              </a:rPr>
              <a:t>••••</a:t>
            </a:r>
            <a:endParaRPr sz="8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로  그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26030" y="2096744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51" y="1102728"/>
                </a:moveTo>
                <a:lnTo>
                  <a:pt x="31062" y="1102728"/>
                </a:lnTo>
                <a:lnTo>
                  <a:pt x="18975" y="1100287"/>
                </a:lnTo>
                <a:lnTo>
                  <a:pt x="9101" y="1093630"/>
                </a:lnTo>
                <a:lnTo>
                  <a:pt x="2442" y="1083756"/>
                </a:lnTo>
                <a:lnTo>
                  <a:pt x="0" y="1071664"/>
                </a:lnTo>
                <a:lnTo>
                  <a:pt x="0" y="31064"/>
                </a:lnTo>
                <a:lnTo>
                  <a:pt x="2442" y="18977"/>
                </a:lnTo>
                <a:lnTo>
                  <a:pt x="9101" y="9102"/>
                </a:lnTo>
                <a:lnTo>
                  <a:pt x="18975" y="2442"/>
                </a:lnTo>
                <a:lnTo>
                  <a:pt x="31062" y="0"/>
                </a:lnTo>
                <a:lnTo>
                  <a:pt x="2298651" y="0"/>
                </a:lnTo>
                <a:lnTo>
                  <a:pt x="2310738" y="2442"/>
                </a:lnTo>
                <a:lnTo>
                  <a:pt x="2320613" y="9102"/>
                </a:lnTo>
                <a:lnTo>
                  <a:pt x="2327273" y="18977"/>
                </a:lnTo>
                <a:lnTo>
                  <a:pt x="2329715" y="31064"/>
                </a:lnTo>
                <a:lnTo>
                  <a:pt x="2329715" y="1071664"/>
                </a:lnTo>
                <a:lnTo>
                  <a:pt x="2327273" y="1083756"/>
                </a:lnTo>
                <a:lnTo>
                  <a:pt x="2320613" y="1093630"/>
                </a:lnTo>
                <a:lnTo>
                  <a:pt x="2310738" y="1100287"/>
                </a:lnTo>
                <a:lnTo>
                  <a:pt x="2298651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3100" y="2268428"/>
            <a:ext cx="213931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81000">
              <a:lnSpc>
                <a:spcPct val="118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아이디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혹은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비밀번호가 알맞지</a:t>
            </a:r>
            <a:r>
              <a:rPr sz="95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않습니다. 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관리자에게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950" spc="-15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하십시오.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29713" y="2787891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60713" y="2869152"/>
            <a:ext cx="173355" cy="13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19219" y="2787891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82" y="310629"/>
                </a:moveTo>
                <a:lnTo>
                  <a:pt x="31061" y="310629"/>
                </a:lnTo>
                <a:lnTo>
                  <a:pt x="18974" y="308186"/>
                </a:lnTo>
                <a:lnTo>
                  <a:pt x="9100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0" y="9102"/>
                </a:lnTo>
                <a:lnTo>
                  <a:pt x="18974" y="2442"/>
                </a:lnTo>
                <a:lnTo>
                  <a:pt x="31061" y="0"/>
                </a:lnTo>
                <a:lnTo>
                  <a:pt x="1001782" y="0"/>
                </a:lnTo>
                <a:lnTo>
                  <a:pt x="1013869" y="2442"/>
                </a:lnTo>
                <a:lnTo>
                  <a:pt x="1023743" y="9102"/>
                </a:lnTo>
                <a:lnTo>
                  <a:pt x="1030403" y="18977"/>
                </a:lnTo>
                <a:lnTo>
                  <a:pt x="1032846" y="31064"/>
                </a:lnTo>
                <a:lnTo>
                  <a:pt x="1032846" y="279565"/>
                </a:lnTo>
                <a:lnTo>
                  <a:pt x="1030403" y="291651"/>
                </a:lnTo>
                <a:lnTo>
                  <a:pt x="1023743" y="301526"/>
                </a:lnTo>
                <a:lnTo>
                  <a:pt x="1013869" y="308186"/>
                </a:lnTo>
                <a:lnTo>
                  <a:pt x="1001782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7612" y="2869152"/>
            <a:ext cx="392430" cy="13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54"/>
            <a:ext cx="20726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취소시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8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10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70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2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2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613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22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707"/>
            <a:ext cx="20726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취소시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4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64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923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81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81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666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17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34"/>
            <a:ext cx="20396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제품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제품[메인]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6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5680" y="1716227"/>
            <a:ext cx="6259164" cy="333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083" y="211227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51" y="178612"/>
                </a:lnTo>
                <a:lnTo>
                  <a:pt x="18966" y="176170"/>
                </a:lnTo>
                <a:lnTo>
                  <a:pt x="9096" y="169510"/>
                </a:lnTo>
                <a:lnTo>
                  <a:pt x="2440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95097" y="0"/>
                </a:lnTo>
                <a:lnTo>
                  <a:pt x="307182" y="2442"/>
                </a:lnTo>
                <a:lnTo>
                  <a:pt x="317052" y="9102"/>
                </a:lnTo>
                <a:lnTo>
                  <a:pt x="323707" y="18977"/>
                </a:lnTo>
                <a:lnTo>
                  <a:pt x="326148" y="31064"/>
                </a:lnTo>
                <a:lnTo>
                  <a:pt x="326148" y="147548"/>
                </a:lnTo>
                <a:lnTo>
                  <a:pt x="323707" y="159635"/>
                </a:lnTo>
                <a:lnTo>
                  <a:pt x="317052" y="169510"/>
                </a:lnTo>
                <a:lnTo>
                  <a:pt x="307182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4444" y="2290889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5" y="2442"/>
                </a:lnTo>
                <a:lnTo>
                  <a:pt x="456839" y="9102"/>
                </a:lnTo>
                <a:lnTo>
                  <a:pt x="463496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6" y="182927"/>
                </a:lnTo>
                <a:lnTo>
                  <a:pt x="456839" y="192801"/>
                </a:lnTo>
                <a:lnTo>
                  <a:pt x="446965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0717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00" y="170840"/>
                </a:moveTo>
                <a:lnTo>
                  <a:pt x="31051" y="170840"/>
                </a:lnTo>
                <a:lnTo>
                  <a:pt x="18966" y="168399"/>
                </a:lnTo>
                <a:lnTo>
                  <a:pt x="9096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178600" y="0"/>
                </a:lnTo>
                <a:lnTo>
                  <a:pt x="190692" y="2442"/>
                </a:lnTo>
                <a:lnTo>
                  <a:pt x="200566" y="9102"/>
                </a:lnTo>
                <a:lnTo>
                  <a:pt x="207223" y="18977"/>
                </a:lnTo>
                <a:lnTo>
                  <a:pt x="209664" y="31064"/>
                </a:lnTo>
                <a:lnTo>
                  <a:pt x="209664" y="139776"/>
                </a:lnTo>
                <a:lnTo>
                  <a:pt x="207223" y="151868"/>
                </a:lnTo>
                <a:lnTo>
                  <a:pt x="200566" y="161742"/>
                </a:lnTo>
                <a:lnTo>
                  <a:pt x="190692" y="168399"/>
                </a:lnTo>
                <a:lnTo>
                  <a:pt x="1786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1040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12" y="170840"/>
                </a:moveTo>
                <a:lnTo>
                  <a:pt x="31064" y="170840"/>
                </a:lnTo>
                <a:lnTo>
                  <a:pt x="18972" y="168399"/>
                </a:lnTo>
                <a:lnTo>
                  <a:pt x="9097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7" y="31064"/>
                </a:lnTo>
                <a:lnTo>
                  <a:pt x="209677" y="139776"/>
                </a:lnTo>
                <a:lnTo>
                  <a:pt x="207234" y="151868"/>
                </a:lnTo>
                <a:lnTo>
                  <a:pt x="200574" y="161742"/>
                </a:lnTo>
                <a:lnTo>
                  <a:pt x="190699" y="168399"/>
                </a:lnTo>
                <a:lnTo>
                  <a:pt x="178612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5618" y="380519"/>
          <a:ext cx="9326631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5291"/>
                <a:gridCol w="872800"/>
                <a:gridCol w="281854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36694">
                <a:tc>
                  <a:txBody>
                    <a:bodyPr/>
                    <a:lstStyle/>
                    <a:p>
                      <a:pPr marL="2880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1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134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594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9528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700" spc="-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86"/>
            <a:ext cx="19875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제품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</a:t>
            </a:r>
            <a:r>
              <a:rPr sz="95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2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5680" y="1716227"/>
            <a:ext cx="6259164" cy="333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0717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00" y="170840"/>
                </a:moveTo>
                <a:lnTo>
                  <a:pt x="31051" y="170840"/>
                </a:lnTo>
                <a:lnTo>
                  <a:pt x="18966" y="168399"/>
                </a:lnTo>
                <a:lnTo>
                  <a:pt x="9096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178600" y="0"/>
                </a:lnTo>
                <a:lnTo>
                  <a:pt x="190692" y="2442"/>
                </a:lnTo>
                <a:lnTo>
                  <a:pt x="200566" y="9102"/>
                </a:lnTo>
                <a:lnTo>
                  <a:pt x="207223" y="18977"/>
                </a:lnTo>
                <a:lnTo>
                  <a:pt x="209664" y="31064"/>
                </a:lnTo>
                <a:lnTo>
                  <a:pt x="209664" y="139776"/>
                </a:lnTo>
                <a:lnTo>
                  <a:pt x="207223" y="151868"/>
                </a:lnTo>
                <a:lnTo>
                  <a:pt x="200566" y="161742"/>
                </a:lnTo>
                <a:lnTo>
                  <a:pt x="190692" y="168399"/>
                </a:lnTo>
                <a:lnTo>
                  <a:pt x="1786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040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12" y="170840"/>
                </a:moveTo>
                <a:lnTo>
                  <a:pt x="31064" y="170840"/>
                </a:lnTo>
                <a:lnTo>
                  <a:pt x="18972" y="168399"/>
                </a:lnTo>
                <a:lnTo>
                  <a:pt x="9097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7" y="31064"/>
                </a:lnTo>
                <a:lnTo>
                  <a:pt x="209677" y="139776"/>
                </a:lnTo>
                <a:lnTo>
                  <a:pt x="207234" y="151868"/>
                </a:lnTo>
                <a:lnTo>
                  <a:pt x="200574" y="161742"/>
                </a:lnTo>
                <a:lnTo>
                  <a:pt x="190699" y="168399"/>
                </a:lnTo>
                <a:lnTo>
                  <a:pt x="178612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083" y="211227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51" y="178612"/>
                </a:lnTo>
                <a:lnTo>
                  <a:pt x="18966" y="176170"/>
                </a:lnTo>
                <a:lnTo>
                  <a:pt x="9096" y="169510"/>
                </a:lnTo>
                <a:lnTo>
                  <a:pt x="2440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95097" y="0"/>
                </a:lnTo>
                <a:lnTo>
                  <a:pt x="307182" y="2442"/>
                </a:lnTo>
                <a:lnTo>
                  <a:pt x="317052" y="9102"/>
                </a:lnTo>
                <a:lnTo>
                  <a:pt x="323707" y="18977"/>
                </a:lnTo>
                <a:lnTo>
                  <a:pt x="326148" y="31064"/>
                </a:lnTo>
                <a:lnTo>
                  <a:pt x="326148" y="147548"/>
                </a:lnTo>
                <a:lnTo>
                  <a:pt x="323707" y="159635"/>
                </a:lnTo>
                <a:lnTo>
                  <a:pt x="317052" y="169510"/>
                </a:lnTo>
                <a:lnTo>
                  <a:pt x="307182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4444" y="2290889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5" y="2442"/>
                </a:lnTo>
                <a:lnTo>
                  <a:pt x="456839" y="9102"/>
                </a:lnTo>
                <a:lnTo>
                  <a:pt x="463496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6" y="182927"/>
                </a:lnTo>
                <a:lnTo>
                  <a:pt x="456839" y="192801"/>
                </a:lnTo>
                <a:lnTo>
                  <a:pt x="446965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5618" y="380519"/>
          <a:ext cx="9326630" cy="466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866734"/>
                <a:gridCol w="872800"/>
                <a:gridCol w="281854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36748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148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36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2168">
                <a:tc>
                  <a:txBody>
                    <a:bodyPr/>
                    <a:lstStyle/>
                    <a:p>
                      <a:pPr marL="12458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800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700" spc="-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6840">
                <a:tc>
                  <a:txBody>
                    <a:bodyPr/>
                    <a:lstStyle/>
                    <a:p>
                      <a:pPr marL="119570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13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4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2"/>
                </a:lnTo>
                <a:lnTo>
                  <a:pt x="340350" y="9102"/>
                </a:lnTo>
                <a:lnTo>
                  <a:pt x="347010" y="18977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9"/>
                </a:lnTo>
                <a:lnTo>
                  <a:pt x="340350" y="192814"/>
                </a:lnTo>
                <a:lnTo>
                  <a:pt x="330475" y="199474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9"/>
                </a:lnTo>
                <a:lnTo>
                  <a:pt x="456834" y="192814"/>
                </a:lnTo>
                <a:lnTo>
                  <a:pt x="446960" y="199474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5618" y="380519"/>
          <a:ext cx="9326631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0066"/>
                <a:gridCol w="1106952"/>
                <a:gridCol w="3379613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 marL="2880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457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66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0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2"/>
                </a:lnTo>
                <a:lnTo>
                  <a:pt x="340350" y="9102"/>
                </a:lnTo>
                <a:lnTo>
                  <a:pt x="347010" y="18977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9"/>
                </a:lnTo>
                <a:lnTo>
                  <a:pt x="340350" y="192814"/>
                </a:lnTo>
                <a:lnTo>
                  <a:pt x="330475" y="199474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9"/>
                </a:lnTo>
                <a:lnTo>
                  <a:pt x="456834" y="192814"/>
                </a:lnTo>
                <a:lnTo>
                  <a:pt x="446960" y="199474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28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92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2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2"/>
                </a:lnTo>
                <a:lnTo>
                  <a:pt x="340350" y="9102"/>
                </a:lnTo>
                <a:lnTo>
                  <a:pt x="347010" y="18977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9"/>
                </a:lnTo>
                <a:lnTo>
                  <a:pt x="340350" y="192814"/>
                </a:lnTo>
                <a:lnTo>
                  <a:pt x="330475" y="199474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9"/>
                </a:lnTo>
                <a:lnTo>
                  <a:pt x="456834" y="192814"/>
                </a:lnTo>
                <a:lnTo>
                  <a:pt x="446960" y="199474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21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46"/>
            <a:ext cx="17170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취소2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8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2"/>
                </a:lnTo>
                <a:lnTo>
                  <a:pt x="340350" y="9102"/>
                </a:lnTo>
                <a:lnTo>
                  <a:pt x="347010" y="18977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9"/>
                </a:lnTo>
                <a:lnTo>
                  <a:pt x="340350" y="192814"/>
                </a:lnTo>
                <a:lnTo>
                  <a:pt x="330475" y="199474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4"/>
                </a:lnTo>
                <a:lnTo>
                  <a:pt x="9097" y="192814"/>
                </a:lnTo>
                <a:lnTo>
                  <a:pt x="2440" y="182939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9"/>
                </a:lnTo>
                <a:lnTo>
                  <a:pt x="456834" y="192814"/>
                </a:lnTo>
                <a:lnTo>
                  <a:pt x="446960" y="199474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26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72"/>
            <a:ext cx="17170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취소3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0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19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18"/>
            <a:ext cx="17170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취소4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352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19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873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7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84"/>
            <a:ext cx="18008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[메인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화면]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9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918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43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90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6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6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1436" y="1801647"/>
            <a:ext cx="6950332" cy="3067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0058" y="3059696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50058" y="2811195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0493" y="2811195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5156" y="2811195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7"/>
                </a:lnTo>
                <a:lnTo>
                  <a:pt x="471267" y="18972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45156" y="3059696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5156" y="3277133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88"/>
                </a:lnTo>
                <a:lnTo>
                  <a:pt x="471267" y="151875"/>
                </a:lnTo>
                <a:lnTo>
                  <a:pt x="464607" y="161750"/>
                </a:lnTo>
                <a:lnTo>
                  <a:pt x="454732" y="168410"/>
                </a:lnTo>
                <a:lnTo>
                  <a:pt x="442645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45156" y="3502342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45156" y="3727551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7"/>
                </a:lnTo>
                <a:lnTo>
                  <a:pt x="471267" y="18972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2928" y="3960520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2" y="168399"/>
                </a:lnTo>
                <a:lnTo>
                  <a:pt x="9097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45156" y="4201261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6"/>
                </a:lnTo>
                <a:lnTo>
                  <a:pt x="471267" y="18966"/>
                </a:lnTo>
                <a:lnTo>
                  <a:pt x="473709" y="31051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45156" y="4426458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88"/>
                </a:lnTo>
                <a:lnTo>
                  <a:pt x="471267" y="151875"/>
                </a:lnTo>
                <a:lnTo>
                  <a:pt x="464607" y="161750"/>
                </a:lnTo>
                <a:lnTo>
                  <a:pt x="454732" y="168410"/>
                </a:lnTo>
                <a:lnTo>
                  <a:pt x="442645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45156" y="4643907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6"/>
                </a:lnTo>
                <a:lnTo>
                  <a:pt x="471267" y="18966"/>
                </a:lnTo>
                <a:lnTo>
                  <a:pt x="473709" y="31051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0493" y="3051924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0493" y="3277133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0493" y="3502342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70493" y="372755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0493" y="3960520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0493" y="420126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8266" y="4426458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51" y="170853"/>
                </a:lnTo>
                <a:lnTo>
                  <a:pt x="18966" y="168410"/>
                </a:lnTo>
                <a:lnTo>
                  <a:pt x="9096" y="161750"/>
                </a:lnTo>
                <a:lnTo>
                  <a:pt x="2440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8266" y="4643907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0" y="18966"/>
                </a:lnTo>
                <a:lnTo>
                  <a:pt x="9096" y="9096"/>
                </a:lnTo>
                <a:lnTo>
                  <a:pt x="18966" y="2440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5591" y="3277133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50058" y="3502342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65591" y="372755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0058" y="3960520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0058" y="420126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50058" y="4426458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5591" y="4643907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1569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71021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0" y="89517"/>
                </a:lnTo>
                <a:lnTo>
                  <a:pt x="13649" y="79532"/>
                </a:lnTo>
                <a:lnTo>
                  <a:pt x="3662" y="64724"/>
                </a:lnTo>
                <a:lnTo>
                  <a:pt x="0" y="46596"/>
                </a:lnTo>
                <a:lnTo>
                  <a:pt x="3662" y="28460"/>
                </a:lnTo>
                <a:lnTo>
                  <a:pt x="13649" y="13649"/>
                </a:lnTo>
                <a:lnTo>
                  <a:pt x="28460" y="3662"/>
                </a:lnTo>
                <a:lnTo>
                  <a:pt x="46596" y="0"/>
                </a:lnTo>
                <a:lnTo>
                  <a:pt x="64724" y="3662"/>
                </a:lnTo>
                <a:lnTo>
                  <a:pt x="79532" y="13649"/>
                </a:lnTo>
                <a:lnTo>
                  <a:pt x="89517" y="28460"/>
                </a:lnTo>
                <a:lnTo>
                  <a:pt x="93179" y="46596"/>
                </a:lnTo>
                <a:lnTo>
                  <a:pt x="89517" y="64724"/>
                </a:lnTo>
                <a:lnTo>
                  <a:pt x="79532" y="79532"/>
                </a:lnTo>
                <a:lnTo>
                  <a:pt x="64724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2632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89410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7311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2" y="230526"/>
                </a:lnTo>
                <a:lnTo>
                  <a:pt x="9097" y="223866"/>
                </a:lnTo>
                <a:lnTo>
                  <a:pt x="2440" y="213991"/>
                </a:lnTo>
                <a:lnTo>
                  <a:pt x="0" y="201904"/>
                </a:lnTo>
                <a:lnTo>
                  <a:pt x="0" y="31051"/>
                </a:lnTo>
                <a:lnTo>
                  <a:pt x="2440" y="18966"/>
                </a:lnTo>
                <a:lnTo>
                  <a:pt x="9097" y="9096"/>
                </a:lnTo>
                <a:lnTo>
                  <a:pt x="18972" y="2440"/>
                </a:lnTo>
                <a:lnTo>
                  <a:pt x="31064" y="0"/>
                </a:lnTo>
                <a:lnTo>
                  <a:pt x="201904" y="0"/>
                </a:lnTo>
                <a:lnTo>
                  <a:pt x="213991" y="2440"/>
                </a:lnTo>
                <a:lnTo>
                  <a:pt x="223866" y="9096"/>
                </a:lnTo>
                <a:lnTo>
                  <a:pt x="230526" y="18966"/>
                </a:lnTo>
                <a:lnTo>
                  <a:pt x="232968" y="31051"/>
                </a:lnTo>
                <a:lnTo>
                  <a:pt x="232968" y="201904"/>
                </a:lnTo>
                <a:lnTo>
                  <a:pt x="230526" y="213991"/>
                </a:lnTo>
                <a:lnTo>
                  <a:pt x="223866" y="223866"/>
                </a:lnTo>
                <a:lnTo>
                  <a:pt x="213991" y="230526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782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17" y="232968"/>
                </a:moveTo>
                <a:lnTo>
                  <a:pt x="31064" y="232968"/>
                </a:lnTo>
                <a:lnTo>
                  <a:pt x="18977" y="230526"/>
                </a:lnTo>
                <a:lnTo>
                  <a:pt x="9102" y="223866"/>
                </a:lnTo>
                <a:lnTo>
                  <a:pt x="2442" y="213991"/>
                </a:lnTo>
                <a:lnTo>
                  <a:pt x="0" y="201904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01917" y="0"/>
                </a:lnTo>
                <a:lnTo>
                  <a:pt x="214004" y="2440"/>
                </a:lnTo>
                <a:lnTo>
                  <a:pt x="223878" y="9096"/>
                </a:lnTo>
                <a:lnTo>
                  <a:pt x="230538" y="18966"/>
                </a:lnTo>
                <a:lnTo>
                  <a:pt x="232981" y="31051"/>
                </a:lnTo>
                <a:lnTo>
                  <a:pt x="232981" y="201904"/>
                </a:lnTo>
                <a:lnTo>
                  <a:pt x="230538" y="213991"/>
                </a:lnTo>
                <a:lnTo>
                  <a:pt x="223878" y="223866"/>
                </a:lnTo>
                <a:lnTo>
                  <a:pt x="214004" y="230526"/>
                </a:lnTo>
                <a:lnTo>
                  <a:pt x="201917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95663" y="2127808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64" y="178612"/>
                </a:lnTo>
                <a:lnTo>
                  <a:pt x="18972" y="176170"/>
                </a:lnTo>
                <a:lnTo>
                  <a:pt x="9097" y="169510"/>
                </a:lnTo>
                <a:lnTo>
                  <a:pt x="2440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2"/>
                </a:lnTo>
                <a:lnTo>
                  <a:pt x="317058" y="9102"/>
                </a:lnTo>
                <a:lnTo>
                  <a:pt x="323718" y="18977"/>
                </a:lnTo>
                <a:lnTo>
                  <a:pt x="326161" y="31064"/>
                </a:lnTo>
                <a:lnTo>
                  <a:pt x="326161" y="147548"/>
                </a:lnTo>
                <a:lnTo>
                  <a:pt x="323718" y="159635"/>
                </a:lnTo>
                <a:lnTo>
                  <a:pt x="317058" y="169510"/>
                </a:lnTo>
                <a:lnTo>
                  <a:pt x="307184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75618" y="380519"/>
          <a:ext cx="9326627" cy="4667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90"/>
                <a:gridCol w="411583"/>
                <a:gridCol w="750743"/>
                <a:gridCol w="1688500"/>
                <a:gridCol w="1112474"/>
                <a:gridCol w="872800"/>
                <a:gridCol w="879467"/>
                <a:gridCol w="486708"/>
                <a:gridCol w="297038"/>
                <a:gridCol w="1155324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714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0960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35267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0042"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64610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62060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6854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132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5205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9088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6854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2971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132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600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157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704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5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&lt;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5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933"/>
            <a:ext cx="17170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등록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취소5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16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2164" y="1677390"/>
            <a:ext cx="6041737" cy="323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3379613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486409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55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254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478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713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5618" y="380519"/>
          <a:ext cx="9326630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0066"/>
                <a:gridCol w="1106952"/>
                <a:gridCol w="292565"/>
                <a:gridCol w="3087047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 marL="2880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457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023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258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864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7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839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07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460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385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61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00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7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200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43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821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745"/>
            <a:ext cx="23368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8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36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291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525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891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106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34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9937" y="1692922"/>
            <a:ext cx="6344592" cy="339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2038" y="1677390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4" h="201930">
                <a:moveTo>
                  <a:pt x="318388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318388" y="0"/>
                </a:lnTo>
                <a:lnTo>
                  <a:pt x="330475" y="2444"/>
                </a:lnTo>
                <a:lnTo>
                  <a:pt x="340350" y="9107"/>
                </a:lnTo>
                <a:lnTo>
                  <a:pt x="347010" y="18982"/>
                </a:lnTo>
                <a:lnTo>
                  <a:pt x="349453" y="31064"/>
                </a:lnTo>
                <a:lnTo>
                  <a:pt x="349453" y="170853"/>
                </a:lnTo>
                <a:lnTo>
                  <a:pt x="347010" y="182934"/>
                </a:lnTo>
                <a:lnTo>
                  <a:pt x="340350" y="192809"/>
                </a:lnTo>
                <a:lnTo>
                  <a:pt x="330475" y="199472"/>
                </a:lnTo>
                <a:lnTo>
                  <a:pt x="318388" y="20191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3861" y="1677390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17"/>
                </a:moveTo>
                <a:lnTo>
                  <a:pt x="31064" y="201917"/>
                </a:lnTo>
                <a:lnTo>
                  <a:pt x="18972" y="199472"/>
                </a:lnTo>
                <a:lnTo>
                  <a:pt x="9097" y="192809"/>
                </a:lnTo>
                <a:lnTo>
                  <a:pt x="2440" y="182934"/>
                </a:lnTo>
                <a:lnTo>
                  <a:pt x="0" y="170853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4"/>
                </a:lnTo>
                <a:lnTo>
                  <a:pt x="456834" y="9107"/>
                </a:lnTo>
                <a:lnTo>
                  <a:pt x="463494" y="18982"/>
                </a:lnTo>
                <a:lnTo>
                  <a:pt x="465937" y="31064"/>
                </a:lnTo>
                <a:lnTo>
                  <a:pt x="465937" y="170853"/>
                </a:lnTo>
                <a:lnTo>
                  <a:pt x="463494" y="182934"/>
                </a:lnTo>
                <a:lnTo>
                  <a:pt x="456834" y="192809"/>
                </a:lnTo>
                <a:lnTo>
                  <a:pt x="446960" y="199472"/>
                </a:lnTo>
                <a:lnTo>
                  <a:pt x="434873" y="20191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1492" y="1685163"/>
            <a:ext cx="381000" cy="194310"/>
          </a:xfrm>
          <a:custGeom>
            <a:avLst/>
            <a:gdLst/>
            <a:ahLst/>
            <a:cxnLst/>
            <a:rect l="l" t="t" r="r" b="b"/>
            <a:pathLst>
              <a:path w="381000" h="194310">
                <a:moveTo>
                  <a:pt x="34945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49453" y="0"/>
                </a:lnTo>
                <a:lnTo>
                  <a:pt x="361545" y="2442"/>
                </a:lnTo>
                <a:lnTo>
                  <a:pt x="371419" y="9102"/>
                </a:lnTo>
                <a:lnTo>
                  <a:pt x="378076" y="18977"/>
                </a:lnTo>
                <a:lnTo>
                  <a:pt x="380517" y="31064"/>
                </a:lnTo>
                <a:lnTo>
                  <a:pt x="380517" y="163080"/>
                </a:lnTo>
                <a:lnTo>
                  <a:pt x="378076" y="175162"/>
                </a:lnTo>
                <a:lnTo>
                  <a:pt x="371419" y="185037"/>
                </a:lnTo>
                <a:lnTo>
                  <a:pt x="361545" y="191700"/>
                </a:lnTo>
                <a:lnTo>
                  <a:pt x="34945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071509"/>
                <a:gridCol w="1106952"/>
                <a:gridCol w="292565"/>
                <a:gridCol w="3087047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1972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6643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66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46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51"/>
            <a:ext cx="17233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제품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86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4517" y="1778355"/>
            <a:ext cx="6212581" cy="3269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6421" y="2896616"/>
            <a:ext cx="6026202" cy="256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083" y="211227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51" y="178612"/>
                </a:lnTo>
                <a:lnTo>
                  <a:pt x="18966" y="176170"/>
                </a:lnTo>
                <a:lnTo>
                  <a:pt x="9096" y="169510"/>
                </a:lnTo>
                <a:lnTo>
                  <a:pt x="2440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95097" y="0"/>
                </a:lnTo>
                <a:lnTo>
                  <a:pt x="307182" y="2442"/>
                </a:lnTo>
                <a:lnTo>
                  <a:pt x="317052" y="9102"/>
                </a:lnTo>
                <a:lnTo>
                  <a:pt x="323707" y="18977"/>
                </a:lnTo>
                <a:lnTo>
                  <a:pt x="326148" y="31064"/>
                </a:lnTo>
                <a:lnTo>
                  <a:pt x="326148" y="147548"/>
                </a:lnTo>
                <a:lnTo>
                  <a:pt x="323707" y="159635"/>
                </a:lnTo>
                <a:lnTo>
                  <a:pt x="317052" y="169510"/>
                </a:lnTo>
                <a:lnTo>
                  <a:pt x="307182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74444" y="2337485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5" y="2442"/>
                </a:lnTo>
                <a:lnTo>
                  <a:pt x="456839" y="9102"/>
                </a:lnTo>
                <a:lnTo>
                  <a:pt x="463496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6" y="182927"/>
                </a:lnTo>
                <a:lnTo>
                  <a:pt x="456839" y="192801"/>
                </a:lnTo>
                <a:lnTo>
                  <a:pt x="446965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0717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178600" y="0"/>
                </a:lnTo>
                <a:lnTo>
                  <a:pt x="190692" y="2442"/>
                </a:lnTo>
                <a:lnTo>
                  <a:pt x="200566" y="9102"/>
                </a:lnTo>
                <a:lnTo>
                  <a:pt x="207223" y="18977"/>
                </a:lnTo>
                <a:lnTo>
                  <a:pt x="209664" y="31064"/>
                </a:lnTo>
                <a:lnTo>
                  <a:pt x="209664" y="139776"/>
                </a:lnTo>
                <a:lnTo>
                  <a:pt x="207223" y="151863"/>
                </a:lnTo>
                <a:lnTo>
                  <a:pt x="200566" y="161737"/>
                </a:lnTo>
                <a:lnTo>
                  <a:pt x="190692" y="168397"/>
                </a:lnTo>
                <a:lnTo>
                  <a:pt x="1786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1040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12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7" y="31064"/>
                </a:lnTo>
                <a:lnTo>
                  <a:pt x="209677" y="139776"/>
                </a:lnTo>
                <a:lnTo>
                  <a:pt x="207234" y="151863"/>
                </a:lnTo>
                <a:lnTo>
                  <a:pt x="200574" y="161737"/>
                </a:lnTo>
                <a:lnTo>
                  <a:pt x="190699" y="168397"/>
                </a:lnTo>
                <a:lnTo>
                  <a:pt x="178612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5618" y="380519"/>
          <a:ext cx="9326631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5291"/>
                <a:gridCol w="872800"/>
                <a:gridCol w="281854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36713">
                <a:tc>
                  <a:txBody>
                    <a:bodyPr/>
                    <a:lstStyle/>
                    <a:p>
                      <a:pPr marL="2880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134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594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71970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700" spc="-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61"/>
            <a:ext cx="1839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메인 화면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삭제시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895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20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79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37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37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3663" y="1832711"/>
            <a:ext cx="6950332" cy="3067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0058" y="3059696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50058" y="3277133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0058" y="3502342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0058" y="372755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0058" y="3960520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7831" y="420126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0" y="18966"/>
                </a:lnTo>
                <a:lnTo>
                  <a:pt x="9096" y="9096"/>
                </a:lnTo>
                <a:lnTo>
                  <a:pt x="18966" y="2440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3363" y="4426458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51" y="170853"/>
                </a:lnTo>
                <a:lnTo>
                  <a:pt x="18966" y="168410"/>
                </a:lnTo>
                <a:lnTo>
                  <a:pt x="9096" y="161750"/>
                </a:lnTo>
                <a:lnTo>
                  <a:pt x="2440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3363" y="4643907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0" y="18966"/>
                </a:lnTo>
                <a:lnTo>
                  <a:pt x="9096" y="9096"/>
                </a:lnTo>
                <a:lnTo>
                  <a:pt x="18966" y="2440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50058" y="2811195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70493" y="2811195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45156" y="2811195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7"/>
                </a:lnTo>
                <a:lnTo>
                  <a:pt x="471267" y="18972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45156" y="3059696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45156" y="3277133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88"/>
                </a:lnTo>
                <a:lnTo>
                  <a:pt x="471267" y="151875"/>
                </a:lnTo>
                <a:lnTo>
                  <a:pt x="464607" y="161750"/>
                </a:lnTo>
                <a:lnTo>
                  <a:pt x="454732" y="168410"/>
                </a:lnTo>
                <a:lnTo>
                  <a:pt x="442645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5156" y="3502342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45156" y="3727551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7"/>
                </a:lnTo>
                <a:lnTo>
                  <a:pt x="471267" y="18972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2928" y="3960520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2" y="168399"/>
                </a:lnTo>
                <a:lnTo>
                  <a:pt x="9097" y="161742"/>
                </a:lnTo>
                <a:lnTo>
                  <a:pt x="2440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76"/>
                </a:lnTo>
                <a:lnTo>
                  <a:pt x="471267" y="151868"/>
                </a:lnTo>
                <a:lnTo>
                  <a:pt x="464607" y="161742"/>
                </a:lnTo>
                <a:lnTo>
                  <a:pt x="454732" y="168399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45156" y="4201261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6"/>
                </a:lnTo>
                <a:lnTo>
                  <a:pt x="471267" y="18966"/>
                </a:lnTo>
                <a:lnTo>
                  <a:pt x="473709" y="31051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45156" y="4426458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2"/>
                </a:lnTo>
                <a:lnTo>
                  <a:pt x="464607" y="9102"/>
                </a:lnTo>
                <a:lnTo>
                  <a:pt x="471267" y="18977"/>
                </a:lnTo>
                <a:lnTo>
                  <a:pt x="473709" y="31064"/>
                </a:lnTo>
                <a:lnTo>
                  <a:pt x="473709" y="139788"/>
                </a:lnTo>
                <a:lnTo>
                  <a:pt x="471267" y="151875"/>
                </a:lnTo>
                <a:lnTo>
                  <a:pt x="464607" y="161750"/>
                </a:lnTo>
                <a:lnTo>
                  <a:pt x="454732" y="168410"/>
                </a:lnTo>
                <a:lnTo>
                  <a:pt x="442645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45156" y="4643907"/>
            <a:ext cx="473709" cy="171450"/>
          </a:xfrm>
          <a:custGeom>
            <a:avLst/>
            <a:gdLst/>
            <a:ahLst/>
            <a:cxnLst/>
            <a:rect l="l" t="t" r="r" b="b"/>
            <a:pathLst>
              <a:path w="473709" h="171450">
                <a:moveTo>
                  <a:pt x="442645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442645" y="0"/>
                </a:lnTo>
                <a:lnTo>
                  <a:pt x="454732" y="2440"/>
                </a:lnTo>
                <a:lnTo>
                  <a:pt x="464607" y="9096"/>
                </a:lnTo>
                <a:lnTo>
                  <a:pt x="471267" y="18966"/>
                </a:lnTo>
                <a:lnTo>
                  <a:pt x="473709" y="31051"/>
                </a:lnTo>
                <a:lnTo>
                  <a:pt x="473709" y="139776"/>
                </a:lnTo>
                <a:lnTo>
                  <a:pt x="471267" y="151863"/>
                </a:lnTo>
                <a:lnTo>
                  <a:pt x="464607" y="161737"/>
                </a:lnTo>
                <a:lnTo>
                  <a:pt x="454732" y="168397"/>
                </a:lnTo>
                <a:lnTo>
                  <a:pt x="442645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0493" y="3051924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70493" y="3277133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64" y="170853"/>
                </a:lnTo>
                <a:lnTo>
                  <a:pt x="18977" y="168410"/>
                </a:lnTo>
                <a:lnTo>
                  <a:pt x="9102" y="161750"/>
                </a:lnTo>
                <a:lnTo>
                  <a:pt x="2442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70493" y="3502342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0493" y="372755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0493" y="3960520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9"/>
                </a:lnTo>
                <a:lnTo>
                  <a:pt x="9102" y="161742"/>
                </a:lnTo>
                <a:lnTo>
                  <a:pt x="2442" y="151868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8"/>
                </a:lnTo>
                <a:lnTo>
                  <a:pt x="270462" y="161742"/>
                </a:lnTo>
                <a:lnTo>
                  <a:pt x="260587" y="168399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0493" y="420126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8266" y="4426458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53"/>
                </a:moveTo>
                <a:lnTo>
                  <a:pt x="31051" y="170853"/>
                </a:lnTo>
                <a:lnTo>
                  <a:pt x="18966" y="168410"/>
                </a:lnTo>
                <a:lnTo>
                  <a:pt x="9096" y="161750"/>
                </a:lnTo>
                <a:lnTo>
                  <a:pt x="2440" y="151875"/>
                </a:lnTo>
                <a:lnTo>
                  <a:pt x="0" y="13978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2"/>
                </a:lnTo>
                <a:lnTo>
                  <a:pt x="270462" y="9102"/>
                </a:lnTo>
                <a:lnTo>
                  <a:pt x="277122" y="18977"/>
                </a:lnTo>
                <a:lnTo>
                  <a:pt x="279565" y="31064"/>
                </a:lnTo>
                <a:lnTo>
                  <a:pt x="279565" y="139788"/>
                </a:lnTo>
                <a:lnTo>
                  <a:pt x="277122" y="151875"/>
                </a:lnTo>
                <a:lnTo>
                  <a:pt x="270462" y="161750"/>
                </a:lnTo>
                <a:lnTo>
                  <a:pt x="260587" y="168410"/>
                </a:lnTo>
                <a:lnTo>
                  <a:pt x="248500" y="17085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78266" y="4643907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4" h="171450">
                <a:moveTo>
                  <a:pt x="2485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0" y="18966"/>
                </a:lnTo>
                <a:lnTo>
                  <a:pt x="9096" y="9096"/>
                </a:lnTo>
                <a:lnTo>
                  <a:pt x="18966" y="2440"/>
                </a:lnTo>
                <a:lnTo>
                  <a:pt x="31051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6"/>
                </a:lnTo>
                <a:lnTo>
                  <a:pt x="277122" y="18966"/>
                </a:lnTo>
                <a:lnTo>
                  <a:pt x="279565" y="31051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8181" y="2725762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51" y="1102740"/>
                </a:lnTo>
                <a:lnTo>
                  <a:pt x="18966" y="1100298"/>
                </a:lnTo>
                <a:lnTo>
                  <a:pt x="9096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1861" y="3416922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0"/>
                </a:lnTo>
                <a:lnTo>
                  <a:pt x="1023737" y="9097"/>
                </a:lnTo>
                <a:lnTo>
                  <a:pt x="1030397" y="1897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1360" y="3416922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7"/>
                </a:lnTo>
                <a:lnTo>
                  <a:pt x="1030399" y="1897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1569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71021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0" y="89517"/>
                </a:lnTo>
                <a:lnTo>
                  <a:pt x="13649" y="79532"/>
                </a:lnTo>
                <a:lnTo>
                  <a:pt x="3662" y="64724"/>
                </a:lnTo>
                <a:lnTo>
                  <a:pt x="0" y="46596"/>
                </a:lnTo>
                <a:lnTo>
                  <a:pt x="3662" y="28460"/>
                </a:lnTo>
                <a:lnTo>
                  <a:pt x="13649" y="13649"/>
                </a:lnTo>
                <a:lnTo>
                  <a:pt x="28460" y="3662"/>
                </a:lnTo>
                <a:lnTo>
                  <a:pt x="46596" y="0"/>
                </a:lnTo>
                <a:lnTo>
                  <a:pt x="64724" y="3662"/>
                </a:lnTo>
                <a:lnTo>
                  <a:pt x="79532" y="13649"/>
                </a:lnTo>
                <a:lnTo>
                  <a:pt x="89517" y="28460"/>
                </a:lnTo>
                <a:lnTo>
                  <a:pt x="93179" y="46596"/>
                </a:lnTo>
                <a:lnTo>
                  <a:pt x="89517" y="64724"/>
                </a:lnTo>
                <a:lnTo>
                  <a:pt x="79532" y="79532"/>
                </a:lnTo>
                <a:lnTo>
                  <a:pt x="64724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2632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89410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97311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2" y="230526"/>
                </a:lnTo>
                <a:lnTo>
                  <a:pt x="9097" y="223866"/>
                </a:lnTo>
                <a:lnTo>
                  <a:pt x="2440" y="213991"/>
                </a:lnTo>
                <a:lnTo>
                  <a:pt x="0" y="201904"/>
                </a:lnTo>
                <a:lnTo>
                  <a:pt x="0" y="31051"/>
                </a:lnTo>
                <a:lnTo>
                  <a:pt x="2440" y="18966"/>
                </a:lnTo>
                <a:lnTo>
                  <a:pt x="9097" y="9096"/>
                </a:lnTo>
                <a:lnTo>
                  <a:pt x="18972" y="2440"/>
                </a:lnTo>
                <a:lnTo>
                  <a:pt x="31064" y="0"/>
                </a:lnTo>
                <a:lnTo>
                  <a:pt x="201904" y="0"/>
                </a:lnTo>
                <a:lnTo>
                  <a:pt x="213991" y="2440"/>
                </a:lnTo>
                <a:lnTo>
                  <a:pt x="223866" y="9096"/>
                </a:lnTo>
                <a:lnTo>
                  <a:pt x="230526" y="18966"/>
                </a:lnTo>
                <a:lnTo>
                  <a:pt x="232968" y="31051"/>
                </a:lnTo>
                <a:lnTo>
                  <a:pt x="232968" y="201904"/>
                </a:lnTo>
                <a:lnTo>
                  <a:pt x="230526" y="213991"/>
                </a:lnTo>
                <a:lnTo>
                  <a:pt x="223866" y="223866"/>
                </a:lnTo>
                <a:lnTo>
                  <a:pt x="213991" y="230526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5782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17" y="232968"/>
                </a:moveTo>
                <a:lnTo>
                  <a:pt x="31064" y="232968"/>
                </a:lnTo>
                <a:lnTo>
                  <a:pt x="18977" y="230526"/>
                </a:lnTo>
                <a:lnTo>
                  <a:pt x="9102" y="223866"/>
                </a:lnTo>
                <a:lnTo>
                  <a:pt x="2442" y="213991"/>
                </a:lnTo>
                <a:lnTo>
                  <a:pt x="0" y="201904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201917" y="0"/>
                </a:lnTo>
                <a:lnTo>
                  <a:pt x="214004" y="2440"/>
                </a:lnTo>
                <a:lnTo>
                  <a:pt x="223878" y="9096"/>
                </a:lnTo>
                <a:lnTo>
                  <a:pt x="230538" y="18966"/>
                </a:lnTo>
                <a:lnTo>
                  <a:pt x="232981" y="31051"/>
                </a:lnTo>
                <a:lnTo>
                  <a:pt x="232981" y="201904"/>
                </a:lnTo>
                <a:lnTo>
                  <a:pt x="230538" y="213991"/>
                </a:lnTo>
                <a:lnTo>
                  <a:pt x="223878" y="223866"/>
                </a:lnTo>
                <a:lnTo>
                  <a:pt x="214004" y="230526"/>
                </a:lnTo>
                <a:lnTo>
                  <a:pt x="201917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8955" y="2127808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64" y="178612"/>
                </a:lnTo>
                <a:lnTo>
                  <a:pt x="18977" y="176170"/>
                </a:lnTo>
                <a:lnTo>
                  <a:pt x="9102" y="169510"/>
                </a:lnTo>
                <a:lnTo>
                  <a:pt x="2442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2"/>
                </a:lnTo>
                <a:lnTo>
                  <a:pt x="317058" y="9102"/>
                </a:lnTo>
                <a:lnTo>
                  <a:pt x="323718" y="18977"/>
                </a:lnTo>
                <a:lnTo>
                  <a:pt x="326161" y="31064"/>
                </a:lnTo>
                <a:lnTo>
                  <a:pt x="326161" y="147548"/>
                </a:lnTo>
                <a:lnTo>
                  <a:pt x="323718" y="159635"/>
                </a:lnTo>
                <a:lnTo>
                  <a:pt x="317058" y="169510"/>
                </a:lnTo>
                <a:lnTo>
                  <a:pt x="307184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75618" y="380519"/>
          <a:ext cx="9326627" cy="4709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90"/>
                <a:gridCol w="423231"/>
                <a:gridCol w="750743"/>
                <a:gridCol w="2789326"/>
                <a:gridCol w="872800"/>
                <a:gridCol w="879467"/>
                <a:gridCol w="486708"/>
                <a:gridCol w="300921"/>
                <a:gridCol w="1151441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714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9753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57834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34124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0019"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64610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70735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35900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ts val="915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227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3772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4275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1009" algn="r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223010" algn="l"/>
                        </a:tabLst>
                      </a:pPr>
                      <a:r>
                        <a:rPr sz="95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950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95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950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	</a:t>
                      </a:r>
                      <a:r>
                        <a:rPr sz="950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9088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6854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2971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132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600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159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2131695" algn="l"/>
                        </a:tabLst>
                      </a:pPr>
                      <a:r>
                        <a:rPr sz="950" spc="-13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&lt;	</a:t>
                      </a:r>
                      <a:r>
                        <a:rPr sz="1425" spc="-195" baseline="2923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endParaRPr sz="1425" baseline="292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425" baseline="292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25" baseline="292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25" baseline="292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97"/>
            <a:ext cx="17233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제품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43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4517" y="1778355"/>
            <a:ext cx="6212581" cy="3269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6421" y="2896616"/>
            <a:ext cx="6026202" cy="256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0717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00" y="170840"/>
                </a:moveTo>
                <a:lnTo>
                  <a:pt x="31051" y="170840"/>
                </a:lnTo>
                <a:lnTo>
                  <a:pt x="18966" y="168397"/>
                </a:lnTo>
                <a:lnTo>
                  <a:pt x="9096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178600" y="0"/>
                </a:lnTo>
                <a:lnTo>
                  <a:pt x="190692" y="2442"/>
                </a:lnTo>
                <a:lnTo>
                  <a:pt x="200566" y="9102"/>
                </a:lnTo>
                <a:lnTo>
                  <a:pt x="207223" y="18977"/>
                </a:lnTo>
                <a:lnTo>
                  <a:pt x="209664" y="31064"/>
                </a:lnTo>
                <a:lnTo>
                  <a:pt x="209664" y="139776"/>
                </a:lnTo>
                <a:lnTo>
                  <a:pt x="207223" y="151863"/>
                </a:lnTo>
                <a:lnTo>
                  <a:pt x="200566" y="161737"/>
                </a:lnTo>
                <a:lnTo>
                  <a:pt x="190692" y="168397"/>
                </a:lnTo>
                <a:lnTo>
                  <a:pt x="1786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040" y="3044164"/>
            <a:ext cx="210185" cy="171450"/>
          </a:xfrm>
          <a:custGeom>
            <a:avLst/>
            <a:gdLst/>
            <a:ahLst/>
            <a:cxnLst/>
            <a:rect l="l" t="t" r="r" b="b"/>
            <a:pathLst>
              <a:path w="210184" h="171450">
                <a:moveTo>
                  <a:pt x="178612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7" y="31064"/>
                </a:lnTo>
                <a:lnTo>
                  <a:pt x="209677" y="139776"/>
                </a:lnTo>
                <a:lnTo>
                  <a:pt x="207234" y="151863"/>
                </a:lnTo>
                <a:lnTo>
                  <a:pt x="200574" y="161737"/>
                </a:lnTo>
                <a:lnTo>
                  <a:pt x="190699" y="168397"/>
                </a:lnTo>
                <a:lnTo>
                  <a:pt x="178612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083" y="211227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51" y="178612"/>
                </a:lnTo>
                <a:lnTo>
                  <a:pt x="18966" y="176170"/>
                </a:lnTo>
                <a:lnTo>
                  <a:pt x="9096" y="169510"/>
                </a:lnTo>
                <a:lnTo>
                  <a:pt x="2440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95097" y="0"/>
                </a:lnTo>
                <a:lnTo>
                  <a:pt x="307182" y="2442"/>
                </a:lnTo>
                <a:lnTo>
                  <a:pt x="317052" y="9102"/>
                </a:lnTo>
                <a:lnTo>
                  <a:pt x="323707" y="18977"/>
                </a:lnTo>
                <a:lnTo>
                  <a:pt x="326148" y="31064"/>
                </a:lnTo>
                <a:lnTo>
                  <a:pt x="326148" y="147548"/>
                </a:lnTo>
                <a:lnTo>
                  <a:pt x="323707" y="159635"/>
                </a:lnTo>
                <a:lnTo>
                  <a:pt x="317052" y="169510"/>
                </a:lnTo>
                <a:lnTo>
                  <a:pt x="307182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4444" y="2337485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90" h="201930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5" y="2442"/>
                </a:lnTo>
                <a:lnTo>
                  <a:pt x="456839" y="9102"/>
                </a:lnTo>
                <a:lnTo>
                  <a:pt x="463496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6" y="182927"/>
                </a:lnTo>
                <a:lnTo>
                  <a:pt x="456839" y="192801"/>
                </a:lnTo>
                <a:lnTo>
                  <a:pt x="446965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6"/>
                </a:lnTo>
                <a:lnTo>
                  <a:pt x="9097" y="1093633"/>
                </a:lnTo>
                <a:lnTo>
                  <a:pt x="2440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82"/>
                </a:lnTo>
                <a:lnTo>
                  <a:pt x="9097" y="9107"/>
                </a:lnTo>
                <a:lnTo>
                  <a:pt x="18972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2"/>
                </a:lnTo>
                <a:lnTo>
                  <a:pt x="1023742" y="9101"/>
                </a:lnTo>
                <a:lnTo>
                  <a:pt x="1030399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2" y="301521"/>
                </a:lnTo>
                <a:lnTo>
                  <a:pt x="1013868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75618" y="380519"/>
          <a:ext cx="9326630" cy="4667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556"/>
                <a:gridCol w="2866734"/>
                <a:gridCol w="872800"/>
                <a:gridCol w="281854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41871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36258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 반 제 품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제</a:t>
                      </a:r>
                      <a:r>
                        <a:rPr sz="10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784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36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871">
                <a:tc>
                  <a:txBody>
                    <a:bodyPr/>
                    <a:lstStyle/>
                    <a:p>
                      <a:pPr marL="12458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800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700" spc="-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7329">
                <a:tc>
                  <a:txBody>
                    <a:bodyPr/>
                    <a:lstStyle/>
                    <a:p>
                      <a:pPr marL="119570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012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246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55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4321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4321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4168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1765" y="1480834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71114" y="117655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72003" y="4881491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58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79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1390" y="2422905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2981" y="1176101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54301" y="1183867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60785" y="118386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897" y="593714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1765" y="1480380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1114" y="1176101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72003" y="4881036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0745" y="2620525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94570" y="3114052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4"/>
                </a:lnTo>
                <a:lnTo>
                  <a:pt x="1023743" y="9107"/>
                </a:lnTo>
                <a:lnTo>
                  <a:pt x="1030399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00268" y="3195188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35182" y="3114052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53477" y="3195188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03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33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7956" y="275682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1"/>
                </a:moveTo>
                <a:lnTo>
                  <a:pt x="31064" y="1102741"/>
                </a:lnTo>
                <a:lnTo>
                  <a:pt x="18977" y="1100296"/>
                </a:lnTo>
                <a:lnTo>
                  <a:pt x="9102" y="1093633"/>
                </a:lnTo>
                <a:lnTo>
                  <a:pt x="2442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41" y="2444"/>
                </a:lnTo>
                <a:lnTo>
                  <a:pt x="2320615" y="9107"/>
                </a:lnTo>
                <a:lnTo>
                  <a:pt x="2327272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2" y="1083758"/>
                </a:lnTo>
                <a:lnTo>
                  <a:pt x="2320615" y="1093633"/>
                </a:lnTo>
                <a:lnTo>
                  <a:pt x="2310741" y="1100296"/>
                </a:lnTo>
                <a:lnTo>
                  <a:pt x="2298649" y="110274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27317" y="2953996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1650" y="3447986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2" y="308184"/>
                </a:lnTo>
                <a:lnTo>
                  <a:pt x="9097" y="301521"/>
                </a:lnTo>
                <a:lnTo>
                  <a:pt x="2440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0" y="18972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9941" y="3528659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1149" y="3447986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1"/>
                </a:lnTo>
                <a:lnTo>
                  <a:pt x="1030397" y="18972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6840" y="3528659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564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259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564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79925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3412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341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0582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918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153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282672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1374" y="3024703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5199" y="351787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3" y="301521"/>
                </a:lnTo>
                <a:lnTo>
                  <a:pt x="1013873" y="308184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0897" y="3599366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5699" y="351787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3998" y="3599366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646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4074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646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80741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4228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422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1397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464"/>
            <a:ext cx="23368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698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181" y="2407373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51" y="1102728"/>
                </a:lnTo>
                <a:lnTo>
                  <a:pt x="18966" y="1100285"/>
                </a:lnTo>
                <a:lnTo>
                  <a:pt x="9096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1861" y="3098520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60158" y="3179563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1360" y="3098520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4"/>
                </a:lnTo>
                <a:lnTo>
                  <a:pt x="1023742" y="9107"/>
                </a:lnTo>
                <a:lnTo>
                  <a:pt x="1030399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37057" y="3179563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7534" y="2604899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600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620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600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80286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3773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377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0943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009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243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2539390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7"/>
                </a:lnTo>
                <a:lnTo>
                  <a:pt x="2440" y="1083756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6"/>
                </a:lnTo>
                <a:lnTo>
                  <a:pt x="2320610" y="1093627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1374" y="2736462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5199" y="323053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4"/>
                </a:lnTo>
                <a:lnTo>
                  <a:pt x="1023743" y="9107"/>
                </a:lnTo>
                <a:lnTo>
                  <a:pt x="1030399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0897" y="3311125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5699" y="323053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3998" y="3311125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555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165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555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79831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3318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331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0488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824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05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9373" y="2617050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8728" y="2814935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2553" y="330819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8251" y="3389598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3054" y="330819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1352" y="3389598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636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980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636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80647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4133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413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1303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370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수정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60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9373" y="2617050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8728" y="2814480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2553" y="330819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68251" y="3389143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3054" y="330819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1352" y="3389143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591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526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591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80192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3679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3679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0849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185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41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1374" y="2799764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0897" y="3374427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3998" y="3374427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981" y="117672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4341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1114" y="117672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1765" y="1481008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4301" y="1184494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60785" y="118449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5393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72003" y="4881664"/>
            <a:ext cx="101155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  <a:tab pos="828040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	수정완료	취소</a:t>
            </a:r>
            <a:endParaRPr sz="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714"/>
            <a:ext cx="14592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949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73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93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9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9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5618" y="380519"/>
          <a:ext cx="9326630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8822"/>
                <a:gridCol w="1884538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657860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9411">
                <a:tc>
                  <a:txBody>
                    <a:bodyPr/>
                    <a:lstStyle/>
                    <a:p>
                      <a:pPr marR="65849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730"/>
            <a:ext cx="138176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65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27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4040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4040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3887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1209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765" y="1480553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1114" y="117627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275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51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4859" y="4845811"/>
            <a:ext cx="466090" cy="194310"/>
          </a:xfrm>
          <a:custGeom>
            <a:avLst/>
            <a:gdLst/>
            <a:ahLst/>
            <a:cxnLst/>
            <a:rect l="l" t="t" r="r" b="b"/>
            <a:pathLst>
              <a:path w="466089" h="194310">
                <a:moveTo>
                  <a:pt x="434873" y="194144"/>
                </a:moveTo>
                <a:lnTo>
                  <a:pt x="31064" y="194144"/>
                </a:lnTo>
                <a:lnTo>
                  <a:pt x="18977" y="191700"/>
                </a:lnTo>
                <a:lnTo>
                  <a:pt x="9102" y="185037"/>
                </a:lnTo>
                <a:lnTo>
                  <a:pt x="2442" y="175162"/>
                </a:lnTo>
                <a:lnTo>
                  <a:pt x="0" y="16308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63080"/>
                </a:lnTo>
                <a:lnTo>
                  <a:pt x="463494" y="175162"/>
                </a:lnTo>
                <a:lnTo>
                  <a:pt x="456834" y="185037"/>
                </a:lnTo>
                <a:lnTo>
                  <a:pt x="446960" y="191700"/>
                </a:lnTo>
                <a:lnTo>
                  <a:pt x="434873" y="19414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94280" y="4880755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61374" y="2798855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0897" y="3373518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3998" y="3373518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2981" y="1175819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0897" y="593431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71114" y="1175819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1765" y="1480098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54301" y="1183585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60785" y="1183585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091"/>
            <a:ext cx="16459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325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635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4400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4400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4247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1570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765" y="1480913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1114" y="1176635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1374" y="2799670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10897" y="3374333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33998" y="3374333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37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7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180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3946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394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3793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1116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765" y="1480459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1114" y="1176180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1374" y="2799215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10897" y="3373879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33998" y="3373879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82"/>
            <a:ext cx="23368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416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647" y="1048372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7" y="370313"/>
                </a:lnTo>
                <a:lnTo>
                  <a:pt x="9102" y="363650"/>
                </a:lnTo>
                <a:lnTo>
                  <a:pt x="2442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4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0747" y="116019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76747" y="1056138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1"/>
                </a:moveTo>
                <a:lnTo>
                  <a:pt x="31064" y="372751"/>
                </a:lnTo>
                <a:lnTo>
                  <a:pt x="18972" y="370308"/>
                </a:lnTo>
                <a:lnTo>
                  <a:pt x="9097" y="363648"/>
                </a:lnTo>
                <a:lnTo>
                  <a:pt x="2440" y="353773"/>
                </a:lnTo>
                <a:lnTo>
                  <a:pt x="0" y="341687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87"/>
                </a:lnTo>
                <a:lnTo>
                  <a:pt x="1131349" y="353773"/>
                </a:lnTo>
                <a:lnTo>
                  <a:pt x="1124689" y="363648"/>
                </a:lnTo>
                <a:lnTo>
                  <a:pt x="1114815" y="370308"/>
                </a:lnTo>
                <a:lnTo>
                  <a:pt x="1102728" y="37275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2066" y="1167960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9459" y="1056138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1"/>
                </a:moveTo>
                <a:lnTo>
                  <a:pt x="31051" y="372751"/>
                </a:lnTo>
                <a:lnTo>
                  <a:pt x="18966" y="370308"/>
                </a:lnTo>
                <a:lnTo>
                  <a:pt x="9096" y="363648"/>
                </a:lnTo>
                <a:lnTo>
                  <a:pt x="2440" y="353773"/>
                </a:lnTo>
                <a:lnTo>
                  <a:pt x="0" y="341687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87"/>
                </a:lnTo>
                <a:lnTo>
                  <a:pt x="1131349" y="353773"/>
                </a:lnTo>
                <a:lnTo>
                  <a:pt x="1124689" y="363648"/>
                </a:lnTo>
                <a:lnTo>
                  <a:pt x="1114815" y="370308"/>
                </a:lnTo>
                <a:lnTo>
                  <a:pt x="1102728" y="37275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8551" y="1167960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8662" y="577806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0661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9531" y="1464473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9779" y="1048372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7" y="370313"/>
                </a:lnTo>
                <a:lnTo>
                  <a:pt x="9102" y="363650"/>
                </a:lnTo>
                <a:lnTo>
                  <a:pt x="2442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51" y="353774"/>
                </a:lnTo>
                <a:lnTo>
                  <a:pt x="1124694" y="363650"/>
                </a:lnTo>
                <a:lnTo>
                  <a:pt x="1114820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8880" y="116019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1374" y="2798761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10897" y="3373424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39004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51" y="310629"/>
                </a:lnTo>
                <a:lnTo>
                  <a:pt x="18966" y="308186"/>
                </a:lnTo>
                <a:lnTo>
                  <a:pt x="9096" y="301526"/>
                </a:lnTo>
                <a:lnTo>
                  <a:pt x="2440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77"/>
                </a:lnTo>
                <a:lnTo>
                  <a:pt x="9096" y="9102"/>
                </a:lnTo>
                <a:lnTo>
                  <a:pt x="18966" y="2442"/>
                </a:lnTo>
                <a:lnTo>
                  <a:pt x="31051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7295" y="3373424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997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232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541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4307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430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4153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1476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765" y="1480820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71114" y="1176541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1374" y="2799576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10897" y="3374240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33998" y="3374240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43"/>
            <a:ext cx="22205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제작 제품 등록 취소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77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3551" y="1677390"/>
            <a:ext cx="6678526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08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3852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385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3699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0797" y="4845811"/>
            <a:ext cx="349885" cy="201930"/>
          </a:xfrm>
          <a:custGeom>
            <a:avLst/>
            <a:gdLst/>
            <a:ahLst/>
            <a:cxnLst/>
            <a:rect l="l" t="t" r="r" b="b"/>
            <a:pathLst>
              <a:path w="349885" h="201929">
                <a:moveTo>
                  <a:pt x="318401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318401" y="0"/>
                </a:lnTo>
                <a:lnTo>
                  <a:pt x="330488" y="2442"/>
                </a:lnTo>
                <a:lnTo>
                  <a:pt x="340363" y="9102"/>
                </a:lnTo>
                <a:lnTo>
                  <a:pt x="347023" y="18977"/>
                </a:lnTo>
                <a:lnTo>
                  <a:pt x="349465" y="31064"/>
                </a:lnTo>
                <a:lnTo>
                  <a:pt x="349465" y="170840"/>
                </a:lnTo>
                <a:lnTo>
                  <a:pt x="347023" y="182927"/>
                </a:lnTo>
                <a:lnTo>
                  <a:pt x="340363" y="192801"/>
                </a:lnTo>
                <a:lnTo>
                  <a:pt x="330488" y="199461"/>
                </a:lnTo>
                <a:lnTo>
                  <a:pt x="318401" y="20190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859" y="4845811"/>
            <a:ext cx="466090" cy="201930"/>
          </a:xfrm>
          <a:custGeom>
            <a:avLst/>
            <a:gdLst/>
            <a:ahLst/>
            <a:cxnLst/>
            <a:rect l="l" t="t" r="r" b="b"/>
            <a:pathLst>
              <a:path w="466089" h="201929">
                <a:moveTo>
                  <a:pt x="434873" y="201904"/>
                </a:moveTo>
                <a:lnTo>
                  <a:pt x="31064" y="201904"/>
                </a:lnTo>
                <a:lnTo>
                  <a:pt x="18977" y="199461"/>
                </a:lnTo>
                <a:lnTo>
                  <a:pt x="9102" y="192801"/>
                </a:lnTo>
                <a:lnTo>
                  <a:pt x="2442" y="182927"/>
                </a:lnTo>
                <a:lnTo>
                  <a:pt x="0" y="170840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434873" y="0"/>
                </a:lnTo>
                <a:lnTo>
                  <a:pt x="446960" y="2442"/>
                </a:lnTo>
                <a:lnTo>
                  <a:pt x="456834" y="9102"/>
                </a:lnTo>
                <a:lnTo>
                  <a:pt x="463494" y="18977"/>
                </a:lnTo>
                <a:lnTo>
                  <a:pt x="465937" y="31064"/>
                </a:lnTo>
                <a:lnTo>
                  <a:pt x="465937" y="170840"/>
                </a:lnTo>
                <a:lnTo>
                  <a:pt x="463494" y="182927"/>
                </a:lnTo>
                <a:lnTo>
                  <a:pt x="456834" y="192801"/>
                </a:lnTo>
                <a:lnTo>
                  <a:pt x="446960" y="199461"/>
                </a:lnTo>
                <a:lnTo>
                  <a:pt x="434873" y="2019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94280" y="4881022"/>
            <a:ext cx="68961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제품등록	취소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1765" y="1480365"/>
            <a:ext cx="133413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00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26490" cy="372745"/>
          </a:xfrm>
          <a:custGeom>
            <a:avLst/>
            <a:gdLst/>
            <a:ahLst/>
            <a:cxnLst/>
            <a:rect l="l" t="t" r="r" b="b"/>
            <a:pathLst>
              <a:path w="1126489" h="372744">
                <a:moveTo>
                  <a:pt x="109496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094968" y="0"/>
                </a:lnTo>
                <a:lnTo>
                  <a:pt x="1107053" y="2443"/>
                </a:lnTo>
                <a:lnTo>
                  <a:pt x="1116923" y="9103"/>
                </a:lnTo>
                <a:lnTo>
                  <a:pt x="1123579" y="18978"/>
                </a:lnTo>
                <a:lnTo>
                  <a:pt x="1126020" y="31062"/>
                </a:lnTo>
                <a:lnTo>
                  <a:pt x="1126020" y="341693"/>
                </a:lnTo>
                <a:lnTo>
                  <a:pt x="1123579" y="353774"/>
                </a:lnTo>
                <a:lnTo>
                  <a:pt x="1116923" y="363650"/>
                </a:lnTo>
                <a:lnTo>
                  <a:pt x="1107053" y="370313"/>
                </a:lnTo>
                <a:lnTo>
                  <a:pt x="1094968" y="37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67231" y="1176086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2019" y="260151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2" y="1100285"/>
                </a:lnTo>
                <a:lnTo>
                  <a:pt x="9097" y="1093625"/>
                </a:lnTo>
                <a:lnTo>
                  <a:pt x="2440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0" y="1083750"/>
                </a:lnTo>
                <a:lnTo>
                  <a:pt x="2320610" y="1093625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1374" y="2799122"/>
            <a:ext cx="1427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051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10897" y="3373785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15699" y="3292665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33998" y="3373785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839"/>
            <a:ext cx="2769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회사소개[메인]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07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69696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28520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69307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69307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9327" y="1918131"/>
            <a:ext cx="7229885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109" y="1770735"/>
            <a:ext cx="1002030" cy="349885"/>
          </a:xfrm>
          <a:custGeom>
            <a:avLst/>
            <a:gdLst/>
            <a:ahLst/>
            <a:cxnLst/>
            <a:rect l="l" t="t" r="r" b="b"/>
            <a:pathLst>
              <a:path w="1002030" h="349885">
                <a:moveTo>
                  <a:pt x="0" y="0"/>
                </a:moveTo>
                <a:lnTo>
                  <a:pt x="1001777" y="0"/>
                </a:lnTo>
                <a:lnTo>
                  <a:pt x="1001777" y="349457"/>
                </a:lnTo>
                <a:lnTo>
                  <a:pt x="0" y="3494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9113" y="490794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2" y="310629"/>
                </a:moveTo>
                <a:lnTo>
                  <a:pt x="31064" y="310629"/>
                </a:lnTo>
                <a:lnTo>
                  <a:pt x="18972" y="308184"/>
                </a:lnTo>
                <a:lnTo>
                  <a:pt x="9097" y="301521"/>
                </a:lnTo>
                <a:lnTo>
                  <a:pt x="2440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745502" y="0"/>
                </a:lnTo>
                <a:lnTo>
                  <a:pt x="757589" y="2442"/>
                </a:lnTo>
                <a:lnTo>
                  <a:pt x="767464" y="9102"/>
                </a:lnTo>
                <a:lnTo>
                  <a:pt x="774124" y="18977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4" y="291646"/>
                </a:lnTo>
                <a:lnTo>
                  <a:pt x="767464" y="301521"/>
                </a:lnTo>
                <a:lnTo>
                  <a:pt x="757589" y="308184"/>
                </a:lnTo>
                <a:lnTo>
                  <a:pt x="745502" y="3106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2515" y="4869258"/>
            <a:ext cx="862330" cy="3498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등</a:t>
            </a:r>
            <a:r>
              <a:rPr sz="950" spc="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록</a:t>
            </a:r>
            <a:endParaRPr sz="950">
              <a:latin typeface="Malgun Gothic"/>
              <a:cs typeface="Malgun Gothic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5618" y="380519"/>
          <a:ext cx="9326631" cy="483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/>
                <a:gridCol w="959066"/>
                <a:gridCol w="668781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7702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0515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47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242515" y="4869258"/>
            <a:ext cx="862330" cy="349885"/>
          </a:xfrm>
          <a:custGeom>
            <a:avLst/>
            <a:gdLst/>
            <a:ahLst/>
            <a:cxnLst/>
            <a:rect l="l" t="t" r="r" b="b"/>
            <a:pathLst>
              <a:path w="862330" h="349885">
                <a:moveTo>
                  <a:pt x="0" y="0"/>
                </a:moveTo>
                <a:lnTo>
                  <a:pt x="861994" y="0"/>
                </a:lnTo>
                <a:lnTo>
                  <a:pt x="861994" y="349457"/>
                </a:lnTo>
                <a:lnTo>
                  <a:pt x="0" y="349457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385"/>
            <a:ext cx="23056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0" dirty="0">
                <a:solidFill>
                  <a:srgbClr val="333333"/>
                </a:solidFill>
                <a:latin typeface="Malgun Gothic"/>
                <a:cs typeface="Malgun Gothic"/>
              </a:rPr>
              <a:t>회사소개-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등록 버튼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61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24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69650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28065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692623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692623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9327" y="1918131"/>
            <a:ext cx="7229885" cy="326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109" y="1770281"/>
            <a:ext cx="1002030" cy="349885"/>
          </a:xfrm>
          <a:custGeom>
            <a:avLst/>
            <a:gdLst/>
            <a:ahLst/>
            <a:cxnLst/>
            <a:rect l="l" t="t" r="r" b="b"/>
            <a:pathLst>
              <a:path w="1002030" h="349885">
                <a:moveTo>
                  <a:pt x="0" y="0"/>
                </a:moveTo>
                <a:lnTo>
                  <a:pt x="1001777" y="0"/>
                </a:lnTo>
                <a:lnTo>
                  <a:pt x="1001777" y="349457"/>
                </a:lnTo>
                <a:lnTo>
                  <a:pt x="0" y="3494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9113" y="490794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2" y="310629"/>
                </a:moveTo>
                <a:lnTo>
                  <a:pt x="31064" y="310629"/>
                </a:lnTo>
                <a:lnTo>
                  <a:pt x="18972" y="308184"/>
                </a:lnTo>
                <a:lnTo>
                  <a:pt x="9097" y="301521"/>
                </a:lnTo>
                <a:lnTo>
                  <a:pt x="2440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745502" y="0"/>
                </a:lnTo>
                <a:lnTo>
                  <a:pt x="757589" y="2442"/>
                </a:lnTo>
                <a:lnTo>
                  <a:pt x="767464" y="9102"/>
                </a:lnTo>
                <a:lnTo>
                  <a:pt x="774124" y="18977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4" y="291646"/>
                </a:lnTo>
                <a:lnTo>
                  <a:pt x="767464" y="301521"/>
                </a:lnTo>
                <a:lnTo>
                  <a:pt x="757589" y="308184"/>
                </a:lnTo>
                <a:lnTo>
                  <a:pt x="745502" y="3106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618" y="380519"/>
            <a:ext cx="9396522" cy="6096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1406" y="2391841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7" y="1100285"/>
                </a:lnTo>
                <a:lnTo>
                  <a:pt x="9102" y="1093625"/>
                </a:lnTo>
                <a:lnTo>
                  <a:pt x="2442" y="1083750"/>
                </a:lnTo>
                <a:lnTo>
                  <a:pt x="0" y="107166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41" y="2442"/>
                </a:lnTo>
                <a:lnTo>
                  <a:pt x="2320615" y="9102"/>
                </a:lnTo>
                <a:lnTo>
                  <a:pt x="2327272" y="18977"/>
                </a:lnTo>
                <a:lnTo>
                  <a:pt x="2329713" y="31064"/>
                </a:lnTo>
                <a:lnTo>
                  <a:pt x="2329713" y="1071664"/>
                </a:lnTo>
                <a:lnTo>
                  <a:pt x="2327272" y="1083750"/>
                </a:lnTo>
                <a:lnTo>
                  <a:pt x="2320615" y="1093625"/>
                </a:lnTo>
                <a:lnTo>
                  <a:pt x="2310741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7327" y="3075228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2"/>
                </a:lnTo>
                <a:lnTo>
                  <a:pt x="1023737" y="9102"/>
                </a:lnTo>
                <a:lnTo>
                  <a:pt x="1030397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46"/>
                </a:lnTo>
                <a:lnTo>
                  <a:pt x="1023737" y="301521"/>
                </a:lnTo>
                <a:lnTo>
                  <a:pt x="1013862" y="308184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6827" y="3075228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4"/>
                </a:lnTo>
                <a:lnTo>
                  <a:pt x="9102" y="301521"/>
                </a:lnTo>
                <a:lnTo>
                  <a:pt x="2442" y="291646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2"/>
                </a:lnTo>
                <a:lnTo>
                  <a:pt x="1023743" y="9102"/>
                </a:lnTo>
                <a:lnTo>
                  <a:pt x="1030399" y="18977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46"/>
                </a:lnTo>
                <a:lnTo>
                  <a:pt x="1023743" y="301521"/>
                </a:lnTo>
                <a:lnTo>
                  <a:pt x="1013873" y="308184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30" cy="4838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/>
                <a:gridCol w="504771"/>
                <a:gridCol w="1842075"/>
                <a:gridCol w="5300029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5920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1950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002915" algn="l"/>
                          <a:tab pos="490918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65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74197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644244"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66445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20368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15645">
                        <a:lnSpc>
                          <a:spcPct val="100000"/>
                        </a:lnSpc>
                        <a:tabLst>
                          <a:tab pos="193865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6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464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950" spc="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7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200"/>
            <a:ext cx="24841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배너 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43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712853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4441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70897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70897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904" y="1856003"/>
            <a:ext cx="8480165" cy="270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83983" y="2578730"/>
            <a:ext cx="513080" cy="295275"/>
          </a:xfrm>
          <a:custGeom>
            <a:avLst/>
            <a:gdLst/>
            <a:ahLst/>
            <a:cxnLst/>
            <a:rect l="l" t="t" r="r" b="b"/>
            <a:pathLst>
              <a:path w="513079" h="295275">
                <a:moveTo>
                  <a:pt x="0" y="0"/>
                </a:moveTo>
                <a:lnTo>
                  <a:pt x="512537" y="0"/>
                </a:lnTo>
                <a:lnTo>
                  <a:pt x="512537" y="295097"/>
                </a:lnTo>
                <a:lnTo>
                  <a:pt x="0" y="295097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61640" y="3332005"/>
            <a:ext cx="201930" cy="163195"/>
          </a:xfrm>
          <a:custGeom>
            <a:avLst/>
            <a:gdLst/>
            <a:ahLst/>
            <a:cxnLst/>
            <a:rect l="l" t="t" r="r" b="b"/>
            <a:pathLst>
              <a:path w="201929" h="163195">
                <a:moveTo>
                  <a:pt x="0" y="0"/>
                </a:moveTo>
                <a:lnTo>
                  <a:pt x="201908" y="0"/>
                </a:lnTo>
                <a:lnTo>
                  <a:pt x="201908" y="163080"/>
                </a:lnTo>
                <a:lnTo>
                  <a:pt x="0" y="163080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1640" y="3836777"/>
            <a:ext cx="201930" cy="163195"/>
          </a:xfrm>
          <a:custGeom>
            <a:avLst/>
            <a:gdLst/>
            <a:ahLst/>
            <a:cxnLst/>
            <a:rect l="l" t="t" r="r" b="b"/>
            <a:pathLst>
              <a:path w="201929" h="163195">
                <a:moveTo>
                  <a:pt x="0" y="0"/>
                </a:moveTo>
                <a:lnTo>
                  <a:pt x="201908" y="0"/>
                </a:lnTo>
                <a:lnTo>
                  <a:pt x="201908" y="163080"/>
                </a:lnTo>
                <a:lnTo>
                  <a:pt x="0" y="163080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5920" y="1973004"/>
            <a:ext cx="1002030" cy="295275"/>
          </a:xfrm>
          <a:custGeom>
            <a:avLst/>
            <a:gdLst/>
            <a:ahLst/>
            <a:cxnLst/>
            <a:rect l="l" t="t" r="r" b="b"/>
            <a:pathLst>
              <a:path w="1002030" h="295275">
                <a:moveTo>
                  <a:pt x="0" y="0"/>
                </a:moveTo>
                <a:lnTo>
                  <a:pt x="1001777" y="0"/>
                </a:lnTo>
                <a:lnTo>
                  <a:pt x="1001777" y="295097"/>
                </a:lnTo>
                <a:lnTo>
                  <a:pt x="0" y="2950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75618" y="380519"/>
          <a:ext cx="9326631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/>
                <a:gridCol w="959066"/>
                <a:gridCol w="668781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12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47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163549" y="3332005"/>
            <a:ext cx="140335" cy="100965"/>
          </a:xfrm>
          <a:custGeom>
            <a:avLst/>
            <a:gdLst/>
            <a:ahLst/>
            <a:cxnLst/>
            <a:rect l="l" t="t" r="r" b="b"/>
            <a:pathLst>
              <a:path w="140334" h="100964">
                <a:moveTo>
                  <a:pt x="0" y="0"/>
                </a:moveTo>
                <a:lnTo>
                  <a:pt x="139782" y="0"/>
                </a:lnTo>
                <a:lnTo>
                  <a:pt x="139782" y="100954"/>
                </a:lnTo>
                <a:lnTo>
                  <a:pt x="0" y="10095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63549" y="3836777"/>
            <a:ext cx="140335" cy="100965"/>
          </a:xfrm>
          <a:custGeom>
            <a:avLst/>
            <a:gdLst/>
            <a:ahLst/>
            <a:cxnLst/>
            <a:rect l="l" t="t" r="r" b="b"/>
            <a:pathLst>
              <a:path w="140334" h="100964">
                <a:moveTo>
                  <a:pt x="0" y="0"/>
                </a:moveTo>
                <a:lnTo>
                  <a:pt x="139782" y="0"/>
                </a:lnTo>
                <a:lnTo>
                  <a:pt x="139782" y="100954"/>
                </a:lnTo>
                <a:lnTo>
                  <a:pt x="0" y="10095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40"/>
            <a:ext cx="17310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수정완료시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875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299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58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16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16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9953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61" y="1102740"/>
                </a:moveTo>
                <a:lnTo>
                  <a:pt x="31064" y="1102740"/>
                </a:lnTo>
                <a:lnTo>
                  <a:pt x="18977" y="1100298"/>
                </a:lnTo>
                <a:lnTo>
                  <a:pt x="9102" y="1093638"/>
                </a:lnTo>
                <a:lnTo>
                  <a:pt x="2442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298661" y="0"/>
                </a:lnTo>
                <a:lnTo>
                  <a:pt x="2310746" y="2442"/>
                </a:lnTo>
                <a:lnTo>
                  <a:pt x="2320617" y="9102"/>
                </a:lnTo>
                <a:lnTo>
                  <a:pt x="2327272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2" y="1083763"/>
                </a:lnTo>
                <a:lnTo>
                  <a:pt x="2320617" y="1093638"/>
                </a:lnTo>
                <a:lnTo>
                  <a:pt x="2310746" y="1100298"/>
                </a:lnTo>
                <a:lnTo>
                  <a:pt x="2298661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3647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2" y="308186"/>
                </a:lnTo>
                <a:lnTo>
                  <a:pt x="9097" y="301526"/>
                </a:lnTo>
                <a:lnTo>
                  <a:pt x="2440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0" y="18966"/>
                </a:lnTo>
                <a:lnTo>
                  <a:pt x="9097" y="9096"/>
                </a:lnTo>
                <a:lnTo>
                  <a:pt x="18972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14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30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48"/>
                <a:gridCol w="1549012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8100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12975" algn="l"/>
                          <a:tab pos="411924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600">
                <a:tc>
                  <a:txBody>
                    <a:bodyPr/>
                    <a:lstStyle/>
                    <a:p>
                      <a:pPr marL="3492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21945" algn="r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378460" algn="r">
                        <a:lnSpc>
                          <a:spcPct val="100000"/>
                        </a:lnSpc>
                        <a:tabLst>
                          <a:tab pos="1223010" algn="l"/>
                        </a:tabLst>
                      </a:pPr>
                      <a:r>
                        <a:rPr sz="95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a</a:t>
                      </a:r>
                      <a:r>
                        <a:rPr sz="950" spc="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r>
                        <a:rPr sz="95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</a:t>
                      </a:r>
                      <a:r>
                        <a:rPr sz="950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l	</a:t>
                      </a:r>
                      <a:r>
                        <a:rPr sz="950" spc="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95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24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745"/>
            <a:ext cx="19951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배너관리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98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026" name="Picture 2" descr="C:\Users\SEC\Downloads\[관리자 3완성 지우면 안댐!!] 배너관리 삭제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17730"/>
            <a:ext cx="9459747" cy="49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291"/>
            <a:ext cx="23990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800" spc="-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80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</a:t>
            </a: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</a:t>
            </a:r>
            <a:r>
              <a:rPr sz="8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 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수정,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525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711943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4350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70806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708060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3904" y="1856003"/>
            <a:ext cx="8480165" cy="270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5920" y="1972095"/>
            <a:ext cx="1002030" cy="295275"/>
          </a:xfrm>
          <a:custGeom>
            <a:avLst/>
            <a:gdLst/>
            <a:ahLst/>
            <a:cxnLst/>
            <a:rect l="l" t="t" r="r" b="b"/>
            <a:pathLst>
              <a:path w="1002030" h="295275">
                <a:moveTo>
                  <a:pt x="0" y="0"/>
                </a:moveTo>
                <a:lnTo>
                  <a:pt x="1001777" y="0"/>
                </a:lnTo>
                <a:lnTo>
                  <a:pt x="1001777" y="295097"/>
                </a:lnTo>
                <a:lnTo>
                  <a:pt x="0" y="2950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1778" y="2259825"/>
            <a:ext cx="3882865" cy="2321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31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/>
                <a:gridCol w="959066"/>
                <a:gridCol w="668781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5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4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486153" y="4348405"/>
            <a:ext cx="342265" cy="140335"/>
          </a:xfrm>
          <a:custGeom>
            <a:avLst/>
            <a:gdLst/>
            <a:ahLst/>
            <a:cxnLst/>
            <a:rect l="l" t="t" r="r" b="b"/>
            <a:pathLst>
              <a:path w="342265" h="140335">
                <a:moveTo>
                  <a:pt x="0" y="0"/>
                </a:moveTo>
                <a:lnTo>
                  <a:pt x="341691" y="0"/>
                </a:lnTo>
                <a:lnTo>
                  <a:pt x="341691" y="139782"/>
                </a:lnTo>
                <a:lnTo>
                  <a:pt x="0" y="1397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8799" y="4348405"/>
            <a:ext cx="342265" cy="140335"/>
          </a:xfrm>
          <a:custGeom>
            <a:avLst/>
            <a:gdLst/>
            <a:ahLst/>
            <a:cxnLst/>
            <a:rect l="l" t="t" r="r" b="b"/>
            <a:pathLst>
              <a:path w="342265" h="140335">
                <a:moveTo>
                  <a:pt x="0" y="0"/>
                </a:moveTo>
                <a:lnTo>
                  <a:pt x="341691" y="0"/>
                </a:lnTo>
                <a:lnTo>
                  <a:pt x="341691" y="139782"/>
                </a:lnTo>
                <a:lnTo>
                  <a:pt x="0" y="1397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6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106"/>
            <a:ext cx="24841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 사항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340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69722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2878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69334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693344"/>
            <a:ext cx="0" cy="1188720"/>
          </a:xfrm>
          <a:custGeom>
            <a:avLst/>
            <a:gdLst/>
            <a:ahLst/>
            <a:cxnLst/>
            <a:rect l="l" t="t" r="r" b="b"/>
            <a:pathLst>
              <a:path h="1188720">
                <a:moveTo>
                  <a:pt x="0" y="0"/>
                </a:moveTo>
                <a:lnTo>
                  <a:pt x="0" y="118815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59600" y="3440214"/>
            <a:ext cx="0" cy="1188720"/>
          </a:xfrm>
          <a:custGeom>
            <a:avLst/>
            <a:gdLst/>
            <a:ahLst/>
            <a:cxnLst/>
            <a:rect l="l" t="t" r="r" b="b"/>
            <a:pathLst>
              <a:path h="1188720">
                <a:moveTo>
                  <a:pt x="0" y="0"/>
                </a:moveTo>
                <a:lnTo>
                  <a:pt x="0" y="118857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7200" y="222141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3664" y="222141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0127" y="2221413"/>
            <a:ext cx="3223260" cy="311150"/>
          </a:xfrm>
          <a:custGeom>
            <a:avLst/>
            <a:gdLst/>
            <a:ahLst/>
            <a:cxnLst/>
            <a:rect l="l" t="t" r="r" b="b"/>
            <a:pathLst>
              <a:path w="3223260" h="311150">
                <a:moveTo>
                  <a:pt x="0" y="0"/>
                </a:moveTo>
                <a:lnTo>
                  <a:pt x="3222773" y="0"/>
                </a:lnTo>
                <a:lnTo>
                  <a:pt x="322277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2901" y="222141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1056" y="222141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9211" y="2221413"/>
            <a:ext cx="1196340" cy="311150"/>
          </a:xfrm>
          <a:custGeom>
            <a:avLst/>
            <a:gdLst/>
            <a:ahLst/>
            <a:cxnLst/>
            <a:rect l="l" t="t" r="r" b="b"/>
            <a:pathLst>
              <a:path w="1196340" h="311150">
                <a:moveTo>
                  <a:pt x="0" y="0"/>
                </a:moveTo>
                <a:lnTo>
                  <a:pt x="1195920" y="0"/>
                </a:lnTo>
                <a:lnTo>
                  <a:pt x="1195920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7200" y="253592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3664" y="253592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0127" y="2535924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2901" y="253592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1056" y="253592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9211" y="2535924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7200" y="253592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7200" y="284655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3664" y="253592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3664" y="284655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0127" y="2535924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0127" y="284655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2901" y="253592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2901" y="284655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1056" y="253592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1056" y="284655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211" y="2535924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79211" y="284655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7200" y="284655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7200" y="31571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3664" y="284655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33664" y="31571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80127" y="284655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0127" y="315718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2901" y="284655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2901" y="31571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1056" y="284655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1056" y="31571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9211" y="284655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79211" y="315718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7200" y="31571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7200" y="347557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3664" y="31571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33664" y="347557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80127" y="315718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80127" y="347557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2901" y="31571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02901" y="347557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91056" y="31571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91056" y="347557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79211" y="315718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79211" y="347557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87200" y="347557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87200" y="37939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3664" y="347557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33664" y="37939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0127" y="347557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0127" y="379397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2901" y="347557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02901" y="37939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1056" y="347557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91056" y="37939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9211" y="347557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9211" y="379397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7200" y="37939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7200" y="4112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3664" y="37939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33664" y="4112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80127" y="379397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80127" y="411236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02901" y="37939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02901" y="41123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91056" y="37939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91056" y="41123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79211" y="379397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79211" y="411236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7200" y="4112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33664" y="41123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80127" y="411236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02901" y="41123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1056" y="41123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79211" y="411236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7201" y="222509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33664" y="222509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0127" y="222509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02901" y="222509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91056" y="222509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79211" y="222509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81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87201" y="44305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33664" y="44305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80127" y="443055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2901" y="44305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91056" y="44305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79211" y="443055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3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075228" y="2578636"/>
            <a:ext cx="2850515" cy="2794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310"/>
              </a:spcBef>
            </a:pPr>
            <a:r>
              <a:rPr sz="850" spc="-65" dirty="0">
                <a:solidFill>
                  <a:srgbClr val="333333"/>
                </a:solidFill>
                <a:latin typeface="Malgun Gothic"/>
                <a:cs typeface="Malgun Gothic"/>
              </a:rPr>
              <a:t>문의 </a:t>
            </a:r>
            <a:r>
              <a:rPr sz="850" spc="-70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8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075228" y="2881499"/>
            <a:ext cx="2850515" cy="2794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370"/>
              </a:spcBef>
            </a:pPr>
            <a:r>
              <a:rPr sz="850" spc="-65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8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075228" y="3192128"/>
            <a:ext cx="2850515" cy="279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434"/>
              </a:spcBef>
            </a:pPr>
            <a:r>
              <a:rPr sz="850" spc="-65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8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5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21130" y="231418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59217" y="234457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5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58" y="71729"/>
                </a:lnTo>
                <a:close/>
              </a:path>
              <a:path w="86994" h="85725">
                <a:moveTo>
                  <a:pt x="33337" y="85636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58" y="71729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17"/>
                </a:lnTo>
                <a:lnTo>
                  <a:pt x="36309" y="85432"/>
                </a:lnTo>
                <a:lnTo>
                  <a:pt x="33337" y="8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1130" y="264034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59217" y="2670733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6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68" y="71729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68" y="71729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21130" y="294321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59217" y="297359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302"/>
                </a:lnTo>
                <a:lnTo>
                  <a:pt x="86842" y="6667"/>
                </a:lnTo>
                <a:lnTo>
                  <a:pt x="85204" y="9182"/>
                </a:lnTo>
                <a:lnTo>
                  <a:pt x="46176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17"/>
                </a:lnTo>
                <a:lnTo>
                  <a:pt x="31622" y="85077"/>
                </a:lnTo>
                <a:lnTo>
                  <a:pt x="31229" y="84797"/>
                </a:lnTo>
                <a:lnTo>
                  <a:pt x="31127" y="84632"/>
                </a:lnTo>
                <a:lnTo>
                  <a:pt x="30975" y="84505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97"/>
                </a:lnTo>
                <a:lnTo>
                  <a:pt x="9715" y="48729"/>
                </a:lnTo>
                <a:lnTo>
                  <a:pt x="33350" y="71729"/>
                </a:lnTo>
                <a:lnTo>
                  <a:pt x="46176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7287" y="84937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72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21130" y="324606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59217" y="327646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21130" y="357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59217" y="360262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21130" y="3906164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1"/>
                </a:lnTo>
                <a:lnTo>
                  <a:pt x="150536" y="15519"/>
                </a:lnTo>
                <a:lnTo>
                  <a:pt x="22491" y="15519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19"/>
                </a:lnTo>
                <a:lnTo>
                  <a:pt x="150536" y="15519"/>
                </a:lnTo>
                <a:lnTo>
                  <a:pt x="152865" y="18972"/>
                </a:lnTo>
                <a:lnTo>
                  <a:pt x="155308" y="31051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59217" y="393654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5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5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75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59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21130" y="420902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59217" y="423941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13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85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66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66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9435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3" y="310629"/>
                </a:moveTo>
                <a:lnTo>
                  <a:pt x="31062" y="310629"/>
                </a:lnTo>
                <a:lnTo>
                  <a:pt x="18975" y="308186"/>
                </a:lnTo>
                <a:lnTo>
                  <a:pt x="9101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1" y="9107"/>
                </a:lnTo>
                <a:lnTo>
                  <a:pt x="18975" y="2444"/>
                </a:lnTo>
                <a:lnTo>
                  <a:pt x="31062" y="0"/>
                </a:lnTo>
                <a:lnTo>
                  <a:pt x="745503" y="0"/>
                </a:lnTo>
                <a:lnTo>
                  <a:pt x="757596" y="2444"/>
                </a:lnTo>
                <a:lnTo>
                  <a:pt x="767470" y="9107"/>
                </a:lnTo>
                <a:lnTo>
                  <a:pt x="774127" y="18982"/>
                </a:lnTo>
                <a:lnTo>
                  <a:pt x="776568" y="31064"/>
                </a:lnTo>
                <a:lnTo>
                  <a:pt x="776568" y="279565"/>
                </a:lnTo>
                <a:lnTo>
                  <a:pt x="774127" y="291651"/>
                </a:lnTo>
                <a:lnTo>
                  <a:pt x="767470" y="301526"/>
                </a:lnTo>
                <a:lnTo>
                  <a:pt x="757596" y="308186"/>
                </a:lnTo>
                <a:lnTo>
                  <a:pt x="745503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079435" y="4621020"/>
            <a:ext cx="768985" cy="279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640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964728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0" y="2444"/>
                </a:lnTo>
                <a:lnTo>
                  <a:pt x="767470" y="9107"/>
                </a:lnTo>
                <a:lnTo>
                  <a:pt x="774126" y="18982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6" y="291651"/>
                </a:lnTo>
                <a:lnTo>
                  <a:pt x="767470" y="301526"/>
                </a:lnTo>
                <a:lnTo>
                  <a:pt x="757600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964728" y="4644317"/>
            <a:ext cx="768985" cy="2794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55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675618" y="380519"/>
          <a:ext cx="9326628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672"/>
                <a:gridCol w="1292149"/>
                <a:gridCol w="1072344"/>
                <a:gridCol w="361105"/>
                <a:gridCol w="3315286"/>
                <a:gridCol w="1939072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70050">
                        <a:lnSpc>
                          <a:spcPct val="100000"/>
                        </a:lnSpc>
                        <a:spcBef>
                          <a:spcPts val="585"/>
                        </a:spcBef>
                        <a:tabLst>
                          <a:tab pos="2773045" algn="l"/>
                        </a:tabLst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8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8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	답 변 유</a:t>
                      </a:r>
                      <a:r>
                        <a:rPr sz="85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5725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85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5" name="object 125"/>
          <p:cNvSpPr/>
          <p:nvPr/>
        </p:nvSpPr>
        <p:spPr>
          <a:xfrm>
            <a:off x="3075224" y="2578636"/>
            <a:ext cx="2850515" cy="280035"/>
          </a:xfrm>
          <a:custGeom>
            <a:avLst/>
            <a:gdLst/>
            <a:ahLst/>
            <a:cxnLst/>
            <a:rect l="l" t="t" r="r" b="b"/>
            <a:pathLst>
              <a:path w="2850515" h="280035">
                <a:moveTo>
                  <a:pt x="0" y="0"/>
                </a:moveTo>
                <a:lnTo>
                  <a:pt x="2850019" y="0"/>
                </a:lnTo>
                <a:lnTo>
                  <a:pt x="2850019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5224" y="2881499"/>
            <a:ext cx="2850515" cy="280035"/>
          </a:xfrm>
          <a:custGeom>
            <a:avLst/>
            <a:gdLst/>
            <a:ahLst/>
            <a:cxnLst/>
            <a:rect l="l" t="t" r="r" b="b"/>
            <a:pathLst>
              <a:path w="2850515" h="280035">
                <a:moveTo>
                  <a:pt x="0" y="0"/>
                </a:moveTo>
                <a:lnTo>
                  <a:pt x="2850019" y="0"/>
                </a:lnTo>
                <a:lnTo>
                  <a:pt x="2850019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5224" y="3192128"/>
            <a:ext cx="2850515" cy="280035"/>
          </a:xfrm>
          <a:custGeom>
            <a:avLst/>
            <a:gdLst/>
            <a:ahLst/>
            <a:cxnLst/>
            <a:rect l="l" t="t" r="r" b="b"/>
            <a:pathLst>
              <a:path w="2850515" h="280035">
                <a:moveTo>
                  <a:pt x="0" y="0"/>
                </a:moveTo>
                <a:lnTo>
                  <a:pt x="2850019" y="0"/>
                </a:lnTo>
                <a:lnTo>
                  <a:pt x="2850019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64726" y="4644317"/>
            <a:ext cx="768985" cy="280035"/>
          </a:xfrm>
          <a:custGeom>
            <a:avLst/>
            <a:gdLst/>
            <a:ahLst/>
            <a:cxnLst/>
            <a:rect l="l" t="t" r="r" b="b"/>
            <a:pathLst>
              <a:path w="768985" h="280035">
                <a:moveTo>
                  <a:pt x="0" y="0"/>
                </a:moveTo>
                <a:lnTo>
                  <a:pt x="768806" y="0"/>
                </a:lnTo>
                <a:lnTo>
                  <a:pt x="768806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79434" y="4621020"/>
            <a:ext cx="768985" cy="280035"/>
          </a:xfrm>
          <a:custGeom>
            <a:avLst/>
            <a:gdLst/>
            <a:ahLst/>
            <a:cxnLst/>
            <a:rect l="l" t="t" r="r" b="b"/>
            <a:pathLst>
              <a:path w="768985" h="280035">
                <a:moveTo>
                  <a:pt x="0" y="0"/>
                </a:moveTo>
                <a:lnTo>
                  <a:pt x="768806" y="0"/>
                </a:lnTo>
                <a:lnTo>
                  <a:pt x="768806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35479" y="2578214"/>
            <a:ext cx="916940" cy="217804"/>
          </a:xfrm>
          <a:custGeom>
            <a:avLst/>
            <a:gdLst/>
            <a:ahLst/>
            <a:cxnLst/>
            <a:rect l="l" t="t" r="r" b="b"/>
            <a:pathLst>
              <a:path w="916940" h="217805">
                <a:moveTo>
                  <a:pt x="885291" y="217449"/>
                </a:moveTo>
                <a:lnTo>
                  <a:pt x="31064" y="217449"/>
                </a:lnTo>
                <a:lnTo>
                  <a:pt x="18977" y="215004"/>
                </a:lnTo>
                <a:lnTo>
                  <a:pt x="9102" y="208341"/>
                </a:lnTo>
                <a:lnTo>
                  <a:pt x="2442" y="198466"/>
                </a:lnTo>
                <a:lnTo>
                  <a:pt x="0" y="18638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885291" y="0"/>
                </a:lnTo>
                <a:lnTo>
                  <a:pt x="897383" y="2444"/>
                </a:lnTo>
                <a:lnTo>
                  <a:pt x="907257" y="9107"/>
                </a:lnTo>
                <a:lnTo>
                  <a:pt x="913914" y="18982"/>
                </a:lnTo>
                <a:lnTo>
                  <a:pt x="916355" y="31064"/>
                </a:lnTo>
                <a:lnTo>
                  <a:pt x="916355" y="186385"/>
                </a:lnTo>
                <a:lnTo>
                  <a:pt x="913914" y="198466"/>
                </a:lnTo>
                <a:lnTo>
                  <a:pt x="907257" y="208341"/>
                </a:lnTo>
                <a:lnTo>
                  <a:pt x="897383" y="215004"/>
                </a:lnTo>
                <a:lnTo>
                  <a:pt x="885291" y="21744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565591" y="2547573"/>
            <a:ext cx="970915" cy="2794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885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651011" y="2881083"/>
            <a:ext cx="916940" cy="217804"/>
          </a:xfrm>
          <a:custGeom>
            <a:avLst/>
            <a:gdLst/>
            <a:ahLst/>
            <a:cxnLst/>
            <a:rect l="l" t="t" r="r" b="b"/>
            <a:pathLst>
              <a:path w="916940" h="217805">
                <a:moveTo>
                  <a:pt x="885291" y="217436"/>
                </a:moveTo>
                <a:lnTo>
                  <a:pt x="31064" y="217436"/>
                </a:lnTo>
                <a:lnTo>
                  <a:pt x="18977" y="214993"/>
                </a:lnTo>
                <a:lnTo>
                  <a:pt x="9102" y="208333"/>
                </a:lnTo>
                <a:lnTo>
                  <a:pt x="2442" y="198459"/>
                </a:lnTo>
                <a:lnTo>
                  <a:pt x="0" y="186372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885291" y="0"/>
                </a:lnTo>
                <a:lnTo>
                  <a:pt x="897378" y="2442"/>
                </a:lnTo>
                <a:lnTo>
                  <a:pt x="907253" y="9102"/>
                </a:lnTo>
                <a:lnTo>
                  <a:pt x="913913" y="18977"/>
                </a:lnTo>
                <a:lnTo>
                  <a:pt x="916355" y="31064"/>
                </a:lnTo>
                <a:lnTo>
                  <a:pt x="916355" y="186372"/>
                </a:lnTo>
                <a:lnTo>
                  <a:pt x="913913" y="198459"/>
                </a:lnTo>
                <a:lnTo>
                  <a:pt x="907253" y="208333"/>
                </a:lnTo>
                <a:lnTo>
                  <a:pt x="897378" y="214993"/>
                </a:lnTo>
                <a:lnTo>
                  <a:pt x="885291" y="21743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627719" y="2881499"/>
            <a:ext cx="970915" cy="2794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640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635479" y="3183940"/>
            <a:ext cx="916940" cy="217804"/>
          </a:xfrm>
          <a:custGeom>
            <a:avLst/>
            <a:gdLst/>
            <a:ahLst/>
            <a:cxnLst/>
            <a:rect l="l" t="t" r="r" b="b"/>
            <a:pathLst>
              <a:path w="916940" h="217804">
                <a:moveTo>
                  <a:pt x="885291" y="217449"/>
                </a:moveTo>
                <a:lnTo>
                  <a:pt x="31064" y="217449"/>
                </a:lnTo>
                <a:lnTo>
                  <a:pt x="18977" y="215004"/>
                </a:lnTo>
                <a:lnTo>
                  <a:pt x="9102" y="208341"/>
                </a:lnTo>
                <a:lnTo>
                  <a:pt x="2442" y="198466"/>
                </a:lnTo>
                <a:lnTo>
                  <a:pt x="0" y="18638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885291" y="0"/>
                </a:lnTo>
                <a:lnTo>
                  <a:pt x="897383" y="2444"/>
                </a:lnTo>
                <a:lnTo>
                  <a:pt x="907257" y="9107"/>
                </a:lnTo>
                <a:lnTo>
                  <a:pt x="913914" y="18982"/>
                </a:lnTo>
                <a:lnTo>
                  <a:pt x="916355" y="31064"/>
                </a:lnTo>
                <a:lnTo>
                  <a:pt x="916355" y="186385"/>
                </a:lnTo>
                <a:lnTo>
                  <a:pt x="913914" y="198466"/>
                </a:lnTo>
                <a:lnTo>
                  <a:pt x="907257" y="208341"/>
                </a:lnTo>
                <a:lnTo>
                  <a:pt x="897383" y="215004"/>
                </a:lnTo>
                <a:lnTo>
                  <a:pt x="885291" y="21744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8635479" y="3161065"/>
            <a:ext cx="970915" cy="279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819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8565588" y="2547573"/>
            <a:ext cx="970915" cy="280035"/>
          </a:xfrm>
          <a:custGeom>
            <a:avLst/>
            <a:gdLst/>
            <a:ahLst/>
            <a:cxnLst/>
            <a:rect l="l" t="t" r="r" b="b"/>
            <a:pathLst>
              <a:path w="970915" h="280035">
                <a:moveTo>
                  <a:pt x="0" y="0"/>
                </a:moveTo>
                <a:lnTo>
                  <a:pt x="970714" y="0"/>
                </a:lnTo>
                <a:lnTo>
                  <a:pt x="970714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627714" y="2881499"/>
            <a:ext cx="970915" cy="280035"/>
          </a:xfrm>
          <a:custGeom>
            <a:avLst/>
            <a:gdLst/>
            <a:ahLst/>
            <a:cxnLst/>
            <a:rect l="l" t="t" r="r" b="b"/>
            <a:pathLst>
              <a:path w="970915" h="280035">
                <a:moveTo>
                  <a:pt x="0" y="0"/>
                </a:moveTo>
                <a:lnTo>
                  <a:pt x="970714" y="0"/>
                </a:lnTo>
                <a:lnTo>
                  <a:pt x="970714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635479" y="3161065"/>
            <a:ext cx="970915" cy="280035"/>
          </a:xfrm>
          <a:custGeom>
            <a:avLst/>
            <a:gdLst/>
            <a:ahLst/>
            <a:cxnLst/>
            <a:rect l="l" t="t" r="r" b="b"/>
            <a:pathLst>
              <a:path w="970915" h="280035">
                <a:moveTo>
                  <a:pt x="0" y="0"/>
                </a:moveTo>
                <a:lnTo>
                  <a:pt x="970714" y="0"/>
                </a:lnTo>
                <a:lnTo>
                  <a:pt x="970714" y="279565"/>
                </a:lnTo>
                <a:lnTo>
                  <a:pt x="0" y="279565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51"/>
            <a:ext cx="295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800" spc="-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80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</a:t>
            </a: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</a:t>
            </a:r>
            <a:r>
              <a:rPr sz="8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  </a:t>
            </a:r>
            <a:r>
              <a:rPr sz="800" spc="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9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사항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886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29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2050" name="Picture 2" descr="C:\Users\SEC\Downloads\[관리자 3완성 지우면 안댐!!] Copy of 게시판 관리 - 문의 사항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8" y="577850"/>
            <a:ext cx="10060512" cy="503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97"/>
            <a:ext cx="2103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 사항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답변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43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434" y="169631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434" y="462787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434" y="169243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9600" y="169243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7200" y="222050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3664" y="222050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0127" y="2220503"/>
            <a:ext cx="3223260" cy="311150"/>
          </a:xfrm>
          <a:custGeom>
            <a:avLst/>
            <a:gdLst/>
            <a:ahLst/>
            <a:cxnLst/>
            <a:rect l="l" t="t" r="r" b="b"/>
            <a:pathLst>
              <a:path w="3223260" h="311150">
                <a:moveTo>
                  <a:pt x="0" y="0"/>
                </a:moveTo>
                <a:lnTo>
                  <a:pt x="3222773" y="0"/>
                </a:lnTo>
                <a:lnTo>
                  <a:pt x="322277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2901" y="222050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1056" y="222050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211" y="2220503"/>
            <a:ext cx="1196340" cy="311150"/>
          </a:xfrm>
          <a:custGeom>
            <a:avLst/>
            <a:gdLst/>
            <a:ahLst/>
            <a:cxnLst/>
            <a:rect l="l" t="t" r="r" b="b"/>
            <a:pathLst>
              <a:path w="1196340" h="311150">
                <a:moveTo>
                  <a:pt x="0" y="0"/>
                </a:moveTo>
                <a:lnTo>
                  <a:pt x="1195920" y="0"/>
                </a:lnTo>
                <a:lnTo>
                  <a:pt x="1195920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7200" y="253501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3664" y="253501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80127" y="253501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2901" y="253501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1056" y="253501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79211" y="253501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7200" y="253501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7200" y="284564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3664" y="253501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3664" y="284564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0127" y="253501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0127" y="284564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2901" y="253501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2901" y="284564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91056" y="253501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1056" y="284564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79211" y="253501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211" y="284564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7200" y="284564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7200" y="31562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3664" y="284564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3664" y="31562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80127" y="284564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80127" y="315627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2901" y="284564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2901" y="315627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91056" y="284564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1056" y="315627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9211" y="284564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9211" y="315627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7200" y="31562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7200" y="34746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3664" y="31562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3664" y="34746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0127" y="315627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80127" y="347466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02901" y="315627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2901" y="34746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91056" y="315627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91056" y="34746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79211" y="315627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79211" y="347466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7200" y="34746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87200" y="379306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33664" y="347466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33664" y="379306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80127" y="347466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0127" y="379306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2901" y="34746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2901" y="379306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91056" y="347466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1056" y="379306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79211" y="347466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9211" y="379306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7200" y="379306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7200" y="41114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33664" y="379306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3664" y="41114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80127" y="379306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80127" y="411145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02901" y="379306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02901" y="41114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91056" y="379306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91056" y="41114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79211" y="379306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79211" y="411145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7200" y="41114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33664" y="411145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80127" y="411145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02901" y="41114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91056" y="411145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79211" y="411145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7201" y="222464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33664" y="222464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80127" y="2224640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02901" y="222464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91056" y="222464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79211" y="2224640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2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87201" y="443010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33664" y="4430104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80127" y="4430104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02901" y="443010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91056" y="4430104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79211" y="4430104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827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2919907" y="1289113"/>
            <a:ext cx="4652010" cy="44735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964689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0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000" spc="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000" spc="-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  <a:spcBef>
                <a:spcPts val="585"/>
              </a:spcBef>
              <a:tabLst>
                <a:tab pos="1599565" algn="l"/>
                <a:tab pos="3502025" algn="l"/>
              </a:tabLst>
            </a:pPr>
            <a:r>
              <a:rPr sz="850" spc="-70" dirty="0">
                <a:solidFill>
                  <a:srgbClr val="333333"/>
                </a:solidFill>
                <a:latin typeface="Malgun Gothic"/>
                <a:cs typeface="Malgun Gothic"/>
              </a:rPr>
              <a:t>제	목	등 록</a:t>
            </a:r>
            <a:r>
              <a:rPr sz="8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50" spc="-7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21130" y="231418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59217" y="234457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5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58" y="71729"/>
                </a:lnTo>
                <a:close/>
              </a:path>
              <a:path w="86994" h="85725">
                <a:moveTo>
                  <a:pt x="33337" y="85636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58" y="71729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17"/>
                </a:lnTo>
                <a:lnTo>
                  <a:pt x="36309" y="85432"/>
                </a:lnTo>
                <a:lnTo>
                  <a:pt x="33337" y="8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21130" y="264034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59217" y="2670733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6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68" y="71729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68" y="71729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21130" y="294321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59217" y="297359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302"/>
                </a:lnTo>
                <a:lnTo>
                  <a:pt x="86842" y="6667"/>
                </a:lnTo>
                <a:lnTo>
                  <a:pt x="85204" y="9182"/>
                </a:lnTo>
                <a:lnTo>
                  <a:pt x="46176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17"/>
                </a:lnTo>
                <a:lnTo>
                  <a:pt x="31622" y="85077"/>
                </a:lnTo>
                <a:lnTo>
                  <a:pt x="31229" y="84797"/>
                </a:lnTo>
                <a:lnTo>
                  <a:pt x="31127" y="84632"/>
                </a:lnTo>
                <a:lnTo>
                  <a:pt x="30975" y="84505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97"/>
                </a:lnTo>
                <a:lnTo>
                  <a:pt x="9715" y="48729"/>
                </a:lnTo>
                <a:lnTo>
                  <a:pt x="33350" y="71729"/>
                </a:lnTo>
                <a:lnTo>
                  <a:pt x="46176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7287" y="84937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72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21130" y="324606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9217" y="327646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21130" y="357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9217" y="360262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1130" y="3906164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1"/>
                </a:lnTo>
                <a:lnTo>
                  <a:pt x="150536" y="15519"/>
                </a:lnTo>
                <a:lnTo>
                  <a:pt x="22491" y="15519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19"/>
                </a:lnTo>
                <a:lnTo>
                  <a:pt x="150536" y="15519"/>
                </a:lnTo>
                <a:lnTo>
                  <a:pt x="152865" y="18972"/>
                </a:lnTo>
                <a:lnTo>
                  <a:pt x="155308" y="31051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59217" y="393654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5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5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75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59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21130" y="420902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59217" y="423941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13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85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66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66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79435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3" y="310629"/>
                </a:moveTo>
                <a:lnTo>
                  <a:pt x="31062" y="310629"/>
                </a:lnTo>
                <a:lnTo>
                  <a:pt x="18975" y="308186"/>
                </a:lnTo>
                <a:lnTo>
                  <a:pt x="9101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1" y="9107"/>
                </a:lnTo>
                <a:lnTo>
                  <a:pt x="18975" y="2444"/>
                </a:lnTo>
                <a:lnTo>
                  <a:pt x="31062" y="0"/>
                </a:lnTo>
                <a:lnTo>
                  <a:pt x="745503" y="0"/>
                </a:lnTo>
                <a:lnTo>
                  <a:pt x="757596" y="2444"/>
                </a:lnTo>
                <a:lnTo>
                  <a:pt x="767470" y="9107"/>
                </a:lnTo>
                <a:lnTo>
                  <a:pt x="774127" y="18982"/>
                </a:lnTo>
                <a:lnTo>
                  <a:pt x="776568" y="31064"/>
                </a:lnTo>
                <a:lnTo>
                  <a:pt x="776568" y="279565"/>
                </a:lnTo>
                <a:lnTo>
                  <a:pt x="774127" y="291651"/>
                </a:lnTo>
                <a:lnTo>
                  <a:pt x="767470" y="301526"/>
                </a:lnTo>
                <a:lnTo>
                  <a:pt x="757596" y="308186"/>
                </a:lnTo>
                <a:lnTo>
                  <a:pt x="745503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64728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0" y="2444"/>
                </a:lnTo>
                <a:lnTo>
                  <a:pt x="767470" y="9107"/>
                </a:lnTo>
                <a:lnTo>
                  <a:pt x="774126" y="18982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6" y="291651"/>
                </a:lnTo>
                <a:lnTo>
                  <a:pt x="767470" y="301526"/>
                </a:lnTo>
                <a:lnTo>
                  <a:pt x="757600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67495" y="460507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65"/>
                </a:lnTo>
                <a:lnTo>
                  <a:pt x="774136" y="291651"/>
                </a:lnTo>
                <a:lnTo>
                  <a:pt x="767476" y="301526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0" name="object 120"/>
          <p:cNvGraphicFramePr>
            <a:graphicFrameLocks noGrp="1"/>
          </p:cNvGraphicFramePr>
          <p:nvPr/>
        </p:nvGraphicFramePr>
        <p:xfrm>
          <a:off x="675618" y="380519"/>
          <a:ext cx="9326629" cy="6026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29"/>
                <a:gridCol w="1350392"/>
                <a:gridCol w="2996468"/>
                <a:gridCol w="748549"/>
                <a:gridCol w="1003719"/>
                <a:gridCol w="1939072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950" spc="-1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732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146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1378104"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89280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8735" algn="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유</a:t>
                      </a:r>
                      <a:r>
                        <a:rPr sz="85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5725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85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848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8067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950" spc="-1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57531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950" spc="-1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401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1" name="object 121"/>
          <p:cNvSpPr/>
          <p:nvPr/>
        </p:nvSpPr>
        <p:spPr>
          <a:xfrm>
            <a:off x="675618" y="380519"/>
            <a:ext cx="9396522" cy="609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919907" y="1289113"/>
            <a:ext cx="4651666" cy="4473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958084" y="5412214"/>
            <a:ext cx="427355" cy="272415"/>
          </a:xfrm>
          <a:custGeom>
            <a:avLst/>
            <a:gdLst/>
            <a:ahLst/>
            <a:cxnLst/>
            <a:rect l="l" t="t" r="r" b="b"/>
            <a:pathLst>
              <a:path w="427354" h="272414">
                <a:moveTo>
                  <a:pt x="0" y="0"/>
                </a:moveTo>
                <a:lnTo>
                  <a:pt x="427114" y="0"/>
                </a:lnTo>
                <a:lnTo>
                  <a:pt x="427114" y="271800"/>
                </a:lnTo>
                <a:lnTo>
                  <a:pt x="0" y="271800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29061" y="5381150"/>
            <a:ext cx="427355" cy="272415"/>
          </a:xfrm>
          <a:custGeom>
            <a:avLst/>
            <a:gdLst/>
            <a:ahLst/>
            <a:cxnLst/>
            <a:rect l="l" t="t" r="r" b="b"/>
            <a:pathLst>
              <a:path w="427354" h="272414">
                <a:moveTo>
                  <a:pt x="0" y="0"/>
                </a:moveTo>
                <a:lnTo>
                  <a:pt x="427114" y="0"/>
                </a:lnTo>
                <a:lnTo>
                  <a:pt x="427114" y="271800"/>
                </a:lnTo>
                <a:lnTo>
                  <a:pt x="0" y="271800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7012"/>
            <a:ext cx="27171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246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903" y="169713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03" y="462869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3903" y="1693249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44069" y="1693249"/>
            <a:ext cx="0" cy="528320"/>
          </a:xfrm>
          <a:custGeom>
            <a:avLst/>
            <a:gdLst/>
            <a:ahLst/>
            <a:cxnLst/>
            <a:rect l="l" t="t" r="r" b="b"/>
            <a:pathLst>
              <a:path h="528319">
                <a:moveTo>
                  <a:pt x="0" y="0"/>
                </a:moveTo>
                <a:lnTo>
                  <a:pt x="0" y="528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4069" y="2531947"/>
            <a:ext cx="0" cy="2096770"/>
          </a:xfrm>
          <a:custGeom>
            <a:avLst/>
            <a:gdLst/>
            <a:ahLst/>
            <a:cxnLst/>
            <a:rect l="l" t="t" r="r" b="b"/>
            <a:pathLst>
              <a:path h="2096770">
                <a:moveTo>
                  <a:pt x="0" y="0"/>
                </a:moveTo>
                <a:lnTo>
                  <a:pt x="0" y="20967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4966" y="2221318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1429" y="2221318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7893" y="2221318"/>
            <a:ext cx="3223260" cy="311150"/>
          </a:xfrm>
          <a:custGeom>
            <a:avLst/>
            <a:gdLst/>
            <a:ahLst/>
            <a:cxnLst/>
            <a:rect l="l" t="t" r="r" b="b"/>
            <a:pathLst>
              <a:path w="3223260" h="311150">
                <a:moveTo>
                  <a:pt x="0" y="0"/>
                </a:moveTo>
                <a:lnTo>
                  <a:pt x="3222773" y="0"/>
                </a:lnTo>
                <a:lnTo>
                  <a:pt x="322277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0666" y="2221318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8821" y="2221318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6977" y="2221318"/>
            <a:ext cx="1196340" cy="311150"/>
          </a:xfrm>
          <a:custGeom>
            <a:avLst/>
            <a:gdLst/>
            <a:ahLst/>
            <a:cxnLst/>
            <a:rect l="l" t="t" r="r" b="b"/>
            <a:pathLst>
              <a:path w="1196340" h="311150">
                <a:moveTo>
                  <a:pt x="0" y="0"/>
                </a:moveTo>
                <a:lnTo>
                  <a:pt x="1195920" y="0"/>
                </a:lnTo>
                <a:lnTo>
                  <a:pt x="1195920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4966" y="253583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1429" y="253583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7893" y="2535830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0666" y="253583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8821" y="253583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6977" y="2535830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4966" y="253583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4966" y="2846458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1429" y="2535830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1429" y="2846458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7893" y="2535830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7893" y="2846458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0666" y="253583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0666" y="284645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8821" y="253583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8821" y="284645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6977" y="2535830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6977" y="2846458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4966" y="2846458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4966" y="315708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41429" y="2846458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1429" y="315708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87893" y="2846458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7893" y="315708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0666" y="284645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0666" y="315708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8821" y="2846458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8821" y="315708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6977" y="2846458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86977" y="315708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4966" y="315708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4966" y="34754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41429" y="315708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41429" y="34754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87893" y="315708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87893" y="347548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0666" y="315708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0666" y="34754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98821" y="315708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98821" y="34754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6977" y="315708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6977" y="347548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94966" y="34754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94966" y="379387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41429" y="347548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1429" y="379387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7893" y="347548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7893" y="379387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0666" y="34754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0666" y="379387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8821" y="34754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98821" y="379387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86977" y="347548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6977" y="379387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4966" y="379387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4966" y="41122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1429" y="379387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41429" y="41122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87893" y="379387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87893" y="411227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10666" y="379387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10666" y="41122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98821" y="379387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98821" y="41122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86977" y="379387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6977" y="411227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4966" y="41122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41429" y="41122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87893" y="411227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0666" y="41122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8821" y="411227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86977" y="411227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94967" y="222504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41429" y="222504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7893" y="222504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0666" y="222504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98821" y="222504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6977" y="222504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80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94967" y="443050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41429" y="443050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87893" y="4430509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10666" y="443050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98821" y="443050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6977" y="4430509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4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950973" y="2531947"/>
            <a:ext cx="3122295" cy="302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67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글1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50973" y="2865873"/>
            <a:ext cx="3122295" cy="3028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196215" algn="ctr">
              <a:lnSpc>
                <a:spcPct val="100000"/>
              </a:lnSpc>
              <a:spcBef>
                <a:spcPts val="49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글2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950973" y="3176501"/>
            <a:ext cx="3122295" cy="302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196215" algn="ctr">
              <a:lnSpc>
                <a:spcPct val="100000"/>
              </a:lnSpc>
              <a:spcBef>
                <a:spcPts val="55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글3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21130" y="231418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59217" y="234457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5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58" y="71729"/>
                </a:lnTo>
                <a:close/>
              </a:path>
              <a:path w="86994" h="85725">
                <a:moveTo>
                  <a:pt x="33337" y="85636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58" y="71729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17"/>
                </a:lnTo>
                <a:lnTo>
                  <a:pt x="36309" y="85432"/>
                </a:lnTo>
                <a:lnTo>
                  <a:pt x="33337" y="8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1130" y="264034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59217" y="2670733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6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68" y="71729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68" y="71729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21130" y="294321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59217" y="297359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302"/>
                </a:lnTo>
                <a:lnTo>
                  <a:pt x="86842" y="6667"/>
                </a:lnTo>
                <a:lnTo>
                  <a:pt x="85204" y="9182"/>
                </a:lnTo>
                <a:lnTo>
                  <a:pt x="46176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17"/>
                </a:lnTo>
                <a:lnTo>
                  <a:pt x="31622" y="85077"/>
                </a:lnTo>
                <a:lnTo>
                  <a:pt x="31229" y="84797"/>
                </a:lnTo>
                <a:lnTo>
                  <a:pt x="31127" y="84632"/>
                </a:lnTo>
                <a:lnTo>
                  <a:pt x="30975" y="84505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97"/>
                </a:lnTo>
                <a:lnTo>
                  <a:pt x="9715" y="48729"/>
                </a:lnTo>
                <a:lnTo>
                  <a:pt x="33350" y="71729"/>
                </a:lnTo>
                <a:lnTo>
                  <a:pt x="46176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7287" y="84937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72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21130" y="324606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59217" y="327646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21130" y="357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59217" y="360262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21130" y="3906164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1"/>
                </a:lnTo>
                <a:lnTo>
                  <a:pt x="150536" y="15519"/>
                </a:lnTo>
                <a:lnTo>
                  <a:pt x="22491" y="15519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19"/>
                </a:lnTo>
                <a:lnTo>
                  <a:pt x="150536" y="15519"/>
                </a:lnTo>
                <a:lnTo>
                  <a:pt x="152865" y="18972"/>
                </a:lnTo>
                <a:lnTo>
                  <a:pt x="155308" y="31051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59217" y="393654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5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5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75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59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21130" y="420902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59217" y="423941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13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85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66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66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64728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0" y="2444"/>
                </a:lnTo>
                <a:lnTo>
                  <a:pt x="767470" y="9107"/>
                </a:lnTo>
                <a:lnTo>
                  <a:pt x="774126" y="18982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6" y="291651"/>
                </a:lnTo>
                <a:lnTo>
                  <a:pt x="767470" y="301526"/>
                </a:lnTo>
                <a:lnTo>
                  <a:pt x="757600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019087" y="4651988"/>
            <a:ext cx="645160" cy="264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95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79435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3" y="310629"/>
                </a:moveTo>
                <a:lnTo>
                  <a:pt x="31062" y="310629"/>
                </a:lnTo>
                <a:lnTo>
                  <a:pt x="18975" y="308186"/>
                </a:lnTo>
                <a:lnTo>
                  <a:pt x="9101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1" y="9107"/>
                </a:lnTo>
                <a:lnTo>
                  <a:pt x="18975" y="2444"/>
                </a:lnTo>
                <a:lnTo>
                  <a:pt x="31062" y="0"/>
                </a:lnTo>
                <a:lnTo>
                  <a:pt x="745503" y="0"/>
                </a:lnTo>
                <a:lnTo>
                  <a:pt x="757596" y="2444"/>
                </a:lnTo>
                <a:lnTo>
                  <a:pt x="767470" y="9107"/>
                </a:lnTo>
                <a:lnTo>
                  <a:pt x="774127" y="18982"/>
                </a:lnTo>
                <a:lnTo>
                  <a:pt x="776568" y="31064"/>
                </a:lnTo>
                <a:lnTo>
                  <a:pt x="776568" y="279565"/>
                </a:lnTo>
                <a:lnTo>
                  <a:pt x="774127" y="291651"/>
                </a:lnTo>
                <a:lnTo>
                  <a:pt x="767470" y="301526"/>
                </a:lnTo>
                <a:lnTo>
                  <a:pt x="757596" y="308186"/>
                </a:lnTo>
                <a:lnTo>
                  <a:pt x="745503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063904" y="4667520"/>
            <a:ext cx="649605" cy="2641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70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767495" y="460507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65"/>
                </a:lnTo>
                <a:lnTo>
                  <a:pt x="774136" y="291651"/>
                </a:lnTo>
                <a:lnTo>
                  <a:pt x="767476" y="301526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767497" y="4620925"/>
            <a:ext cx="761365" cy="30289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515"/>
              </a:spcBef>
            </a:pPr>
            <a:r>
              <a:rPr sz="950" spc="-60" dirty="0">
                <a:solidFill>
                  <a:srgbClr val="3F3F3F"/>
                </a:solidFill>
                <a:latin typeface="Malgun Gothic"/>
                <a:cs typeface="Malgun Gothic"/>
              </a:rPr>
              <a:t>글</a:t>
            </a:r>
            <a:r>
              <a:rPr sz="950" spc="-16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쓰기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675618" y="380519"/>
          <a:ext cx="9326629" cy="4667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555"/>
                <a:gridCol w="1288266"/>
                <a:gridCol w="1080110"/>
                <a:gridCol w="357223"/>
                <a:gridCol w="2825708"/>
                <a:gridCol w="485695"/>
                <a:gridCol w="1939072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599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12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73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쓴</a:t>
                      </a:r>
                      <a:r>
                        <a:rPr sz="8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8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98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7" name="object 127"/>
          <p:cNvSpPr/>
          <p:nvPr/>
        </p:nvSpPr>
        <p:spPr>
          <a:xfrm>
            <a:off x="2950973" y="2531947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4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50973" y="2865873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4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50973" y="3176501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5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67497" y="4620925"/>
            <a:ext cx="761365" cy="302895"/>
          </a:xfrm>
          <a:custGeom>
            <a:avLst/>
            <a:gdLst/>
            <a:ahLst/>
            <a:cxnLst/>
            <a:rect l="l" t="t" r="r" b="b"/>
            <a:pathLst>
              <a:path w="761365" h="302895">
                <a:moveTo>
                  <a:pt x="0" y="0"/>
                </a:moveTo>
                <a:lnTo>
                  <a:pt x="761040" y="0"/>
                </a:lnTo>
                <a:lnTo>
                  <a:pt x="761040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19087" y="4651988"/>
            <a:ext cx="645160" cy="264160"/>
          </a:xfrm>
          <a:custGeom>
            <a:avLst/>
            <a:gdLst/>
            <a:ahLst/>
            <a:cxnLst/>
            <a:rect l="l" t="t" r="r" b="b"/>
            <a:pathLst>
              <a:path w="645160" h="264160">
                <a:moveTo>
                  <a:pt x="0" y="0"/>
                </a:moveTo>
                <a:lnTo>
                  <a:pt x="644554" y="0"/>
                </a:lnTo>
                <a:lnTo>
                  <a:pt x="644554" y="264034"/>
                </a:lnTo>
                <a:lnTo>
                  <a:pt x="0" y="26403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63903" y="4667520"/>
            <a:ext cx="645160" cy="264160"/>
          </a:xfrm>
          <a:custGeom>
            <a:avLst/>
            <a:gdLst/>
            <a:ahLst/>
            <a:cxnLst/>
            <a:rect l="l" t="t" r="r" b="b"/>
            <a:pathLst>
              <a:path w="645160" h="264160">
                <a:moveTo>
                  <a:pt x="0" y="0"/>
                </a:moveTo>
                <a:lnTo>
                  <a:pt x="644554" y="0"/>
                </a:lnTo>
                <a:lnTo>
                  <a:pt x="644554" y="264034"/>
                </a:lnTo>
                <a:lnTo>
                  <a:pt x="0" y="26403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9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58"/>
            <a:ext cx="31908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800" spc="-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80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</a:t>
            </a: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</a:t>
            </a:r>
            <a:r>
              <a:rPr sz="80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  </a:t>
            </a:r>
            <a:r>
              <a:rPr sz="800" spc="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Copy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of</a:t>
            </a:r>
            <a:r>
              <a:rPr sz="9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공지사항</a:t>
            </a:r>
            <a:r>
              <a:rPr sz="950" spc="-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79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903" y="169667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03" y="462823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3903" y="169279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44069" y="1692794"/>
            <a:ext cx="0" cy="528320"/>
          </a:xfrm>
          <a:custGeom>
            <a:avLst/>
            <a:gdLst/>
            <a:ahLst/>
            <a:cxnLst/>
            <a:rect l="l" t="t" r="r" b="b"/>
            <a:pathLst>
              <a:path h="528319">
                <a:moveTo>
                  <a:pt x="0" y="0"/>
                </a:moveTo>
                <a:lnTo>
                  <a:pt x="0" y="528206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4069" y="2531492"/>
            <a:ext cx="0" cy="2096770"/>
          </a:xfrm>
          <a:custGeom>
            <a:avLst/>
            <a:gdLst/>
            <a:ahLst/>
            <a:cxnLst/>
            <a:rect l="l" t="t" r="r" b="b"/>
            <a:pathLst>
              <a:path h="2096770">
                <a:moveTo>
                  <a:pt x="0" y="0"/>
                </a:moveTo>
                <a:lnTo>
                  <a:pt x="0" y="20967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4966" y="222086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1429" y="222086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7893" y="2220863"/>
            <a:ext cx="3223260" cy="311150"/>
          </a:xfrm>
          <a:custGeom>
            <a:avLst/>
            <a:gdLst/>
            <a:ahLst/>
            <a:cxnLst/>
            <a:rect l="l" t="t" r="r" b="b"/>
            <a:pathLst>
              <a:path w="3223260" h="311150">
                <a:moveTo>
                  <a:pt x="0" y="0"/>
                </a:moveTo>
                <a:lnTo>
                  <a:pt x="3222773" y="0"/>
                </a:lnTo>
                <a:lnTo>
                  <a:pt x="322277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0666" y="222086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8821" y="222086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6977" y="2220863"/>
            <a:ext cx="1196340" cy="311150"/>
          </a:xfrm>
          <a:custGeom>
            <a:avLst/>
            <a:gdLst/>
            <a:ahLst/>
            <a:cxnLst/>
            <a:rect l="l" t="t" r="r" b="b"/>
            <a:pathLst>
              <a:path w="1196340" h="311150">
                <a:moveTo>
                  <a:pt x="0" y="0"/>
                </a:moveTo>
                <a:lnTo>
                  <a:pt x="1195920" y="0"/>
                </a:lnTo>
                <a:lnTo>
                  <a:pt x="1195920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4966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1429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7893" y="253537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0666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8821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6977" y="253537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4966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4966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1429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1429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7893" y="253537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7893" y="284600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10666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0666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8821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8821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86977" y="253537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6977" y="284600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4966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4966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41429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1429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87893" y="284600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7893" y="315663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0666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0666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8821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8821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6977" y="284600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86977" y="315663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94966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4966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41429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41429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87893" y="315663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87893" y="347502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10666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0666" y="34750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98821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98821" y="34750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6977" y="315663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6977" y="347502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94966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94966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41429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1429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7893" y="347502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7893" y="379342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0666" y="34750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0666" y="379342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8821" y="3475027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98821" y="379342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86977" y="3475027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6977" y="379342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4966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4966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1429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41429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87893" y="379342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87893" y="411181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10666" y="379342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10666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98821" y="3793421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98821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86977" y="3793421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6977" y="411181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4966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41429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87893" y="411181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0666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8821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86977" y="411181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94967" y="222481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41429" y="222481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87893" y="2224819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0666" y="222481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98821" y="222481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86977" y="2224819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94967" y="44302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41429" y="44302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87893" y="443028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10666" y="443028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98821" y="443028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6977" y="443028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21130" y="231418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59217" y="234457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5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58" y="71729"/>
                </a:lnTo>
                <a:close/>
              </a:path>
              <a:path w="86994" h="85725">
                <a:moveTo>
                  <a:pt x="33337" y="85636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58" y="71729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17"/>
                </a:lnTo>
                <a:lnTo>
                  <a:pt x="36309" y="85432"/>
                </a:lnTo>
                <a:lnTo>
                  <a:pt x="33337" y="8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21130" y="264034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59217" y="2670733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6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68" y="71729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68" y="71729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21130" y="294321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59217" y="297359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302"/>
                </a:lnTo>
                <a:lnTo>
                  <a:pt x="86842" y="6667"/>
                </a:lnTo>
                <a:lnTo>
                  <a:pt x="85204" y="9182"/>
                </a:lnTo>
                <a:lnTo>
                  <a:pt x="46176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17"/>
                </a:lnTo>
                <a:lnTo>
                  <a:pt x="31622" y="85077"/>
                </a:lnTo>
                <a:lnTo>
                  <a:pt x="31229" y="84797"/>
                </a:lnTo>
                <a:lnTo>
                  <a:pt x="31127" y="84632"/>
                </a:lnTo>
                <a:lnTo>
                  <a:pt x="30975" y="84505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97"/>
                </a:lnTo>
                <a:lnTo>
                  <a:pt x="9715" y="48729"/>
                </a:lnTo>
                <a:lnTo>
                  <a:pt x="33350" y="71729"/>
                </a:lnTo>
                <a:lnTo>
                  <a:pt x="46176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7287" y="84937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72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21130" y="324606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9217" y="327646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21130" y="357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9217" y="360262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1130" y="3906164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1"/>
                </a:lnTo>
                <a:lnTo>
                  <a:pt x="150536" y="15519"/>
                </a:lnTo>
                <a:lnTo>
                  <a:pt x="22491" y="15519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19"/>
                </a:lnTo>
                <a:lnTo>
                  <a:pt x="150536" y="15519"/>
                </a:lnTo>
                <a:lnTo>
                  <a:pt x="152865" y="18972"/>
                </a:lnTo>
                <a:lnTo>
                  <a:pt x="155308" y="31051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59217" y="393654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5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5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75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59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21130" y="420902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59217" y="423941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13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85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66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66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64728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0" y="2444"/>
                </a:lnTo>
                <a:lnTo>
                  <a:pt x="767470" y="9107"/>
                </a:lnTo>
                <a:lnTo>
                  <a:pt x="774126" y="18982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6" y="291651"/>
                </a:lnTo>
                <a:lnTo>
                  <a:pt x="767470" y="301526"/>
                </a:lnTo>
                <a:lnTo>
                  <a:pt x="757600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79435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3" y="310629"/>
                </a:moveTo>
                <a:lnTo>
                  <a:pt x="31062" y="310629"/>
                </a:lnTo>
                <a:lnTo>
                  <a:pt x="18975" y="308186"/>
                </a:lnTo>
                <a:lnTo>
                  <a:pt x="9101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1" y="9107"/>
                </a:lnTo>
                <a:lnTo>
                  <a:pt x="18975" y="2444"/>
                </a:lnTo>
                <a:lnTo>
                  <a:pt x="31062" y="0"/>
                </a:lnTo>
                <a:lnTo>
                  <a:pt x="745503" y="0"/>
                </a:lnTo>
                <a:lnTo>
                  <a:pt x="757596" y="2444"/>
                </a:lnTo>
                <a:lnTo>
                  <a:pt x="767470" y="9107"/>
                </a:lnTo>
                <a:lnTo>
                  <a:pt x="774127" y="18982"/>
                </a:lnTo>
                <a:lnTo>
                  <a:pt x="776568" y="31064"/>
                </a:lnTo>
                <a:lnTo>
                  <a:pt x="776568" y="279565"/>
                </a:lnTo>
                <a:lnTo>
                  <a:pt x="774127" y="291651"/>
                </a:lnTo>
                <a:lnTo>
                  <a:pt x="767470" y="301526"/>
                </a:lnTo>
                <a:lnTo>
                  <a:pt x="757596" y="308186"/>
                </a:lnTo>
                <a:lnTo>
                  <a:pt x="745503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67495" y="460507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65"/>
                </a:lnTo>
                <a:lnTo>
                  <a:pt x="774136" y="291651"/>
                </a:lnTo>
                <a:lnTo>
                  <a:pt x="767476" y="301526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5618" y="380519"/>
            <a:ext cx="9396522" cy="609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64599" y="2477261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7" y="1100296"/>
                </a:lnTo>
                <a:lnTo>
                  <a:pt x="9102" y="1093633"/>
                </a:lnTo>
                <a:lnTo>
                  <a:pt x="2442" y="1083758"/>
                </a:lnTo>
                <a:lnTo>
                  <a:pt x="0" y="107167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4"/>
                </a:lnTo>
                <a:lnTo>
                  <a:pt x="2320610" y="9107"/>
                </a:lnTo>
                <a:lnTo>
                  <a:pt x="2327270" y="18982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8"/>
                </a:lnTo>
                <a:lnTo>
                  <a:pt x="2320610" y="1093633"/>
                </a:lnTo>
                <a:lnTo>
                  <a:pt x="2310736" y="1100296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91584" y="3199472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73311" y="3191713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001788" y="0"/>
                </a:lnTo>
                <a:lnTo>
                  <a:pt x="1013875" y="2442"/>
                </a:lnTo>
                <a:lnTo>
                  <a:pt x="1023750" y="9102"/>
                </a:lnTo>
                <a:lnTo>
                  <a:pt x="1030410" y="18977"/>
                </a:lnTo>
                <a:lnTo>
                  <a:pt x="1032852" y="31064"/>
                </a:lnTo>
                <a:lnTo>
                  <a:pt x="1032852" y="279565"/>
                </a:lnTo>
                <a:lnTo>
                  <a:pt x="1030410" y="291651"/>
                </a:lnTo>
                <a:lnTo>
                  <a:pt x="1023750" y="301526"/>
                </a:lnTo>
                <a:lnTo>
                  <a:pt x="1013875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4" name="object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25411"/>
              </p:ext>
            </p:extLst>
          </p:nvPr>
        </p:nvGraphicFramePr>
        <p:xfrm>
          <a:off x="675618" y="380519"/>
          <a:ext cx="9326628" cy="466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29"/>
                <a:gridCol w="954340"/>
                <a:gridCol w="954872"/>
                <a:gridCol w="422276"/>
                <a:gridCol w="456236"/>
                <a:gridCol w="2825708"/>
                <a:gridCol w="485695"/>
                <a:gridCol w="1939072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0078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6108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94449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950" spc="-2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29512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437365">
                <a:tc>
                  <a:txBody>
                    <a:bodyPr/>
                    <a:lstStyle/>
                    <a:p>
                      <a:pPr marL="25146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44332"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77800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2225" algn="r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73860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쓴</a:t>
                      </a:r>
                      <a:r>
                        <a:rPr sz="8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8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69850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06723"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8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63080"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17525">
                        <a:lnSpc>
                          <a:spcPts val="103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5533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8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02687"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25" baseline="-20467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25" baseline="-20467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25" baseline="-20467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25" baseline="-20467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94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067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950" spc="-1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9070" algn="ct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950" spc="-1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3876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950" spc="-16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쓰기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4203700" y="3246069"/>
            <a:ext cx="64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OK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103"/>
            <a:ext cx="21894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800" spc="5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800" spc="2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800" spc="10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800" spc="-10" dirty="0">
                <a:solidFill>
                  <a:srgbClr val="333333"/>
                </a:solidFill>
                <a:latin typeface="Malgun Gothic"/>
                <a:cs typeface="Malgun Gothic"/>
              </a:rPr>
              <a:t>Mode</a:t>
            </a:r>
            <a:r>
              <a:rPr sz="800" spc="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글쓰기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337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33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39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434" y="169622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9434" y="370366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434" y="1692339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32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59600" y="1692339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32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618" y="380519"/>
            <a:ext cx="9396522" cy="690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1018" y="1801647"/>
            <a:ext cx="6336828" cy="4667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6223" y="2034031"/>
            <a:ext cx="1258570" cy="295275"/>
          </a:xfrm>
          <a:custGeom>
            <a:avLst/>
            <a:gdLst/>
            <a:ahLst/>
            <a:cxnLst/>
            <a:rect l="l" t="t" r="r" b="b"/>
            <a:pathLst>
              <a:path w="1258570" h="295275">
                <a:moveTo>
                  <a:pt x="0" y="0"/>
                </a:moveTo>
                <a:lnTo>
                  <a:pt x="1258046" y="0"/>
                </a:lnTo>
                <a:lnTo>
                  <a:pt x="1258046" y="295097"/>
                </a:lnTo>
                <a:lnTo>
                  <a:pt x="0" y="2950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5618" y="380519"/>
          <a:ext cx="9326631" cy="6857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/>
                <a:gridCol w="959066"/>
                <a:gridCol w="6687810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2476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5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548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548255" algn="l"/>
                          <a:tab pos="445452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5789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쓰기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4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lnB w="775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841598" y="6087736"/>
            <a:ext cx="784860" cy="372745"/>
          </a:xfrm>
          <a:custGeom>
            <a:avLst/>
            <a:gdLst/>
            <a:ahLst/>
            <a:cxnLst/>
            <a:rect l="l" t="t" r="r" b="b"/>
            <a:pathLst>
              <a:path w="784859" h="372745">
                <a:moveTo>
                  <a:pt x="0" y="0"/>
                </a:moveTo>
                <a:lnTo>
                  <a:pt x="784337" y="0"/>
                </a:lnTo>
                <a:lnTo>
                  <a:pt x="784337" y="372754"/>
                </a:lnTo>
                <a:lnTo>
                  <a:pt x="0" y="37275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0341" y="6095502"/>
            <a:ext cx="528320" cy="372745"/>
          </a:xfrm>
          <a:custGeom>
            <a:avLst/>
            <a:gdLst/>
            <a:ahLst/>
            <a:cxnLst/>
            <a:rect l="l" t="t" r="r" b="b"/>
            <a:pathLst>
              <a:path w="528320" h="372745">
                <a:moveTo>
                  <a:pt x="0" y="0"/>
                </a:moveTo>
                <a:lnTo>
                  <a:pt x="528068" y="0"/>
                </a:lnTo>
                <a:lnTo>
                  <a:pt x="528068" y="372754"/>
                </a:lnTo>
                <a:lnTo>
                  <a:pt x="0" y="37275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088"/>
            <a:ext cx="17233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내역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322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5986" y="1739519"/>
            <a:ext cx="5249636" cy="240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7425" y="4047883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32" y="1701"/>
                </a:moveTo>
                <a:lnTo>
                  <a:pt x="1917" y="1701"/>
                </a:lnTo>
                <a:lnTo>
                  <a:pt x="2794" y="673"/>
                </a:lnTo>
                <a:lnTo>
                  <a:pt x="4025" y="0"/>
                </a:lnTo>
                <a:lnTo>
                  <a:pt x="74561" y="0"/>
                </a:lnTo>
                <a:lnTo>
                  <a:pt x="75780" y="635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13"/>
                </a:lnTo>
                <a:lnTo>
                  <a:pt x="0" y="3797"/>
                </a:lnTo>
                <a:lnTo>
                  <a:pt x="1892" y="1689"/>
                </a:lnTo>
                <a:lnTo>
                  <a:pt x="76732" y="1701"/>
                </a:lnTo>
                <a:lnTo>
                  <a:pt x="78613" y="3797"/>
                </a:lnTo>
                <a:lnTo>
                  <a:pt x="78613" y="7213"/>
                </a:lnTo>
                <a:lnTo>
                  <a:pt x="42824" y="46761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6987" y="448858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83" y="93192"/>
                </a:moveTo>
                <a:lnTo>
                  <a:pt x="28455" y="89528"/>
                </a:lnTo>
                <a:lnTo>
                  <a:pt x="13647" y="79538"/>
                </a:lnTo>
                <a:lnTo>
                  <a:pt x="3662" y="64726"/>
                </a:lnTo>
                <a:lnTo>
                  <a:pt x="0" y="46596"/>
                </a:lnTo>
                <a:lnTo>
                  <a:pt x="3662" y="28460"/>
                </a:lnTo>
                <a:lnTo>
                  <a:pt x="13647" y="13649"/>
                </a:lnTo>
                <a:lnTo>
                  <a:pt x="28455" y="3662"/>
                </a:lnTo>
                <a:lnTo>
                  <a:pt x="46583" y="0"/>
                </a:lnTo>
                <a:lnTo>
                  <a:pt x="64719" y="3662"/>
                </a:lnTo>
                <a:lnTo>
                  <a:pt x="79530" y="13649"/>
                </a:lnTo>
                <a:lnTo>
                  <a:pt x="89517" y="28460"/>
                </a:lnTo>
                <a:lnTo>
                  <a:pt x="93179" y="46596"/>
                </a:lnTo>
                <a:lnTo>
                  <a:pt x="89517" y="64726"/>
                </a:lnTo>
                <a:lnTo>
                  <a:pt x="79530" y="79538"/>
                </a:lnTo>
                <a:lnTo>
                  <a:pt x="64719" y="89528"/>
                </a:lnTo>
                <a:lnTo>
                  <a:pt x="46583" y="9319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2296" y="448858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92"/>
                </a:moveTo>
                <a:lnTo>
                  <a:pt x="28466" y="89528"/>
                </a:lnTo>
                <a:lnTo>
                  <a:pt x="13654" y="79538"/>
                </a:lnTo>
                <a:lnTo>
                  <a:pt x="3664" y="64726"/>
                </a:lnTo>
                <a:lnTo>
                  <a:pt x="0" y="46596"/>
                </a:lnTo>
                <a:lnTo>
                  <a:pt x="3664" y="28466"/>
                </a:lnTo>
                <a:lnTo>
                  <a:pt x="13654" y="13654"/>
                </a:lnTo>
                <a:lnTo>
                  <a:pt x="28466" y="3664"/>
                </a:lnTo>
                <a:lnTo>
                  <a:pt x="46596" y="0"/>
                </a:lnTo>
                <a:lnTo>
                  <a:pt x="64726" y="3664"/>
                </a:lnTo>
                <a:lnTo>
                  <a:pt x="79538" y="13654"/>
                </a:lnTo>
                <a:lnTo>
                  <a:pt x="89528" y="28466"/>
                </a:lnTo>
                <a:lnTo>
                  <a:pt x="93192" y="46596"/>
                </a:lnTo>
                <a:lnTo>
                  <a:pt x="89528" y="64726"/>
                </a:lnTo>
                <a:lnTo>
                  <a:pt x="79538" y="79538"/>
                </a:lnTo>
                <a:lnTo>
                  <a:pt x="64726" y="89528"/>
                </a:lnTo>
                <a:lnTo>
                  <a:pt x="46596" y="9319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7617" y="448858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83" y="93192"/>
                </a:moveTo>
                <a:lnTo>
                  <a:pt x="28455" y="89528"/>
                </a:lnTo>
                <a:lnTo>
                  <a:pt x="13647" y="79538"/>
                </a:lnTo>
                <a:lnTo>
                  <a:pt x="3662" y="64726"/>
                </a:lnTo>
                <a:lnTo>
                  <a:pt x="0" y="46596"/>
                </a:lnTo>
                <a:lnTo>
                  <a:pt x="3662" y="28466"/>
                </a:lnTo>
                <a:lnTo>
                  <a:pt x="13647" y="13654"/>
                </a:lnTo>
                <a:lnTo>
                  <a:pt x="28455" y="3664"/>
                </a:lnTo>
                <a:lnTo>
                  <a:pt x="46583" y="0"/>
                </a:lnTo>
                <a:lnTo>
                  <a:pt x="64719" y="3664"/>
                </a:lnTo>
                <a:lnTo>
                  <a:pt x="79530" y="13654"/>
                </a:lnTo>
                <a:lnTo>
                  <a:pt x="89517" y="28466"/>
                </a:lnTo>
                <a:lnTo>
                  <a:pt x="93179" y="46596"/>
                </a:lnTo>
                <a:lnTo>
                  <a:pt x="89517" y="64726"/>
                </a:lnTo>
                <a:lnTo>
                  <a:pt x="79530" y="79538"/>
                </a:lnTo>
                <a:lnTo>
                  <a:pt x="64719" y="89528"/>
                </a:lnTo>
                <a:lnTo>
                  <a:pt x="46583" y="9319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685" y="448858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92"/>
                </a:moveTo>
                <a:lnTo>
                  <a:pt x="28466" y="89528"/>
                </a:lnTo>
                <a:lnTo>
                  <a:pt x="13654" y="79538"/>
                </a:lnTo>
                <a:lnTo>
                  <a:pt x="3664" y="64726"/>
                </a:lnTo>
                <a:lnTo>
                  <a:pt x="0" y="46596"/>
                </a:lnTo>
                <a:lnTo>
                  <a:pt x="3664" y="28466"/>
                </a:lnTo>
                <a:lnTo>
                  <a:pt x="13654" y="13654"/>
                </a:lnTo>
                <a:lnTo>
                  <a:pt x="28466" y="3664"/>
                </a:lnTo>
                <a:lnTo>
                  <a:pt x="46596" y="0"/>
                </a:lnTo>
                <a:lnTo>
                  <a:pt x="64731" y="3664"/>
                </a:lnTo>
                <a:lnTo>
                  <a:pt x="79543" y="13654"/>
                </a:lnTo>
                <a:lnTo>
                  <a:pt x="89530" y="28466"/>
                </a:lnTo>
                <a:lnTo>
                  <a:pt x="93192" y="46596"/>
                </a:lnTo>
                <a:lnTo>
                  <a:pt x="89530" y="64726"/>
                </a:lnTo>
                <a:lnTo>
                  <a:pt x="79543" y="79538"/>
                </a:lnTo>
                <a:lnTo>
                  <a:pt x="64731" y="89528"/>
                </a:lnTo>
                <a:lnTo>
                  <a:pt x="46596" y="9319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8586" y="4418698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7" y="230526"/>
                </a:lnTo>
                <a:lnTo>
                  <a:pt x="9102" y="223866"/>
                </a:lnTo>
                <a:lnTo>
                  <a:pt x="2442" y="213991"/>
                </a:lnTo>
                <a:lnTo>
                  <a:pt x="0" y="20190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01904" y="0"/>
                </a:lnTo>
                <a:lnTo>
                  <a:pt x="213996" y="2442"/>
                </a:lnTo>
                <a:lnTo>
                  <a:pt x="223870" y="9102"/>
                </a:lnTo>
                <a:lnTo>
                  <a:pt x="230527" y="18977"/>
                </a:lnTo>
                <a:lnTo>
                  <a:pt x="232968" y="31064"/>
                </a:lnTo>
                <a:lnTo>
                  <a:pt x="232968" y="201904"/>
                </a:lnTo>
                <a:lnTo>
                  <a:pt x="230527" y="213991"/>
                </a:lnTo>
                <a:lnTo>
                  <a:pt x="223870" y="223866"/>
                </a:lnTo>
                <a:lnTo>
                  <a:pt x="213996" y="230526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070" y="4418698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7" y="230526"/>
                </a:lnTo>
                <a:lnTo>
                  <a:pt x="9102" y="223866"/>
                </a:lnTo>
                <a:lnTo>
                  <a:pt x="2442" y="213991"/>
                </a:lnTo>
                <a:lnTo>
                  <a:pt x="0" y="20190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01904" y="0"/>
                </a:lnTo>
                <a:lnTo>
                  <a:pt x="213991" y="2442"/>
                </a:lnTo>
                <a:lnTo>
                  <a:pt x="223866" y="9102"/>
                </a:lnTo>
                <a:lnTo>
                  <a:pt x="230526" y="18977"/>
                </a:lnTo>
                <a:lnTo>
                  <a:pt x="232968" y="31064"/>
                </a:lnTo>
                <a:lnTo>
                  <a:pt x="232968" y="201904"/>
                </a:lnTo>
                <a:lnTo>
                  <a:pt x="230526" y="213991"/>
                </a:lnTo>
                <a:lnTo>
                  <a:pt x="223866" y="223866"/>
                </a:lnTo>
                <a:lnTo>
                  <a:pt x="213991" y="230526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0511" y="2935439"/>
            <a:ext cx="248920" cy="171450"/>
          </a:xfrm>
          <a:custGeom>
            <a:avLst/>
            <a:gdLst/>
            <a:ahLst/>
            <a:cxnLst/>
            <a:rect l="l" t="t" r="r" b="b"/>
            <a:pathLst>
              <a:path w="248920" h="171450">
                <a:moveTo>
                  <a:pt x="217449" y="170853"/>
                </a:moveTo>
                <a:lnTo>
                  <a:pt x="31064" y="170853"/>
                </a:lnTo>
                <a:lnTo>
                  <a:pt x="18977" y="168408"/>
                </a:lnTo>
                <a:lnTo>
                  <a:pt x="9102" y="161745"/>
                </a:lnTo>
                <a:lnTo>
                  <a:pt x="2442" y="151870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17449" y="0"/>
                </a:lnTo>
                <a:lnTo>
                  <a:pt x="229536" y="2444"/>
                </a:lnTo>
                <a:lnTo>
                  <a:pt x="239410" y="9107"/>
                </a:lnTo>
                <a:lnTo>
                  <a:pt x="246070" y="18982"/>
                </a:lnTo>
                <a:lnTo>
                  <a:pt x="248513" y="31064"/>
                </a:lnTo>
                <a:lnTo>
                  <a:pt x="248513" y="139788"/>
                </a:lnTo>
                <a:lnTo>
                  <a:pt x="246070" y="151870"/>
                </a:lnTo>
                <a:lnTo>
                  <a:pt x="239410" y="161745"/>
                </a:lnTo>
                <a:lnTo>
                  <a:pt x="229536" y="168408"/>
                </a:lnTo>
                <a:lnTo>
                  <a:pt x="217449" y="1708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0511" y="3230537"/>
            <a:ext cx="248920" cy="171450"/>
          </a:xfrm>
          <a:custGeom>
            <a:avLst/>
            <a:gdLst/>
            <a:ahLst/>
            <a:cxnLst/>
            <a:rect l="l" t="t" r="r" b="b"/>
            <a:pathLst>
              <a:path w="248920" h="171450">
                <a:moveTo>
                  <a:pt x="217449" y="170853"/>
                </a:moveTo>
                <a:lnTo>
                  <a:pt x="31064" y="170853"/>
                </a:lnTo>
                <a:lnTo>
                  <a:pt x="18977" y="168408"/>
                </a:lnTo>
                <a:lnTo>
                  <a:pt x="9102" y="161745"/>
                </a:lnTo>
                <a:lnTo>
                  <a:pt x="2442" y="151870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17449" y="0"/>
                </a:lnTo>
                <a:lnTo>
                  <a:pt x="229536" y="2444"/>
                </a:lnTo>
                <a:lnTo>
                  <a:pt x="239410" y="9107"/>
                </a:lnTo>
                <a:lnTo>
                  <a:pt x="246070" y="18982"/>
                </a:lnTo>
                <a:lnTo>
                  <a:pt x="248513" y="31064"/>
                </a:lnTo>
                <a:lnTo>
                  <a:pt x="248513" y="139788"/>
                </a:lnTo>
                <a:lnTo>
                  <a:pt x="246070" y="151870"/>
                </a:lnTo>
                <a:lnTo>
                  <a:pt x="239410" y="161745"/>
                </a:lnTo>
                <a:lnTo>
                  <a:pt x="229536" y="168408"/>
                </a:lnTo>
                <a:lnTo>
                  <a:pt x="217449" y="1708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0511" y="3556698"/>
            <a:ext cx="248920" cy="171450"/>
          </a:xfrm>
          <a:custGeom>
            <a:avLst/>
            <a:gdLst/>
            <a:ahLst/>
            <a:cxnLst/>
            <a:rect l="l" t="t" r="r" b="b"/>
            <a:pathLst>
              <a:path w="248920" h="171450">
                <a:moveTo>
                  <a:pt x="217449" y="170853"/>
                </a:moveTo>
                <a:lnTo>
                  <a:pt x="31064" y="170853"/>
                </a:lnTo>
                <a:lnTo>
                  <a:pt x="18977" y="168408"/>
                </a:lnTo>
                <a:lnTo>
                  <a:pt x="9102" y="161745"/>
                </a:lnTo>
                <a:lnTo>
                  <a:pt x="2442" y="151870"/>
                </a:lnTo>
                <a:lnTo>
                  <a:pt x="0" y="139788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17449" y="0"/>
                </a:lnTo>
                <a:lnTo>
                  <a:pt x="229536" y="2444"/>
                </a:lnTo>
                <a:lnTo>
                  <a:pt x="239410" y="9107"/>
                </a:lnTo>
                <a:lnTo>
                  <a:pt x="246070" y="18982"/>
                </a:lnTo>
                <a:lnTo>
                  <a:pt x="248513" y="31064"/>
                </a:lnTo>
                <a:lnTo>
                  <a:pt x="248513" y="139788"/>
                </a:lnTo>
                <a:lnTo>
                  <a:pt x="246070" y="151870"/>
                </a:lnTo>
                <a:lnTo>
                  <a:pt x="239410" y="161745"/>
                </a:lnTo>
                <a:lnTo>
                  <a:pt x="229536" y="168408"/>
                </a:lnTo>
                <a:lnTo>
                  <a:pt x="217449" y="17085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0511" y="3890632"/>
            <a:ext cx="248920" cy="171450"/>
          </a:xfrm>
          <a:custGeom>
            <a:avLst/>
            <a:gdLst/>
            <a:ahLst/>
            <a:cxnLst/>
            <a:rect l="l" t="t" r="r" b="b"/>
            <a:pathLst>
              <a:path w="248920" h="171450">
                <a:moveTo>
                  <a:pt x="217449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217449" y="0"/>
                </a:lnTo>
                <a:lnTo>
                  <a:pt x="229536" y="2442"/>
                </a:lnTo>
                <a:lnTo>
                  <a:pt x="239410" y="9101"/>
                </a:lnTo>
                <a:lnTo>
                  <a:pt x="246070" y="18972"/>
                </a:lnTo>
                <a:lnTo>
                  <a:pt x="248513" y="31051"/>
                </a:lnTo>
                <a:lnTo>
                  <a:pt x="248513" y="139776"/>
                </a:lnTo>
                <a:lnTo>
                  <a:pt x="246070" y="151863"/>
                </a:lnTo>
                <a:lnTo>
                  <a:pt x="239410" y="161737"/>
                </a:lnTo>
                <a:lnTo>
                  <a:pt x="229536" y="168397"/>
                </a:lnTo>
                <a:lnTo>
                  <a:pt x="217449" y="17084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5858" y="2003551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64" y="178612"/>
                </a:lnTo>
                <a:lnTo>
                  <a:pt x="18977" y="176170"/>
                </a:lnTo>
                <a:lnTo>
                  <a:pt x="9102" y="169510"/>
                </a:lnTo>
                <a:lnTo>
                  <a:pt x="2442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4"/>
                </a:lnTo>
                <a:lnTo>
                  <a:pt x="317058" y="9107"/>
                </a:lnTo>
                <a:lnTo>
                  <a:pt x="323718" y="18982"/>
                </a:lnTo>
                <a:lnTo>
                  <a:pt x="326161" y="31064"/>
                </a:lnTo>
                <a:lnTo>
                  <a:pt x="326161" y="147548"/>
                </a:lnTo>
                <a:lnTo>
                  <a:pt x="323718" y="159635"/>
                </a:lnTo>
                <a:lnTo>
                  <a:pt x="317058" y="169510"/>
                </a:lnTo>
                <a:lnTo>
                  <a:pt x="307184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1990" y="2422905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12"/>
                </a:moveTo>
                <a:lnTo>
                  <a:pt x="31064" y="178612"/>
                </a:lnTo>
                <a:lnTo>
                  <a:pt x="18977" y="176170"/>
                </a:lnTo>
                <a:lnTo>
                  <a:pt x="9102" y="169510"/>
                </a:lnTo>
                <a:lnTo>
                  <a:pt x="2442" y="159635"/>
                </a:lnTo>
                <a:lnTo>
                  <a:pt x="0" y="14754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2"/>
                </a:lnTo>
                <a:lnTo>
                  <a:pt x="317058" y="9102"/>
                </a:lnTo>
                <a:lnTo>
                  <a:pt x="323718" y="18977"/>
                </a:lnTo>
                <a:lnTo>
                  <a:pt x="326161" y="31064"/>
                </a:lnTo>
                <a:lnTo>
                  <a:pt x="326161" y="147548"/>
                </a:lnTo>
                <a:lnTo>
                  <a:pt x="323718" y="159635"/>
                </a:lnTo>
                <a:lnTo>
                  <a:pt x="317058" y="169510"/>
                </a:lnTo>
                <a:lnTo>
                  <a:pt x="307184" y="176170"/>
                </a:lnTo>
                <a:lnTo>
                  <a:pt x="295097" y="178612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75618" y="380519"/>
          <a:ext cx="9326628" cy="42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99"/>
                <a:gridCol w="2989631"/>
                <a:gridCol w="1042547"/>
                <a:gridCol w="1401168"/>
                <a:gridCol w="1550057"/>
                <a:gridCol w="1496760"/>
                <a:gridCol w="264034"/>
                <a:gridCol w="174732"/>
              </a:tblGrid>
              <a:tr h="106778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  <a:tab pos="708977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178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6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6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65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 내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65">
                      <a:solidFill>
                        <a:srgbClr val="3333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572107">
                <a:tc rowSpan="6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4349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</a:tr>
              <a:tr h="3693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</a:tr>
              <a:tr h="500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3130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106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130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30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3130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3388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3130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08046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72">
                      <a:solidFill>
                        <a:srgbClr val="5454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&lt;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72">
                      <a:solidFill>
                        <a:srgbClr val="54545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903"/>
            <a:ext cx="19875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 내역</a:t>
            </a:r>
            <a:r>
              <a:rPr sz="95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보기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138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1953" y="1755051"/>
            <a:ext cx="6018431" cy="2438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7425" y="4086707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43" y="1714"/>
                </a:moveTo>
                <a:lnTo>
                  <a:pt x="1917" y="1714"/>
                </a:lnTo>
                <a:lnTo>
                  <a:pt x="2794" y="673"/>
                </a:lnTo>
                <a:lnTo>
                  <a:pt x="4025" y="0"/>
                </a:lnTo>
                <a:lnTo>
                  <a:pt x="74561" y="0"/>
                </a:lnTo>
                <a:lnTo>
                  <a:pt x="75780" y="635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13"/>
                </a:lnTo>
                <a:lnTo>
                  <a:pt x="0" y="3797"/>
                </a:lnTo>
                <a:lnTo>
                  <a:pt x="1892" y="1689"/>
                </a:lnTo>
                <a:lnTo>
                  <a:pt x="76743" y="1714"/>
                </a:lnTo>
                <a:lnTo>
                  <a:pt x="78613" y="3797"/>
                </a:lnTo>
                <a:lnTo>
                  <a:pt x="78613" y="7213"/>
                </a:lnTo>
                <a:lnTo>
                  <a:pt x="42824" y="46761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3637" y="1778355"/>
            <a:ext cx="225425" cy="147955"/>
          </a:xfrm>
          <a:custGeom>
            <a:avLst/>
            <a:gdLst/>
            <a:ahLst/>
            <a:cxnLst/>
            <a:rect l="l" t="t" r="r" b="b"/>
            <a:pathLst>
              <a:path w="225425" h="147955">
                <a:moveTo>
                  <a:pt x="194144" y="147548"/>
                </a:moveTo>
                <a:lnTo>
                  <a:pt x="31064" y="147548"/>
                </a:lnTo>
                <a:lnTo>
                  <a:pt x="18977" y="145104"/>
                </a:lnTo>
                <a:lnTo>
                  <a:pt x="9102" y="138441"/>
                </a:lnTo>
                <a:lnTo>
                  <a:pt x="2442" y="128565"/>
                </a:lnTo>
                <a:lnTo>
                  <a:pt x="0" y="11648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94144" y="0"/>
                </a:lnTo>
                <a:lnTo>
                  <a:pt x="206231" y="2442"/>
                </a:lnTo>
                <a:lnTo>
                  <a:pt x="216106" y="9101"/>
                </a:lnTo>
                <a:lnTo>
                  <a:pt x="222766" y="18972"/>
                </a:lnTo>
                <a:lnTo>
                  <a:pt x="225209" y="31051"/>
                </a:lnTo>
                <a:lnTo>
                  <a:pt x="225209" y="116484"/>
                </a:lnTo>
                <a:lnTo>
                  <a:pt x="222766" y="128565"/>
                </a:lnTo>
                <a:lnTo>
                  <a:pt x="216106" y="138441"/>
                </a:lnTo>
                <a:lnTo>
                  <a:pt x="206231" y="145104"/>
                </a:lnTo>
                <a:lnTo>
                  <a:pt x="194144" y="147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5614" y="380519"/>
          <a:ext cx="9326626" cy="427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99"/>
                <a:gridCol w="6983405"/>
                <a:gridCol w="1496760"/>
                <a:gridCol w="264034"/>
                <a:gridCol w="174728"/>
              </a:tblGrid>
              <a:tr h="10677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3979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81760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3300095" algn="l"/>
                          <a:tab pos="5183505" algn="l"/>
                          <a:tab pos="708977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72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172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 문  내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  <a:lnB w="7765">
                      <a:solidFill>
                        <a:srgbClr val="3333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72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</a:tr>
              <a:tr h="960914">
                <a:tc row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205740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700" spc="-3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72">
                      <a:solidFill>
                        <a:srgbClr val="545454"/>
                      </a:solidFill>
                      <a:prstDash val="solid"/>
                    </a:lnR>
                    <a:solidFill>
                      <a:srgbClr val="D6D6D6"/>
                    </a:solidFill>
                  </a:tcPr>
                </a:tc>
              </a:tr>
              <a:tr h="14657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72">
                      <a:solidFill>
                        <a:srgbClr val="545454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</a:tr>
              <a:tr h="499103">
                <a:tc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72">
                      <a:solidFill>
                        <a:srgbClr val="545454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765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72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94"/>
            <a:ext cx="12338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삭제시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929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52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91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69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69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653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18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449"/>
            <a:ext cx="20707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</a:t>
            </a:r>
            <a:r>
              <a:rPr sz="9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[메인]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683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7200" y="172762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200" y="4659185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7200" y="172374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7366" y="172374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2981" y="117599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60785" y="118375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3539" y="1511334"/>
            <a:ext cx="6432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1328" y="1511334"/>
            <a:ext cx="6432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 내</a:t>
            </a:r>
            <a:r>
              <a:rPr sz="1000" spc="-2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역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40471" y="1755051"/>
            <a:ext cx="6880439" cy="3292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10897" y="593604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31401" y="1622815"/>
            <a:ext cx="171450" cy="194945"/>
          </a:xfrm>
          <a:custGeom>
            <a:avLst/>
            <a:gdLst/>
            <a:ahLst/>
            <a:cxnLst/>
            <a:rect l="l" t="t" r="r" b="b"/>
            <a:pathLst>
              <a:path w="171450" h="194944">
                <a:moveTo>
                  <a:pt x="0" y="0"/>
                </a:moveTo>
                <a:lnTo>
                  <a:pt x="170845" y="0"/>
                </a:lnTo>
                <a:lnTo>
                  <a:pt x="170845" y="194377"/>
                </a:lnTo>
                <a:lnTo>
                  <a:pt x="0" y="19437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31401" y="3067226"/>
            <a:ext cx="171450" cy="1794510"/>
          </a:xfrm>
          <a:custGeom>
            <a:avLst/>
            <a:gdLst/>
            <a:ahLst/>
            <a:cxnLst/>
            <a:rect l="l" t="t" r="r" b="b"/>
            <a:pathLst>
              <a:path w="171450" h="1794510">
                <a:moveTo>
                  <a:pt x="0" y="0"/>
                </a:moveTo>
                <a:lnTo>
                  <a:pt x="170845" y="0"/>
                </a:lnTo>
                <a:lnTo>
                  <a:pt x="170845" y="1793907"/>
                </a:lnTo>
                <a:lnTo>
                  <a:pt x="0" y="1793907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31400" y="4861094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7425" y="4909883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32" y="1701"/>
                </a:moveTo>
                <a:lnTo>
                  <a:pt x="1917" y="1701"/>
                </a:lnTo>
                <a:lnTo>
                  <a:pt x="2794" y="660"/>
                </a:lnTo>
                <a:lnTo>
                  <a:pt x="4025" y="0"/>
                </a:lnTo>
                <a:lnTo>
                  <a:pt x="74561" y="0"/>
                </a:lnTo>
                <a:lnTo>
                  <a:pt x="75780" y="622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00"/>
                </a:lnTo>
                <a:lnTo>
                  <a:pt x="0" y="3784"/>
                </a:lnTo>
                <a:lnTo>
                  <a:pt x="1892" y="1689"/>
                </a:lnTo>
                <a:lnTo>
                  <a:pt x="76732" y="1701"/>
                </a:lnTo>
                <a:lnTo>
                  <a:pt x="78613" y="3784"/>
                </a:lnTo>
                <a:lnTo>
                  <a:pt x="78613" y="7200"/>
                </a:lnTo>
                <a:lnTo>
                  <a:pt x="42824" y="46748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31400" y="1467475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31400" y="1816932"/>
            <a:ext cx="171450" cy="1250315"/>
          </a:xfrm>
          <a:custGeom>
            <a:avLst/>
            <a:gdLst/>
            <a:ahLst/>
            <a:cxnLst/>
            <a:rect l="l" t="t" r="r" b="b"/>
            <a:pathLst>
              <a:path w="171450" h="1250314">
                <a:moveTo>
                  <a:pt x="0" y="0"/>
                </a:moveTo>
                <a:lnTo>
                  <a:pt x="170845" y="0"/>
                </a:lnTo>
                <a:lnTo>
                  <a:pt x="170845" y="1250280"/>
                </a:lnTo>
                <a:lnTo>
                  <a:pt x="0" y="125028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569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71021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0" y="89517"/>
                </a:lnTo>
                <a:lnTo>
                  <a:pt x="13649" y="79532"/>
                </a:lnTo>
                <a:lnTo>
                  <a:pt x="3662" y="64724"/>
                </a:lnTo>
                <a:lnTo>
                  <a:pt x="0" y="46596"/>
                </a:lnTo>
                <a:lnTo>
                  <a:pt x="3662" y="28460"/>
                </a:lnTo>
                <a:lnTo>
                  <a:pt x="13649" y="13649"/>
                </a:lnTo>
                <a:lnTo>
                  <a:pt x="28460" y="3662"/>
                </a:lnTo>
                <a:lnTo>
                  <a:pt x="46596" y="0"/>
                </a:lnTo>
                <a:lnTo>
                  <a:pt x="64724" y="3662"/>
                </a:lnTo>
                <a:lnTo>
                  <a:pt x="79532" y="13649"/>
                </a:lnTo>
                <a:lnTo>
                  <a:pt x="89517" y="28460"/>
                </a:lnTo>
                <a:lnTo>
                  <a:pt x="93179" y="46596"/>
                </a:lnTo>
                <a:lnTo>
                  <a:pt x="89517" y="64724"/>
                </a:lnTo>
                <a:lnTo>
                  <a:pt x="79532" y="79532"/>
                </a:lnTo>
                <a:lnTo>
                  <a:pt x="64724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632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9410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97311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2" y="230524"/>
                </a:lnTo>
                <a:lnTo>
                  <a:pt x="9097" y="223861"/>
                </a:lnTo>
                <a:lnTo>
                  <a:pt x="2440" y="213986"/>
                </a:lnTo>
                <a:lnTo>
                  <a:pt x="0" y="201904"/>
                </a:lnTo>
                <a:lnTo>
                  <a:pt x="0" y="31051"/>
                </a:lnTo>
                <a:lnTo>
                  <a:pt x="2440" y="18972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201904" y="0"/>
                </a:lnTo>
                <a:lnTo>
                  <a:pt x="213991" y="2442"/>
                </a:lnTo>
                <a:lnTo>
                  <a:pt x="223866" y="9101"/>
                </a:lnTo>
                <a:lnTo>
                  <a:pt x="230526" y="18972"/>
                </a:lnTo>
                <a:lnTo>
                  <a:pt x="232968" y="31051"/>
                </a:lnTo>
                <a:lnTo>
                  <a:pt x="232968" y="201904"/>
                </a:lnTo>
                <a:lnTo>
                  <a:pt x="230526" y="213986"/>
                </a:lnTo>
                <a:lnTo>
                  <a:pt x="223866" y="223861"/>
                </a:lnTo>
                <a:lnTo>
                  <a:pt x="213991" y="230524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66146" y="4856943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75782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17" y="232968"/>
                </a:moveTo>
                <a:lnTo>
                  <a:pt x="31064" y="232968"/>
                </a:lnTo>
                <a:lnTo>
                  <a:pt x="18977" y="230524"/>
                </a:lnTo>
                <a:lnTo>
                  <a:pt x="9102" y="223861"/>
                </a:lnTo>
                <a:lnTo>
                  <a:pt x="2442" y="213986"/>
                </a:lnTo>
                <a:lnTo>
                  <a:pt x="0" y="20190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201917" y="0"/>
                </a:lnTo>
                <a:lnTo>
                  <a:pt x="214004" y="2442"/>
                </a:lnTo>
                <a:lnTo>
                  <a:pt x="223878" y="9101"/>
                </a:lnTo>
                <a:lnTo>
                  <a:pt x="230538" y="18972"/>
                </a:lnTo>
                <a:lnTo>
                  <a:pt x="232981" y="31051"/>
                </a:lnTo>
                <a:lnTo>
                  <a:pt x="232981" y="201904"/>
                </a:lnTo>
                <a:lnTo>
                  <a:pt x="230538" y="213986"/>
                </a:lnTo>
                <a:lnTo>
                  <a:pt x="223878" y="223861"/>
                </a:lnTo>
                <a:lnTo>
                  <a:pt x="214004" y="230524"/>
                </a:lnTo>
                <a:lnTo>
                  <a:pt x="201917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4626" y="4849178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55913" y="2337485"/>
            <a:ext cx="225425" cy="147955"/>
          </a:xfrm>
          <a:custGeom>
            <a:avLst/>
            <a:gdLst/>
            <a:ahLst/>
            <a:cxnLst/>
            <a:rect l="l" t="t" r="r" b="b"/>
            <a:pathLst>
              <a:path w="225425" h="147955">
                <a:moveTo>
                  <a:pt x="194144" y="147548"/>
                </a:moveTo>
                <a:lnTo>
                  <a:pt x="31064" y="147548"/>
                </a:lnTo>
                <a:lnTo>
                  <a:pt x="18977" y="145104"/>
                </a:lnTo>
                <a:lnTo>
                  <a:pt x="9102" y="138441"/>
                </a:lnTo>
                <a:lnTo>
                  <a:pt x="2442" y="128565"/>
                </a:lnTo>
                <a:lnTo>
                  <a:pt x="0" y="11648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94144" y="0"/>
                </a:lnTo>
                <a:lnTo>
                  <a:pt x="206231" y="2442"/>
                </a:lnTo>
                <a:lnTo>
                  <a:pt x="216106" y="9102"/>
                </a:lnTo>
                <a:lnTo>
                  <a:pt x="222766" y="18977"/>
                </a:lnTo>
                <a:lnTo>
                  <a:pt x="225209" y="31064"/>
                </a:lnTo>
                <a:lnTo>
                  <a:pt x="225209" y="116484"/>
                </a:lnTo>
                <a:lnTo>
                  <a:pt x="222766" y="128565"/>
                </a:lnTo>
                <a:lnTo>
                  <a:pt x="216106" y="138441"/>
                </a:lnTo>
                <a:lnTo>
                  <a:pt x="206231" y="145104"/>
                </a:lnTo>
                <a:lnTo>
                  <a:pt x="194144" y="147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81123" y="2337485"/>
            <a:ext cx="210185" cy="186690"/>
          </a:xfrm>
          <a:custGeom>
            <a:avLst/>
            <a:gdLst/>
            <a:ahLst/>
            <a:cxnLst/>
            <a:rect l="l" t="t" r="r" b="b"/>
            <a:pathLst>
              <a:path w="210184" h="186689">
                <a:moveTo>
                  <a:pt x="178612" y="186372"/>
                </a:moveTo>
                <a:lnTo>
                  <a:pt x="31064" y="186372"/>
                </a:lnTo>
                <a:lnTo>
                  <a:pt x="18977" y="183929"/>
                </a:lnTo>
                <a:lnTo>
                  <a:pt x="9102" y="177269"/>
                </a:lnTo>
                <a:lnTo>
                  <a:pt x="2442" y="167395"/>
                </a:lnTo>
                <a:lnTo>
                  <a:pt x="0" y="15530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6" y="31064"/>
                </a:lnTo>
                <a:lnTo>
                  <a:pt x="209676" y="155308"/>
                </a:lnTo>
                <a:lnTo>
                  <a:pt x="207234" y="167395"/>
                </a:lnTo>
                <a:lnTo>
                  <a:pt x="200574" y="177269"/>
                </a:lnTo>
                <a:lnTo>
                  <a:pt x="190699" y="183929"/>
                </a:lnTo>
                <a:lnTo>
                  <a:pt x="178612" y="1863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70394" y="2372600"/>
            <a:ext cx="413384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3F3F3F"/>
                </a:solidFill>
                <a:latin typeface="Malgun Gothic"/>
                <a:cs typeface="Malgun Gothic"/>
              </a:rPr>
              <a:t>보기</a:t>
            </a:r>
            <a:r>
              <a:rPr sz="700" spc="2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11195" y="194143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00"/>
                </a:moveTo>
                <a:lnTo>
                  <a:pt x="31064" y="178600"/>
                </a:lnTo>
                <a:lnTo>
                  <a:pt x="18972" y="176157"/>
                </a:lnTo>
                <a:lnTo>
                  <a:pt x="9097" y="169498"/>
                </a:lnTo>
                <a:lnTo>
                  <a:pt x="2440" y="159628"/>
                </a:lnTo>
                <a:lnTo>
                  <a:pt x="0" y="147548"/>
                </a:lnTo>
                <a:lnTo>
                  <a:pt x="0" y="31051"/>
                </a:lnTo>
                <a:lnTo>
                  <a:pt x="2440" y="18972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2"/>
                </a:lnTo>
                <a:lnTo>
                  <a:pt x="317058" y="9101"/>
                </a:lnTo>
                <a:lnTo>
                  <a:pt x="323718" y="18972"/>
                </a:lnTo>
                <a:lnTo>
                  <a:pt x="326161" y="31051"/>
                </a:lnTo>
                <a:lnTo>
                  <a:pt x="326161" y="147548"/>
                </a:lnTo>
                <a:lnTo>
                  <a:pt x="323718" y="159628"/>
                </a:lnTo>
                <a:lnTo>
                  <a:pt x="317058" y="169498"/>
                </a:lnTo>
                <a:lnTo>
                  <a:pt x="307184" y="176157"/>
                </a:lnTo>
                <a:lnTo>
                  <a:pt x="295097" y="17860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76147" y="1976549"/>
            <a:ext cx="19621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검색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71114" y="1175992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54301" y="1183758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5994"/>
            <a:ext cx="17233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22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50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7200" y="172717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200" y="465873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7200" y="172328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7366" y="172328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2981" y="117553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71114" y="1175537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4301" y="1183303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60785" y="118330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40471" y="1755051"/>
            <a:ext cx="6880439" cy="3292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10897" y="593150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31401" y="1622406"/>
            <a:ext cx="171450" cy="194945"/>
          </a:xfrm>
          <a:custGeom>
            <a:avLst/>
            <a:gdLst/>
            <a:ahLst/>
            <a:cxnLst/>
            <a:rect l="l" t="t" r="r" b="b"/>
            <a:pathLst>
              <a:path w="171450" h="194944">
                <a:moveTo>
                  <a:pt x="0" y="0"/>
                </a:moveTo>
                <a:lnTo>
                  <a:pt x="170845" y="0"/>
                </a:lnTo>
                <a:lnTo>
                  <a:pt x="170845" y="194808"/>
                </a:lnTo>
                <a:lnTo>
                  <a:pt x="0" y="194808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31401" y="3066794"/>
            <a:ext cx="171450" cy="1794510"/>
          </a:xfrm>
          <a:custGeom>
            <a:avLst/>
            <a:gdLst/>
            <a:ahLst/>
            <a:cxnLst/>
            <a:rect l="l" t="t" r="r" b="b"/>
            <a:pathLst>
              <a:path w="171450" h="1794510">
                <a:moveTo>
                  <a:pt x="0" y="0"/>
                </a:moveTo>
                <a:lnTo>
                  <a:pt x="170845" y="0"/>
                </a:lnTo>
                <a:lnTo>
                  <a:pt x="170845" y="1793953"/>
                </a:lnTo>
                <a:lnTo>
                  <a:pt x="0" y="179395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31400" y="4860639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7425" y="4909883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32" y="1701"/>
                </a:moveTo>
                <a:lnTo>
                  <a:pt x="1917" y="1701"/>
                </a:lnTo>
                <a:lnTo>
                  <a:pt x="2794" y="660"/>
                </a:lnTo>
                <a:lnTo>
                  <a:pt x="4025" y="0"/>
                </a:lnTo>
                <a:lnTo>
                  <a:pt x="74561" y="0"/>
                </a:lnTo>
                <a:lnTo>
                  <a:pt x="75780" y="622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00"/>
                </a:lnTo>
                <a:lnTo>
                  <a:pt x="0" y="3784"/>
                </a:lnTo>
                <a:lnTo>
                  <a:pt x="1892" y="1689"/>
                </a:lnTo>
                <a:lnTo>
                  <a:pt x="76732" y="1701"/>
                </a:lnTo>
                <a:lnTo>
                  <a:pt x="78613" y="3784"/>
                </a:lnTo>
                <a:lnTo>
                  <a:pt x="78613" y="7200"/>
                </a:lnTo>
                <a:lnTo>
                  <a:pt x="42824" y="46748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31400" y="1467020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31400" y="1816477"/>
            <a:ext cx="171450" cy="1250315"/>
          </a:xfrm>
          <a:custGeom>
            <a:avLst/>
            <a:gdLst/>
            <a:ahLst/>
            <a:cxnLst/>
            <a:rect l="l" t="t" r="r" b="b"/>
            <a:pathLst>
              <a:path w="171450" h="1250314">
                <a:moveTo>
                  <a:pt x="0" y="0"/>
                </a:moveTo>
                <a:lnTo>
                  <a:pt x="170845" y="0"/>
                </a:lnTo>
                <a:lnTo>
                  <a:pt x="170845" y="1250280"/>
                </a:lnTo>
                <a:lnTo>
                  <a:pt x="0" y="125028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569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71021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0" y="89517"/>
                </a:lnTo>
                <a:lnTo>
                  <a:pt x="13649" y="79532"/>
                </a:lnTo>
                <a:lnTo>
                  <a:pt x="3662" y="64724"/>
                </a:lnTo>
                <a:lnTo>
                  <a:pt x="0" y="46596"/>
                </a:lnTo>
                <a:lnTo>
                  <a:pt x="3662" y="28460"/>
                </a:lnTo>
                <a:lnTo>
                  <a:pt x="13649" y="13649"/>
                </a:lnTo>
                <a:lnTo>
                  <a:pt x="28460" y="3662"/>
                </a:lnTo>
                <a:lnTo>
                  <a:pt x="46596" y="0"/>
                </a:lnTo>
                <a:lnTo>
                  <a:pt x="64724" y="3662"/>
                </a:lnTo>
                <a:lnTo>
                  <a:pt x="79532" y="13649"/>
                </a:lnTo>
                <a:lnTo>
                  <a:pt x="89517" y="28460"/>
                </a:lnTo>
                <a:lnTo>
                  <a:pt x="93179" y="46596"/>
                </a:lnTo>
                <a:lnTo>
                  <a:pt x="89517" y="64724"/>
                </a:lnTo>
                <a:lnTo>
                  <a:pt x="79532" y="79532"/>
                </a:lnTo>
                <a:lnTo>
                  <a:pt x="64724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6329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9410" y="487687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46596" y="93179"/>
                </a:moveTo>
                <a:lnTo>
                  <a:pt x="28466" y="89517"/>
                </a:lnTo>
                <a:lnTo>
                  <a:pt x="13654" y="79532"/>
                </a:lnTo>
                <a:lnTo>
                  <a:pt x="3664" y="64724"/>
                </a:lnTo>
                <a:lnTo>
                  <a:pt x="0" y="46596"/>
                </a:lnTo>
                <a:lnTo>
                  <a:pt x="3664" y="28460"/>
                </a:lnTo>
                <a:lnTo>
                  <a:pt x="13654" y="13649"/>
                </a:lnTo>
                <a:lnTo>
                  <a:pt x="28466" y="3662"/>
                </a:lnTo>
                <a:lnTo>
                  <a:pt x="46596" y="0"/>
                </a:lnTo>
                <a:lnTo>
                  <a:pt x="64726" y="3662"/>
                </a:lnTo>
                <a:lnTo>
                  <a:pt x="79538" y="13649"/>
                </a:lnTo>
                <a:lnTo>
                  <a:pt x="89528" y="28460"/>
                </a:lnTo>
                <a:lnTo>
                  <a:pt x="93192" y="46596"/>
                </a:lnTo>
                <a:lnTo>
                  <a:pt x="89528" y="64724"/>
                </a:lnTo>
                <a:lnTo>
                  <a:pt x="79538" y="79532"/>
                </a:lnTo>
                <a:lnTo>
                  <a:pt x="64726" y="89517"/>
                </a:lnTo>
                <a:lnTo>
                  <a:pt x="46596" y="931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7311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04" y="232968"/>
                </a:moveTo>
                <a:lnTo>
                  <a:pt x="31064" y="232968"/>
                </a:lnTo>
                <a:lnTo>
                  <a:pt x="18972" y="230524"/>
                </a:lnTo>
                <a:lnTo>
                  <a:pt x="9097" y="223861"/>
                </a:lnTo>
                <a:lnTo>
                  <a:pt x="2440" y="213986"/>
                </a:lnTo>
                <a:lnTo>
                  <a:pt x="0" y="201904"/>
                </a:lnTo>
                <a:lnTo>
                  <a:pt x="0" y="31051"/>
                </a:lnTo>
                <a:lnTo>
                  <a:pt x="2440" y="18972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201904" y="0"/>
                </a:lnTo>
                <a:lnTo>
                  <a:pt x="213991" y="2442"/>
                </a:lnTo>
                <a:lnTo>
                  <a:pt x="223866" y="9101"/>
                </a:lnTo>
                <a:lnTo>
                  <a:pt x="230526" y="18972"/>
                </a:lnTo>
                <a:lnTo>
                  <a:pt x="232968" y="31051"/>
                </a:lnTo>
                <a:lnTo>
                  <a:pt x="232968" y="201904"/>
                </a:lnTo>
                <a:lnTo>
                  <a:pt x="230526" y="213986"/>
                </a:lnTo>
                <a:lnTo>
                  <a:pt x="223866" y="223861"/>
                </a:lnTo>
                <a:lnTo>
                  <a:pt x="213991" y="230524"/>
                </a:lnTo>
                <a:lnTo>
                  <a:pt x="201904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66146" y="4856489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75782" y="4806987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01917" y="232968"/>
                </a:moveTo>
                <a:lnTo>
                  <a:pt x="31064" y="232968"/>
                </a:lnTo>
                <a:lnTo>
                  <a:pt x="18977" y="230524"/>
                </a:lnTo>
                <a:lnTo>
                  <a:pt x="9102" y="223861"/>
                </a:lnTo>
                <a:lnTo>
                  <a:pt x="2442" y="213986"/>
                </a:lnTo>
                <a:lnTo>
                  <a:pt x="0" y="20190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201917" y="0"/>
                </a:lnTo>
                <a:lnTo>
                  <a:pt x="214004" y="2442"/>
                </a:lnTo>
                <a:lnTo>
                  <a:pt x="223878" y="9101"/>
                </a:lnTo>
                <a:lnTo>
                  <a:pt x="230538" y="18972"/>
                </a:lnTo>
                <a:lnTo>
                  <a:pt x="232981" y="31051"/>
                </a:lnTo>
                <a:lnTo>
                  <a:pt x="232981" y="201904"/>
                </a:lnTo>
                <a:lnTo>
                  <a:pt x="230538" y="213986"/>
                </a:lnTo>
                <a:lnTo>
                  <a:pt x="223878" y="223861"/>
                </a:lnTo>
                <a:lnTo>
                  <a:pt x="214004" y="230524"/>
                </a:lnTo>
                <a:lnTo>
                  <a:pt x="201917" y="232968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44626" y="4848723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3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11195" y="1941436"/>
            <a:ext cx="326390" cy="179070"/>
          </a:xfrm>
          <a:custGeom>
            <a:avLst/>
            <a:gdLst/>
            <a:ahLst/>
            <a:cxnLst/>
            <a:rect l="l" t="t" r="r" b="b"/>
            <a:pathLst>
              <a:path w="326389" h="179069">
                <a:moveTo>
                  <a:pt x="295097" y="178600"/>
                </a:moveTo>
                <a:lnTo>
                  <a:pt x="31064" y="178600"/>
                </a:lnTo>
                <a:lnTo>
                  <a:pt x="18972" y="176157"/>
                </a:lnTo>
                <a:lnTo>
                  <a:pt x="9097" y="169498"/>
                </a:lnTo>
                <a:lnTo>
                  <a:pt x="2440" y="159628"/>
                </a:lnTo>
                <a:lnTo>
                  <a:pt x="0" y="147548"/>
                </a:lnTo>
                <a:lnTo>
                  <a:pt x="0" y="31051"/>
                </a:lnTo>
                <a:lnTo>
                  <a:pt x="2440" y="18972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295097" y="0"/>
                </a:lnTo>
                <a:lnTo>
                  <a:pt x="307184" y="2442"/>
                </a:lnTo>
                <a:lnTo>
                  <a:pt x="317058" y="9101"/>
                </a:lnTo>
                <a:lnTo>
                  <a:pt x="323718" y="18972"/>
                </a:lnTo>
                <a:lnTo>
                  <a:pt x="326161" y="31051"/>
                </a:lnTo>
                <a:lnTo>
                  <a:pt x="326161" y="147548"/>
                </a:lnTo>
                <a:lnTo>
                  <a:pt x="323718" y="159628"/>
                </a:lnTo>
                <a:lnTo>
                  <a:pt x="317058" y="169498"/>
                </a:lnTo>
                <a:lnTo>
                  <a:pt x="307184" y="176157"/>
                </a:lnTo>
                <a:lnTo>
                  <a:pt x="295097" y="17860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76147" y="1976094"/>
            <a:ext cx="196215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검색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08069" y="252385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7" y="1100285"/>
                </a:lnTo>
                <a:lnTo>
                  <a:pt x="9102" y="1093627"/>
                </a:lnTo>
                <a:lnTo>
                  <a:pt x="2442" y="1083756"/>
                </a:lnTo>
                <a:lnTo>
                  <a:pt x="0" y="10716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6"/>
                </a:lnTo>
                <a:lnTo>
                  <a:pt x="2320610" y="1093627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11749" y="321500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4"/>
                </a:lnTo>
                <a:lnTo>
                  <a:pt x="1023743" y="9107"/>
                </a:lnTo>
                <a:lnTo>
                  <a:pt x="1030399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30049" y="3295579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01261" y="321500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51" y="310629"/>
                </a:lnTo>
                <a:lnTo>
                  <a:pt x="18966" y="308186"/>
                </a:lnTo>
                <a:lnTo>
                  <a:pt x="9096" y="301526"/>
                </a:lnTo>
                <a:lnTo>
                  <a:pt x="2440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82"/>
                </a:lnTo>
                <a:lnTo>
                  <a:pt x="9096" y="9107"/>
                </a:lnTo>
                <a:lnTo>
                  <a:pt x="18966" y="2444"/>
                </a:lnTo>
                <a:lnTo>
                  <a:pt x="31051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06948" y="3295579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81123" y="2337485"/>
            <a:ext cx="210185" cy="186690"/>
          </a:xfrm>
          <a:custGeom>
            <a:avLst/>
            <a:gdLst/>
            <a:ahLst/>
            <a:cxnLst/>
            <a:rect l="l" t="t" r="r" b="b"/>
            <a:pathLst>
              <a:path w="210184" h="186689">
                <a:moveTo>
                  <a:pt x="178612" y="186372"/>
                </a:moveTo>
                <a:lnTo>
                  <a:pt x="31064" y="186372"/>
                </a:lnTo>
                <a:lnTo>
                  <a:pt x="18977" y="183929"/>
                </a:lnTo>
                <a:lnTo>
                  <a:pt x="9102" y="177269"/>
                </a:lnTo>
                <a:lnTo>
                  <a:pt x="2442" y="167395"/>
                </a:lnTo>
                <a:lnTo>
                  <a:pt x="0" y="155308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78612" y="0"/>
                </a:lnTo>
                <a:lnTo>
                  <a:pt x="190699" y="2442"/>
                </a:lnTo>
                <a:lnTo>
                  <a:pt x="200574" y="9102"/>
                </a:lnTo>
                <a:lnTo>
                  <a:pt x="207234" y="18977"/>
                </a:lnTo>
                <a:lnTo>
                  <a:pt x="209676" y="31064"/>
                </a:lnTo>
                <a:lnTo>
                  <a:pt x="209676" y="155308"/>
                </a:lnTo>
                <a:lnTo>
                  <a:pt x="207234" y="167395"/>
                </a:lnTo>
                <a:lnTo>
                  <a:pt x="200574" y="177269"/>
                </a:lnTo>
                <a:lnTo>
                  <a:pt x="190699" y="183929"/>
                </a:lnTo>
                <a:lnTo>
                  <a:pt x="178612" y="1863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55913" y="2337485"/>
            <a:ext cx="225425" cy="147955"/>
          </a:xfrm>
          <a:custGeom>
            <a:avLst/>
            <a:gdLst/>
            <a:ahLst/>
            <a:cxnLst/>
            <a:rect l="l" t="t" r="r" b="b"/>
            <a:pathLst>
              <a:path w="225425" h="147955">
                <a:moveTo>
                  <a:pt x="194144" y="147548"/>
                </a:moveTo>
                <a:lnTo>
                  <a:pt x="31064" y="147548"/>
                </a:lnTo>
                <a:lnTo>
                  <a:pt x="18977" y="145104"/>
                </a:lnTo>
                <a:lnTo>
                  <a:pt x="9102" y="138441"/>
                </a:lnTo>
                <a:lnTo>
                  <a:pt x="2442" y="128565"/>
                </a:lnTo>
                <a:lnTo>
                  <a:pt x="0" y="11648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94144" y="0"/>
                </a:lnTo>
                <a:lnTo>
                  <a:pt x="206231" y="2442"/>
                </a:lnTo>
                <a:lnTo>
                  <a:pt x="216106" y="9102"/>
                </a:lnTo>
                <a:lnTo>
                  <a:pt x="222766" y="18977"/>
                </a:lnTo>
                <a:lnTo>
                  <a:pt x="225209" y="31064"/>
                </a:lnTo>
                <a:lnTo>
                  <a:pt x="225209" y="116484"/>
                </a:lnTo>
                <a:lnTo>
                  <a:pt x="222766" y="128565"/>
                </a:lnTo>
                <a:lnTo>
                  <a:pt x="216106" y="138441"/>
                </a:lnTo>
                <a:lnTo>
                  <a:pt x="206231" y="145104"/>
                </a:lnTo>
                <a:lnTo>
                  <a:pt x="194144" y="147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50680" y="2372145"/>
            <a:ext cx="453326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700" spc="-30" dirty="0">
                <a:solidFill>
                  <a:srgbClr val="3F3F3F"/>
                </a:solidFill>
                <a:latin typeface="Malgun Gothic"/>
                <a:cs typeface="Malgun Gothic"/>
              </a:rPr>
              <a:t>보기</a:t>
            </a:r>
            <a:r>
              <a:rPr sz="700" spc="2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해당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회원의 예약을</a:t>
            </a:r>
            <a:r>
              <a:rPr sz="95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취소하시겠습니까?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809"/>
            <a:ext cx="17233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9044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51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2293" y="1778355"/>
            <a:ext cx="7928800" cy="326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635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4301" y="1184119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785" y="1184119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0897" y="593966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31401" y="1623131"/>
            <a:ext cx="171450" cy="194310"/>
          </a:xfrm>
          <a:custGeom>
            <a:avLst/>
            <a:gdLst/>
            <a:ahLst/>
            <a:cxnLst/>
            <a:rect l="l" t="t" r="r" b="b"/>
            <a:pathLst>
              <a:path w="171450" h="194310">
                <a:moveTo>
                  <a:pt x="0" y="0"/>
                </a:moveTo>
                <a:lnTo>
                  <a:pt x="170845" y="0"/>
                </a:lnTo>
                <a:lnTo>
                  <a:pt x="170845" y="194152"/>
                </a:lnTo>
                <a:lnTo>
                  <a:pt x="0" y="194152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31401" y="3067447"/>
            <a:ext cx="171450" cy="1794510"/>
          </a:xfrm>
          <a:custGeom>
            <a:avLst/>
            <a:gdLst/>
            <a:ahLst/>
            <a:cxnLst/>
            <a:rect l="l" t="t" r="r" b="b"/>
            <a:pathLst>
              <a:path w="171450" h="1794510">
                <a:moveTo>
                  <a:pt x="0" y="0"/>
                </a:moveTo>
                <a:lnTo>
                  <a:pt x="170845" y="0"/>
                </a:lnTo>
                <a:lnTo>
                  <a:pt x="170845" y="1793979"/>
                </a:lnTo>
                <a:lnTo>
                  <a:pt x="0" y="179397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31400" y="4861454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77425" y="4909883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32" y="1701"/>
                </a:moveTo>
                <a:lnTo>
                  <a:pt x="1917" y="1701"/>
                </a:lnTo>
                <a:lnTo>
                  <a:pt x="2794" y="660"/>
                </a:lnTo>
                <a:lnTo>
                  <a:pt x="4025" y="0"/>
                </a:lnTo>
                <a:lnTo>
                  <a:pt x="74561" y="0"/>
                </a:lnTo>
                <a:lnTo>
                  <a:pt x="75780" y="622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00"/>
                </a:lnTo>
                <a:lnTo>
                  <a:pt x="0" y="3784"/>
                </a:lnTo>
                <a:lnTo>
                  <a:pt x="1892" y="1689"/>
                </a:lnTo>
                <a:lnTo>
                  <a:pt x="76732" y="1701"/>
                </a:lnTo>
                <a:lnTo>
                  <a:pt x="78613" y="3784"/>
                </a:lnTo>
                <a:lnTo>
                  <a:pt x="78613" y="7200"/>
                </a:lnTo>
                <a:lnTo>
                  <a:pt x="42824" y="46748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31400" y="1467835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31400" y="1817292"/>
            <a:ext cx="171450" cy="1250315"/>
          </a:xfrm>
          <a:custGeom>
            <a:avLst/>
            <a:gdLst/>
            <a:ahLst/>
            <a:cxnLst/>
            <a:rect l="l" t="t" r="r" b="b"/>
            <a:pathLst>
              <a:path w="171450" h="1250314">
                <a:moveTo>
                  <a:pt x="0" y="0"/>
                </a:moveTo>
                <a:lnTo>
                  <a:pt x="170845" y="0"/>
                </a:lnTo>
                <a:lnTo>
                  <a:pt x="170845" y="1250280"/>
                </a:lnTo>
                <a:lnTo>
                  <a:pt x="0" y="125028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1252" y="1778355"/>
            <a:ext cx="225425" cy="147955"/>
          </a:xfrm>
          <a:custGeom>
            <a:avLst/>
            <a:gdLst/>
            <a:ahLst/>
            <a:cxnLst/>
            <a:rect l="l" t="t" r="r" b="b"/>
            <a:pathLst>
              <a:path w="225425" h="147955">
                <a:moveTo>
                  <a:pt x="194144" y="147548"/>
                </a:moveTo>
                <a:lnTo>
                  <a:pt x="31064" y="147548"/>
                </a:lnTo>
                <a:lnTo>
                  <a:pt x="18977" y="145104"/>
                </a:lnTo>
                <a:lnTo>
                  <a:pt x="9102" y="138441"/>
                </a:lnTo>
                <a:lnTo>
                  <a:pt x="2442" y="128565"/>
                </a:lnTo>
                <a:lnTo>
                  <a:pt x="0" y="11648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94144" y="0"/>
                </a:lnTo>
                <a:lnTo>
                  <a:pt x="206231" y="2442"/>
                </a:lnTo>
                <a:lnTo>
                  <a:pt x="216106" y="9101"/>
                </a:lnTo>
                <a:lnTo>
                  <a:pt x="222766" y="18972"/>
                </a:lnTo>
                <a:lnTo>
                  <a:pt x="225209" y="31051"/>
                </a:lnTo>
                <a:lnTo>
                  <a:pt x="225209" y="116484"/>
                </a:lnTo>
                <a:lnTo>
                  <a:pt x="222766" y="128565"/>
                </a:lnTo>
                <a:lnTo>
                  <a:pt x="216106" y="138441"/>
                </a:lnTo>
                <a:lnTo>
                  <a:pt x="206231" y="145104"/>
                </a:lnTo>
                <a:lnTo>
                  <a:pt x="194144" y="147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7413" y="1778355"/>
            <a:ext cx="201930" cy="140335"/>
          </a:xfrm>
          <a:custGeom>
            <a:avLst/>
            <a:gdLst/>
            <a:ahLst/>
            <a:cxnLst/>
            <a:rect l="l" t="t" r="r" b="b"/>
            <a:pathLst>
              <a:path w="201929" h="140335">
                <a:moveTo>
                  <a:pt x="170853" y="139776"/>
                </a:moveTo>
                <a:lnTo>
                  <a:pt x="31064" y="139776"/>
                </a:lnTo>
                <a:lnTo>
                  <a:pt x="18977" y="137333"/>
                </a:lnTo>
                <a:lnTo>
                  <a:pt x="9102" y="130673"/>
                </a:lnTo>
                <a:lnTo>
                  <a:pt x="2442" y="120798"/>
                </a:lnTo>
                <a:lnTo>
                  <a:pt x="0" y="108711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70853" y="0"/>
                </a:lnTo>
                <a:lnTo>
                  <a:pt x="182937" y="2442"/>
                </a:lnTo>
                <a:lnTo>
                  <a:pt x="192808" y="9101"/>
                </a:lnTo>
                <a:lnTo>
                  <a:pt x="199463" y="18972"/>
                </a:lnTo>
                <a:lnTo>
                  <a:pt x="201904" y="31051"/>
                </a:lnTo>
                <a:lnTo>
                  <a:pt x="201904" y="108711"/>
                </a:lnTo>
                <a:lnTo>
                  <a:pt x="199463" y="120798"/>
                </a:lnTo>
                <a:lnTo>
                  <a:pt x="192808" y="130673"/>
                </a:lnTo>
                <a:lnTo>
                  <a:pt x="182937" y="137333"/>
                </a:lnTo>
                <a:lnTo>
                  <a:pt x="170853" y="1397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11328" y="1511695"/>
            <a:ext cx="136525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주 문 내 역  예 약 관 </a:t>
            </a:r>
            <a:r>
              <a:rPr sz="1000" spc="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R="78105" algn="ctr">
              <a:lnSpc>
                <a:spcPct val="100000"/>
              </a:lnSpc>
              <a:spcBef>
                <a:spcPts val="5"/>
              </a:spcBef>
              <a:tabLst>
                <a:tab pos="314325" algn="l"/>
              </a:tabLst>
            </a:pPr>
            <a:r>
              <a:rPr sz="700" spc="-30" dirty="0">
                <a:solidFill>
                  <a:srgbClr val="3F3F3F"/>
                </a:solidFill>
                <a:latin typeface="Malgun Gothic"/>
                <a:cs typeface="Malgun Gothic"/>
              </a:rPr>
              <a:t>확인	</a:t>
            </a: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71114" y="1176353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354"/>
            <a:ext cx="22517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상세 조회 예약</a:t>
            </a:r>
            <a:r>
              <a:rPr sz="9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589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00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6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18" y="3844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66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6133" y="3805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4969"/>
                </a:lnTo>
              </a:path>
            </a:pathLst>
          </a:custGeom>
          <a:ln w="775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618" y="505160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394" y="0"/>
                </a:lnTo>
              </a:path>
            </a:pathLst>
          </a:custGeom>
          <a:ln w="777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2293" y="1778355"/>
            <a:ext cx="7928800" cy="326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446" y="1452190"/>
            <a:ext cx="9288145" cy="0"/>
          </a:xfrm>
          <a:custGeom>
            <a:avLst/>
            <a:gdLst/>
            <a:ahLst/>
            <a:cxnLst/>
            <a:rect l="l" t="t" r="r" b="b"/>
            <a:pathLst>
              <a:path w="9288145">
                <a:moveTo>
                  <a:pt x="0" y="0"/>
                </a:moveTo>
                <a:lnTo>
                  <a:pt x="9287800" y="0"/>
                </a:lnTo>
              </a:path>
            </a:pathLst>
          </a:custGeom>
          <a:ln w="7765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2981" y="117589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71114" y="1175898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54301" y="1183664"/>
            <a:ext cx="76009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950" spc="-2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60785" y="1183664"/>
            <a:ext cx="612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950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0897" y="593511"/>
            <a:ext cx="219075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5"/>
              </a:lnSpc>
            </a:pPr>
            <a:r>
              <a:rPr sz="1500" spc="5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5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7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5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5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31401" y="1622722"/>
            <a:ext cx="171450" cy="194945"/>
          </a:xfrm>
          <a:custGeom>
            <a:avLst/>
            <a:gdLst/>
            <a:ahLst/>
            <a:cxnLst/>
            <a:rect l="l" t="t" r="r" b="b"/>
            <a:pathLst>
              <a:path w="171450" h="194944">
                <a:moveTo>
                  <a:pt x="0" y="0"/>
                </a:moveTo>
                <a:lnTo>
                  <a:pt x="170845" y="0"/>
                </a:lnTo>
                <a:lnTo>
                  <a:pt x="170845" y="194470"/>
                </a:lnTo>
                <a:lnTo>
                  <a:pt x="0" y="19447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31401" y="3067132"/>
            <a:ext cx="171450" cy="1794510"/>
          </a:xfrm>
          <a:custGeom>
            <a:avLst/>
            <a:gdLst/>
            <a:ahLst/>
            <a:cxnLst/>
            <a:rect l="l" t="t" r="r" b="b"/>
            <a:pathLst>
              <a:path w="171450" h="1794510">
                <a:moveTo>
                  <a:pt x="0" y="0"/>
                </a:moveTo>
                <a:lnTo>
                  <a:pt x="170845" y="0"/>
                </a:lnTo>
                <a:lnTo>
                  <a:pt x="170845" y="1793909"/>
                </a:lnTo>
                <a:lnTo>
                  <a:pt x="0" y="179390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31400" y="4860999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77425" y="4909883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29">
                <a:moveTo>
                  <a:pt x="76732" y="1701"/>
                </a:moveTo>
                <a:lnTo>
                  <a:pt x="1917" y="1701"/>
                </a:lnTo>
                <a:lnTo>
                  <a:pt x="2794" y="660"/>
                </a:lnTo>
                <a:lnTo>
                  <a:pt x="4025" y="0"/>
                </a:lnTo>
                <a:lnTo>
                  <a:pt x="74561" y="0"/>
                </a:lnTo>
                <a:lnTo>
                  <a:pt x="75780" y="622"/>
                </a:lnTo>
                <a:lnTo>
                  <a:pt x="76657" y="1650"/>
                </a:lnTo>
                <a:close/>
              </a:path>
              <a:path w="78740" h="49529">
                <a:moveTo>
                  <a:pt x="40817" y="49060"/>
                </a:moveTo>
                <a:lnTo>
                  <a:pt x="37757" y="49060"/>
                </a:lnTo>
                <a:lnTo>
                  <a:pt x="0" y="7200"/>
                </a:lnTo>
                <a:lnTo>
                  <a:pt x="0" y="3784"/>
                </a:lnTo>
                <a:lnTo>
                  <a:pt x="1892" y="1689"/>
                </a:lnTo>
                <a:lnTo>
                  <a:pt x="76732" y="1701"/>
                </a:lnTo>
                <a:lnTo>
                  <a:pt x="78613" y="3784"/>
                </a:lnTo>
                <a:lnTo>
                  <a:pt x="78613" y="7200"/>
                </a:lnTo>
                <a:lnTo>
                  <a:pt x="42824" y="46748"/>
                </a:lnTo>
                <a:lnTo>
                  <a:pt x="42710" y="46951"/>
                </a:lnTo>
                <a:lnTo>
                  <a:pt x="40817" y="4906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31400" y="1467380"/>
            <a:ext cx="171450" cy="155575"/>
          </a:xfrm>
          <a:custGeom>
            <a:avLst/>
            <a:gdLst/>
            <a:ahLst/>
            <a:cxnLst/>
            <a:rect l="l" t="t" r="r" b="b"/>
            <a:pathLst>
              <a:path w="171450" h="155575">
                <a:moveTo>
                  <a:pt x="0" y="0"/>
                </a:moveTo>
                <a:lnTo>
                  <a:pt x="170845" y="0"/>
                </a:lnTo>
                <a:lnTo>
                  <a:pt x="170845" y="155314"/>
                </a:lnTo>
                <a:lnTo>
                  <a:pt x="0" y="15531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7425" y="1515732"/>
            <a:ext cx="78740" cy="49530"/>
          </a:xfrm>
          <a:custGeom>
            <a:avLst/>
            <a:gdLst/>
            <a:ahLst/>
            <a:cxnLst/>
            <a:rect l="l" t="t" r="r" b="b"/>
            <a:pathLst>
              <a:path w="78740" h="49530">
                <a:moveTo>
                  <a:pt x="74587" y="49060"/>
                </a:moveTo>
                <a:lnTo>
                  <a:pt x="4051" y="49060"/>
                </a:lnTo>
                <a:lnTo>
                  <a:pt x="2832" y="48425"/>
                </a:lnTo>
                <a:lnTo>
                  <a:pt x="1955" y="47421"/>
                </a:lnTo>
                <a:lnTo>
                  <a:pt x="0" y="45262"/>
                </a:lnTo>
                <a:lnTo>
                  <a:pt x="0" y="41846"/>
                </a:lnTo>
                <a:lnTo>
                  <a:pt x="35788" y="2298"/>
                </a:lnTo>
                <a:lnTo>
                  <a:pt x="35902" y="2108"/>
                </a:lnTo>
                <a:lnTo>
                  <a:pt x="37795" y="0"/>
                </a:lnTo>
                <a:lnTo>
                  <a:pt x="40855" y="0"/>
                </a:lnTo>
                <a:lnTo>
                  <a:pt x="78613" y="41846"/>
                </a:lnTo>
                <a:lnTo>
                  <a:pt x="78613" y="45262"/>
                </a:lnTo>
                <a:lnTo>
                  <a:pt x="76732" y="47358"/>
                </a:lnTo>
                <a:lnTo>
                  <a:pt x="75819" y="48387"/>
                </a:lnTo>
                <a:lnTo>
                  <a:pt x="74587" y="49060"/>
                </a:lnTo>
                <a:close/>
              </a:path>
              <a:path w="78740" h="49530">
                <a:moveTo>
                  <a:pt x="76720" y="47371"/>
                </a:move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31400" y="1816837"/>
            <a:ext cx="171450" cy="1250315"/>
          </a:xfrm>
          <a:custGeom>
            <a:avLst/>
            <a:gdLst/>
            <a:ahLst/>
            <a:cxnLst/>
            <a:rect l="l" t="t" r="r" b="b"/>
            <a:pathLst>
              <a:path w="171450" h="1250314">
                <a:moveTo>
                  <a:pt x="0" y="0"/>
                </a:moveTo>
                <a:lnTo>
                  <a:pt x="170845" y="0"/>
                </a:lnTo>
                <a:lnTo>
                  <a:pt x="170845" y="1250280"/>
                </a:lnTo>
                <a:lnTo>
                  <a:pt x="0" y="125028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1252" y="1778355"/>
            <a:ext cx="225425" cy="147955"/>
          </a:xfrm>
          <a:custGeom>
            <a:avLst/>
            <a:gdLst/>
            <a:ahLst/>
            <a:cxnLst/>
            <a:rect l="l" t="t" r="r" b="b"/>
            <a:pathLst>
              <a:path w="225425" h="147955">
                <a:moveTo>
                  <a:pt x="194144" y="147548"/>
                </a:moveTo>
                <a:lnTo>
                  <a:pt x="31064" y="147548"/>
                </a:lnTo>
                <a:lnTo>
                  <a:pt x="18977" y="145104"/>
                </a:lnTo>
                <a:lnTo>
                  <a:pt x="9102" y="138441"/>
                </a:lnTo>
                <a:lnTo>
                  <a:pt x="2442" y="128565"/>
                </a:lnTo>
                <a:lnTo>
                  <a:pt x="0" y="11648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94144" y="0"/>
                </a:lnTo>
                <a:lnTo>
                  <a:pt x="206231" y="2442"/>
                </a:lnTo>
                <a:lnTo>
                  <a:pt x="216106" y="9101"/>
                </a:lnTo>
                <a:lnTo>
                  <a:pt x="222766" y="18972"/>
                </a:lnTo>
                <a:lnTo>
                  <a:pt x="225209" y="31051"/>
                </a:lnTo>
                <a:lnTo>
                  <a:pt x="225209" y="116484"/>
                </a:lnTo>
                <a:lnTo>
                  <a:pt x="222766" y="128565"/>
                </a:lnTo>
                <a:lnTo>
                  <a:pt x="216106" y="138441"/>
                </a:lnTo>
                <a:lnTo>
                  <a:pt x="206231" y="145104"/>
                </a:lnTo>
                <a:lnTo>
                  <a:pt x="194144" y="14754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7413" y="1778355"/>
            <a:ext cx="201930" cy="140335"/>
          </a:xfrm>
          <a:custGeom>
            <a:avLst/>
            <a:gdLst/>
            <a:ahLst/>
            <a:cxnLst/>
            <a:rect l="l" t="t" r="r" b="b"/>
            <a:pathLst>
              <a:path w="201929" h="140335">
                <a:moveTo>
                  <a:pt x="170853" y="139776"/>
                </a:moveTo>
                <a:lnTo>
                  <a:pt x="31064" y="139776"/>
                </a:lnTo>
                <a:lnTo>
                  <a:pt x="18977" y="137333"/>
                </a:lnTo>
                <a:lnTo>
                  <a:pt x="9102" y="130673"/>
                </a:lnTo>
                <a:lnTo>
                  <a:pt x="2442" y="120798"/>
                </a:lnTo>
                <a:lnTo>
                  <a:pt x="0" y="108711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70853" y="0"/>
                </a:lnTo>
                <a:lnTo>
                  <a:pt x="182937" y="2442"/>
                </a:lnTo>
                <a:lnTo>
                  <a:pt x="192808" y="9101"/>
                </a:lnTo>
                <a:lnTo>
                  <a:pt x="199463" y="18972"/>
                </a:lnTo>
                <a:lnTo>
                  <a:pt x="201904" y="31051"/>
                </a:lnTo>
                <a:lnTo>
                  <a:pt x="201904" y="108711"/>
                </a:lnTo>
                <a:lnTo>
                  <a:pt x="199463" y="120798"/>
                </a:lnTo>
                <a:lnTo>
                  <a:pt x="192808" y="130673"/>
                </a:lnTo>
                <a:lnTo>
                  <a:pt x="182937" y="137333"/>
                </a:lnTo>
                <a:lnTo>
                  <a:pt x="170853" y="1397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95731" y="1813374"/>
            <a:ext cx="510540" cy="11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sz="700" spc="-30" dirty="0">
                <a:solidFill>
                  <a:srgbClr val="3F3F3F"/>
                </a:solidFill>
                <a:latin typeface="Malgun Gothic"/>
                <a:cs typeface="Malgun Gothic"/>
              </a:rPr>
              <a:t>확인	</a:t>
            </a:r>
            <a:r>
              <a:rPr sz="700" spc="-3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7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8069" y="2523858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28"/>
                </a:moveTo>
                <a:lnTo>
                  <a:pt x="31064" y="1102728"/>
                </a:lnTo>
                <a:lnTo>
                  <a:pt x="18977" y="1100285"/>
                </a:lnTo>
                <a:lnTo>
                  <a:pt x="9102" y="1093627"/>
                </a:lnTo>
                <a:lnTo>
                  <a:pt x="2442" y="1083756"/>
                </a:lnTo>
                <a:lnTo>
                  <a:pt x="0" y="107167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56"/>
                </a:lnTo>
                <a:lnTo>
                  <a:pt x="2320610" y="1093627"/>
                </a:lnTo>
                <a:lnTo>
                  <a:pt x="2310736" y="1100285"/>
                </a:lnTo>
                <a:lnTo>
                  <a:pt x="2298649" y="1102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50680" y="2721276"/>
            <a:ext cx="204088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해당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회원의 예약을</a:t>
            </a:r>
            <a:r>
              <a:rPr sz="950" spc="-1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취소하시겠습니까?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11749" y="321500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88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001788" y="0"/>
                </a:lnTo>
                <a:lnTo>
                  <a:pt x="1013873" y="2444"/>
                </a:lnTo>
                <a:lnTo>
                  <a:pt x="1023743" y="9107"/>
                </a:lnTo>
                <a:lnTo>
                  <a:pt x="1030399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3" y="301526"/>
                </a:lnTo>
                <a:lnTo>
                  <a:pt x="1013873" y="308186"/>
                </a:lnTo>
                <a:lnTo>
                  <a:pt x="1001788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30049" y="3295940"/>
            <a:ext cx="1987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950" spc="65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01261" y="3215004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6" y="310629"/>
                </a:moveTo>
                <a:lnTo>
                  <a:pt x="31051" y="310629"/>
                </a:lnTo>
                <a:lnTo>
                  <a:pt x="18966" y="308186"/>
                </a:lnTo>
                <a:lnTo>
                  <a:pt x="9096" y="301526"/>
                </a:lnTo>
                <a:lnTo>
                  <a:pt x="2440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0" y="18982"/>
                </a:lnTo>
                <a:lnTo>
                  <a:pt x="9096" y="9107"/>
                </a:lnTo>
                <a:lnTo>
                  <a:pt x="18966" y="2444"/>
                </a:lnTo>
                <a:lnTo>
                  <a:pt x="31051" y="0"/>
                </a:lnTo>
                <a:lnTo>
                  <a:pt x="1001776" y="0"/>
                </a:lnTo>
                <a:lnTo>
                  <a:pt x="1013862" y="2444"/>
                </a:lnTo>
                <a:lnTo>
                  <a:pt x="1023737" y="9107"/>
                </a:lnTo>
                <a:lnTo>
                  <a:pt x="1030397" y="18982"/>
                </a:lnTo>
                <a:lnTo>
                  <a:pt x="1032840" y="31064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6948" y="3295940"/>
            <a:ext cx="41783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Malgun Gothic"/>
                <a:cs typeface="Malgun Gothic"/>
              </a:rPr>
              <a:t>an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20"/>
            <a:ext cx="20726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취소시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855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278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3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395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395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580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26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74"/>
            <a:ext cx="20726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취소시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908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331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90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44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448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633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20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600"/>
            <a:ext cx="207263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완성  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취소시 </a:t>
            </a:r>
            <a:r>
              <a:rPr sz="950" spc="-15" dirty="0">
                <a:solidFill>
                  <a:srgbClr val="333333"/>
                </a:solidFill>
                <a:latin typeface="Malgun Gothic"/>
                <a:cs typeface="Malgun Gothic"/>
              </a:rPr>
              <a:t>-&amp;gt;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게시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9329" y="158834"/>
            <a:ext cx="42227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52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732" y="171225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732" y="4643816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732" y="170837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2898" y="170837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4"/>
                </a:lnTo>
                <a:lnTo>
                  <a:pt x="9096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6" y="9101"/>
                </a:lnTo>
                <a:lnTo>
                  <a:pt x="18966" y="2442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4"/>
                </a:lnTo>
                <a:lnTo>
                  <a:pt x="9097" y="363654"/>
                </a:lnTo>
                <a:lnTo>
                  <a:pt x="2440" y="353780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5"/>
                </a:lnTo>
                <a:lnTo>
                  <a:pt x="9097" y="9101"/>
                </a:lnTo>
                <a:lnTo>
                  <a:pt x="18972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2"/>
                </a:lnTo>
                <a:lnTo>
                  <a:pt x="1124689" y="9101"/>
                </a:lnTo>
                <a:lnTo>
                  <a:pt x="1131349" y="18975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80"/>
                </a:lnTo>
                <a:lnTo>
                  <a:pt x="1124689" y="363654"/>
                </a:lnTo>
                <a:lnTo>
                  <a:pt x="1114815" y="370314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2"/>
                </a:lnTo>
                <a:lnTo>
                  <a:pt x="1124696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5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2"/>
                </a:lnTo>
                <a:lnTo>
                  <a:pt x="1124694" y="9101"/>
                </a:lnTo>
                <a:lnTo>
                  <a:pt x="1131351" y="18975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0632" y="1739519"/>
            <a:ext cx="2904381" cy="293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260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7" y="168397"/>
                </a:lnTo>
                <a:lnTo>
                  <a:pt x="9102" y="161737"/>
                </a:lnTo>
                <a:lnTo>
                  <a:pt x="2442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2" y="18972"/>
                </a:lnTo>
                <a:lnTo>
                  <a:pt x="9102" y="9097"/>
                </a:lnTo>
                <a:lnTo>
                  <a:pt x="18977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3037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3472" y="4760391"/>
            <a:ext cx="280035" cy="171450"/>
          </a:xfrm>
          <a:custGeom>
            <a:avLst/>
            <a:gdLst/>
            <a:ahLst/>
            <a:cxnLst/>
            <a:rect l="l" t="t" r="r" b="b"/>
            <a:pathLst>
              <a:path w="280035" h="171450">
                <a:moveTo>
                  <a:pt x="248500" y="170840"/>
                </a:moveTo>
                <a:lnTo>
                  <a:pt x="31064" y="170840"/>
                </a:lnTo>
                <a:lnTo>
                  <a:pt x="18972" y="168397"/>
                </a:lnTo>
                <a:lnTo>
                  <a:pt x="9097" y="161737"/>
                </a:lnTo>
                <a:lnTo>
                  <a:pt x="2440" y="151863"/>
                </a:lnTo>
                <a:lnTo>
                  <a:pt x="0" y="139776"/>
                </a:lnTo>
                <a:lnTo>
                  <a:pt x="0" y="31064"/>
                </a:lnTo>
                <a:lnTo>
                  <a:pt x="2440" y="18972"/>
                </a:lnTo>
                <a:lnTo>
                  <a:pt x="9097" y="9097"/>
                </a:lnTo>
                <a:lnTo>
                  <a:pt x="18972" y="2440"/>
                </a:lnTo>
                <a:lnTo>
                  <a:pt x="31064" y="0"/>
                </a:lnTo>
                <a:lnTo>
                  <a:pt x="248500" y="0"/>
                </a:lnTo>
                <a:lnTo>
                  <a:pt x="260587" y="2440"/>
                </a:lnTo>
                <a:lnTo>
                  <a:pt x="270462" y="9097"/>
                </a:lnTo>
                <a:lnTo>
                  <a:pt x="277122" y="18972"/>
                </a:lnTo>
                <a:lnTo>
                  <a:pt x="279565" y="31064"/>
                </a:lnTo>
                <a:lnTo>
                  <a:pt x="279565" y="139776"/>
                </a:lnTo>
                <a:lnTo>
                  <a:pt x="277122" y="151863"/>
                </a:lnTo>
                <a:lnTo>
                  <a:pt x="270462" y="161737"/>
                </a:lnTo>
                <a:lnTo>
                  <a:pt x="260587" y="168397"/>
                </a:lnTo>
                <a:lnTo>
                  <a:pt x="248500" y="1708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7726" y="2446197"/>
            <a:ext cx="2329815" cy="1102995"/>
          </a:xfrm>
          <a:custGeom>
            <a:avLst/>
            <a:gdLst/>
            <a:ahLst/>
            <a:cxnLst/>
            <a:rect l="l" t="t" r="r" b="b"/>
            <a:pathLst>
              <a:path w="2329815" h="1102995">
                <a:moveTo>
                  <a:pt x="2298649" y="1102740"/>
                </a:moveTo>
                <a:lnTo>
                  <a:pt x="31064" y="1102740"/>
                </a:lnTo>
                <a:lnTo>
                  <a:pt x="18972" y="1100298"/>
                </a:lnTo>
                <a:lnTo>
                  <a:pt x="9097" y="1093638"/>
                </a:lnTo>
                <a:lnTo>
                  <a:pt x="2440" y="1083763"/>
                </a:lnTo>
                <a:lnTo>
                  <a:pt x="0" y="1071676"/>
                </a:lnTo>
                <a:lnTo>
                  <a:pt x="0" y="31064"/>
                </a:lnTo>
                <a:lnTo>
                  <a:pt x="2440" y="18977"/>
                </a:lnTo>
                <a:lnTo>
                  <a:pt x="9097" y="9102"/>
                </a:lnTo>
                <a:lnTo>
                  <a:pt x="18972" y="2442"/>
                </a:lnTo>
                <a:lnTo>
                  <a:pt x="31064" y="0"/>
                </a:lnTo>
                <a:lnTo>
                  <a:pt x="2298649" y="0"/>
                </a:lnTo>
                <a:lnTo>
                  <a:pt x="2310736" y="2442"/>
                </a:lnTo>
                <a:lnTo>
                  <a:pt x="2320610" y="9102"/>
                </a:lnTo>
                <a:lnTo>
                  <a:pt x="2327270" y="18977"/>
                </a:lnTo>
                <a:lnTo>
                  <a:pt x="2329713" y="31064"/>
                </a:lnTo>
                <a:lnTo>
                  <a:pt x="2329713" y="1071676"/>
                </a:lnTo>
                <a:lnTo>
                  <a:pt x="2327270" y="1083763"/>
                </a:lnTo>
                <a:lnTo>
                  <a:pt x="2320610" y="1093638"/>
                </a:lnTo>
                <a:lnTo>
                  <a:pt x="2310736" y="1100298"/>
                </a:lnTo>
                <a:lnTo>
                  <a:pt x="2298649" y="11027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14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5" h="311150">
                <a:moveTo>
                  <a:pt x="100177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5" y="0"/>
                </a:lnTo>
                <a:lnTo>
                  <a:pt x="1013862" y="2440"/>
                </a:lnTo>
                <a:lnTo>
                  <a:pt x="1023737" y="9096"/>
                </a:lnTo>
                <a:lnTo>
                  <a:pt x="1030397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7" y="291651"/>
                </a:lnTo>
                <a:lnTo>
                  <a:pt x="1023737" y="301526"/>
                </a:lnTo>
                <a:lnTo>
                  <a:pt x="1013862" y="308186"/>
                </a:lnTo>
                <a:lnTo>
                  <a:pt x="1001775" y="31062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0906" y="3137357"/>
            <a:ext cx="1033144" cy="311150"/>
          </a:xfrm>
          <a:custGeom>
            <a:avLst/>
            <a:gdLst/>
            <a:ahLst/>
            <a:cxnLst/>
            <a:rect l="l" t="t" r="r" b="b"/>
            <a:pathLst>
              <a:path w="1033144" h="311150">
                <a:moveTo>
                  <a:pt x="1001776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51"/>
                </a:lnTo>
                <a:lnTo>
                  <a:pt x="2442" y="18966"/>
                </a:lnTo>
                <a:lnTo>
                  <a:pt x="9102" y="9096"/>
                </a:lnTo>
                <a:lnTo>
                  <a:pt x="18977" y="2440"/>
                </a:lnTo>
                <a:lnTo>
                  <a:pt x="31064" y="0"/>
                </a:lnTo>
                <a:lnTo>
                  <a:pt x="1001776" y="0"/>
                </a:lnTo>
                <a:lnTo>
                  <a:pt x="1013868" y="2440"/>
                </a:lnTo>
                <a:lnTo>
                  <a:pt x="1023742" y="9096"/>
                </a:lnTo>
                <a:lnTo>
                  <a:pt x="1030399" y="18966"/>
                </a:lnTo>
                <a:lnTo>
                  <a:pt x="1032840" y="31051"/>
                </a:lnTo>
                <a:lnTo>
                  <a:pt x="1032840" y="279565"/>
                </a:lnTo>
                <a:lnTo>
                  <a:pt x="1030399" y="291651"/>
                </a:lnTo>
                <a:lnTo>
                  <a:pt x="1023742" y="301526"/>
                </a:lnTo>
                <a:lnTo>
                  <a:pt x="1013868" y="308186"/>
                </a:lnTo>
                <a:lnTo>
                  <a:pt x="1001776" y="310629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75618" y="380519"/>
          <a:ext cx="9326629" cy="466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230"/>
                <a:gridCol w="1545129"/>
                <a:gridCol w="279565"/>
                <a:gridCol w="4523705"/>
              </a:tblGrid>
              <a:tr h="106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77190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2209165" algn="l"/>
                          <a:tab pos="4115435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2559">
                <a:tc>
                  <a:txBody>
                    <a:bodyPr/>
                    <a:lstStyle/>
                    <a:p>
                      <a:pPr marL="3454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84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4587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정말로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r>
                        <a:rPr sz="95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73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95705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950" spc="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950" spc="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97328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46355" algn="r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700" spc="-3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취소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2764</Words>
  <Application>Microsoft Office PowerPoint</Application>
  <PresentationFormat>사용자 지정</PresentationFormat>
  <Paragraphs>1783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SEC</cp:lastModifiedBy>
  <cp:revision>2</cp:revision>
  <dcterms:created xsi:type="dcterms:W3CDTF">2016-09-09T08:35:17Z</dcterms:created>
  <dcterms:modified xsi:type="dcterms:W3CDTF">2016-09-09T08:48:16Z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2016-09-09T00:00:00Z</vt:filetime>
  </property>
  <property fmtid="{D5CDD505-2E9C-101B-9397-08002B2CF9AE}" pid="3" name="LastSaved">
    <vt:filetime>2016-09-09T00:00:00Z</vt:filetime>
  </property>
</Properties>
</file>