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70" r:id="rId28"/>
    <p:sldId id="271" r:id="rId29"/>
    <p:sldId id="273" r:id="rId30"/>
    <p:sldId id="274" r:id="rId31"/>
  </p:sldIdLst>
  <p:sldSz cx="10693400" cy="7556500"/>
  <p:notesSz cx="106934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6458" y="194104"/>
            <a:ext cx="1306195" cy="176530"/>
          </a:xfrm>
          <a:custGeom>
            <a:avLst/>
            <a:gdLst/>
            <a:ahLst/>
            <a:cxnLst/>
            <a:rect l="l" t="t" r="r" b="b"/>
            <a:pathLst>
              <a:path w="1306195" h="176529">
                <a:moveTo>
                  <a:pt x="1279329" y="176458"/>
                </a:moveTo>
                <a:lnTo>
                  <a:pt x="26468" y="176458"/>
                </a:lnTo>
                <a:lnTo>
                  <a:pt x="16168" y="174378"/>
                </a:lnTo>
                <a:lnTo>
                  <a:pt x="7755" y="168704"/>
                </a:lnTo>
                <a:lnTo>
                  <a:pt x="2081" y="160291"/>
                </a:lnTo>
                <a:lnTo>
                  <a:pt x="0" y="149990"/>
                </a:lnTo>
                <a:lnTo>
                  <a:pt x="0" y="26469"/>
                </a:lnTo>
                <a:lnTo>
                  <a:pt x="2081" y="16168"/>
                </a:lnTo>
                <a:lnTo>
                  <a:pt x="7755" y="7754"/>
                </a:lnTo>
                <a:lnTo>
                  <a:pt x="16168" y="2080"/>
                </a:lnTo>
                <a:lnTo>
                  <a:pt x="26468" y="0"/>
                </a:lnTo>
                <a:lnTo>
                  <a:pt x="1279329" y="0"/>
                </a:lnTo>
                <a:lnTo>
                  <a:pt x="1289626" y="2080"/>
                </a:lnTo>
                <a:lnTo>
                  <a:pt x="1298039" y="7754"/>
                </a:lnTo>
                <a:lnTo>
                  <a:pt x="1303714" y="16168"/>
                </a:lnTo>
                <a:lnTo>
                  <a:pt x="1305796" y="26469"/>
                </a:lnTo>
                <a:lnTo>
                  <a:pt x="1305796" y="149990"/>
                </a:lnTo>
                <a:lnTo>
                  <a:pt x="1303714" y="160291"/>
                </a:lnTo>
                <a:lnTo>
                  <a:pt x="1298039" y="168704"/>
                </a:lnTo>
                <a:lnTo>
                  <a:pt x="1289626" y="174378"/>
                </a:lnTo>
                <a:lnTo>
                  <a:pt x="1279329" y="176458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3.png"/><Relationship Id="rId7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qweq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48"/>
            <a:ext cx="1742439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</a:t>
            </a:r>
            <a:r>
              <a:rPr sz="900" spc="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로그인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925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60" y="467615"/>
            <a:ext cx="10596880" cy="5285105"/>
          </a:xfrm>
          <a:custGeom>
            <a:avLst/>
            <a:gdLst/>
            <a:ahLst/>
            <a:cxnLst/>
            <a:rect l="l" t="t" r="r" b="b"/>
            <a:pathLst>
              <a:path w="10596880" h="5285105">
                <a:moveTo>
                  <a:pt x="0" y="0"/>
                </a:moveTo>
                <a:lnTo>
                  <a:pt x="10596340" y="0"/>
                </a:lnTo>
                <a:lnTo>
                  <a:pt x="10596340" y="5284935"/>
                </a:lnTo>
                <a:lnTo>
                  <a:pt x="0" y="52849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3205" y="1005814"/>
            <a:ext cx="1032510" cy="864869"/>
          </a:xfrm>
          <a:custGeom>
            <a:avLst/>
            <a:gdLst/>
            <a:ahLst/>
            <a:cxnLst/>
            <a:rect l="l" t="t" r="r" b="b"/>
            <a:pathLst>
              <a:path w="1032510" h="864869">
                <a:moveTo>
                  <a:pt x="776427" y="864654"/>
                </a:moveTo>
                <a:lnTo>
                  <a:pt x="255866" y="864654"/>
                </a:lnTo>
                <a:lnTo>
                  <a:pt x="204322" y="860349"/>
                </a:lnTo>
                <a:lnTo>
                  <a:pt x="156303" y="848004"/>
                </a:lnTo>
                <a:lnTo>
                  <a:pt x="112842" y="828472"/>
                </a:lnTo>
                <a:lnTo>
                  <a:pt x="74969" y="802608"/>
                </a:lnTo>
                <a:lnTo>
                  <a:pt x="43717" y="771264"/>
                </a:lnTo>
                <a:lnTo>
                  <a:pt x="20117" y="735295"/>
                </a:lnTo>
                <a:lnTo>
                  <a:pt x="5201" y="695553"/>
                </a:lnTo>
                <a:lnTo>
                  <a:pt x="0" y="652894"/>
                </a:lnTo>
                <a:lnTo>
                  <a:pt x="0" y="211750"/>
                </a:lnTo>
                <a:lnTo>
                  <a:pt x="5201" y="169092"/>
                </a:lnTo>
                <a:lnTo>
                  <a:pt x="20117" y="129353"/>
                </a:lnTo>
                <a:lnTo>
                  <a:pt x="43717" y="93385"/>
                </a:lnTo>
                <a:lnTo>
                  <a:pt x="74969" y="62042"/>
                </a:lnTo>
                <a:lnTo>
                  <a:pt x="112842" y="36179"/>
                </a:lnTo>
                <a:lnTo>
                  <a:pt x="156303" y="16648"/>
                </a:lnTo>
                <a:lnTo>
                  <a:pt x="204322" y="4304"/>
                </a:lnTo>
                <a:lnTo>
                  <a:pt x="255866" y="0"/>
                </a:lnTo>
                <a:lnTo>
                  <a:pt x="776427" y="0"/>
                </a:lnTo>
                <a:lnTo>
                  <a:pt x="827971" y="4304"/>
                </a:lnTo>
                <a:lnTo>
                  <a:pt x="875988" y="16648"/>
                </a:lnTo>
                <a:lnTo>
                  <a:pt x="919447" y="36179"/>
                </a:lnTo>
                <a:lnTo>
                  <a:pt x="957318" y="62042"/>
                </a:lnTo>
                <a:lnTo>
                  <a:pt x="988567" y="93385"/>
                </a:lnTo>
                <a:lnTo>
                  <a:pt x="1012165" y="129353"/>
                </a:lnTo>
                <a:lnTo>
                  <a:pt x="1027080" y="169092"/>
                </a:lnTo>
                <a:lnTo>
                  <a:pt x="1032281" y="211750"/>
                </a:lnTo>
                <a:lnTo>
                  <a:pt x="1032281" y="652894"/>
                </a:lnTo>
                <a:lnTo>
                  <a:pt x="1027080" y="695553"/>
                </a:lnTo>
                <a:lnTo>
                  <a:pt x="1012165" y="735295"/>
                </a:lnTo>
                <a:lnTo>
                  <a:pt x="988567" y="771264"/>
                </a:lnTo>
                <a:lnTo>
                  <a:pt x="957318" y="802608"/>
                </a:lnTo>
                <a:lnTo>
                  <a:pt x="919447" y="828472"/>
                </a:lnTo>
                <a:lnTo>
                  <a:pt x="875988" y="848004"/>
                </a:lnTo>
                <a:lnTo>
                  <a:pt x="827971" y="860349"/>
                </a:lnTo>
                <a:lnTo>
                  <a:pt x="776427" y="864654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4454" y="2170441"/>
            <a:ext cx="3132455" cy="1932305"/>
          </a:xfrm>
          <a:custGeom>
            <a:avLst/>
            <a:gdLst/>
            <a:ahLst/>
            <a:cxnLst/>
            <a:rect l="l" t="t" r="r" b="b"/>
            <a:pathLst>
              <a:path w="3132454" h="1932304">
                <a:moveTo>
                  <a:pt x="0" y="0"/>
                </a:moveTo>
                <a:lnTo>
                  <a:pt x="3132140" y="0"/>
                </a:lnTo>
                <a:lnTo>
                  <a:pt x="3132140" y="1932222"/>
                </a:lnTo>
                <a:lnTo>
                  <a:pt x="0" y="1932222"/>
                </a:lnTo>
                <a:lnTo>
                  <a:pt x="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1433" y="1023461"/>
            <a:ext cx="855980" cy="838200"/>
          </a:xfrm>
          <a:custGeom>
            <a:avLst/>
            <a:gdLst/>
            <a:ahLst/>
            <a:cxnLst/>
            <a:rect l="l" t="t" r="r" b="b"/>
            <a:pathLst>
              <a:path w="855979" h="838200">
                <a:moveTo>
                  <a:pt x="432333" y="838180"/>
                </a:moveTo>
                <a:lnTo>
                  <a:pt x="423506" y="838180"/>
                </a:lnTo>
                <a:lnTo>
                  <a:pt x="374140" y="835389"/>
                </a:lnTo>
                <a:lnTo>
                  <a:pt x="326440" y="827222"/>
                </a:lnTo>
                <a:lnTo>
                  <a:pt x="280726" y="813993"/>
                </a:lnTo>
                <a:lnTo>
                  <a:pt x="237315" y="796011"/>
                </a:lnTo>
                <a:lnTo>
                  <a:pt x="196526" y="773591"/>
                </a:lnTo>
                <a:lnTo>
                  <a:pt x="158678" y="747043"/>
                </a:lnTo>
                <a:lnTo>
                  <a:pt x="124090" y="716680"/>
                </a:lnTo>
                <a:lnTo>
                  <a:pt x="93079" y="682812"/>
                </a:lnTo>
                <a:lnTo>
                  <a:pt x="65966" y="645754"/>
                </a:lnTo>
                <a:lnTo>
                  <a:pt x="43068" y="605815"/>
                </a:lnTo>
                <a:lnTo>
                  <a:pt x="24703" y="563308"/>
                </a:lnTo>
                <a:lnTo>
                  <a:pt x="11191" y="518546"/>
                </a:lnTo>
                <a:lnTo>
                  <a:pt x="2851" y="471839"/>
                </a:lnTo>
                <a:lnTo>
                  <a:pt x="0" y="423500"/>
                </a:lnTo>
                <a:lnTo>
                  <a:pt x="0" y="414674"/>
                </a:lnTo>
                <a:lnTo>
                  <a:pt x="2851" y="366336"/>
                </a:lnTo>
                <a:lnTo>
                  <a:pt x="11191" y="319630"/>
                </a:lnTo>
                <a:lnTo>
                  <a:pt x="24703" y="274869"/>
                </a:lnTo>
                <a:lnTo>
                  <a:pt x="43068" y="232363"/>
                </a:lnTo>
                <a:lnTo>
                  <a:pt x="65966" y="192425"/>
                </a:lnTo>
                <a:lnTo>
                  <a:pt x="93079" y="155366"/>
                </a:lnTo>
                <a:lnTo>
                  <a:pt x="124090" y="121500"/>
                </a:lnTo>
                <a:lnTo>
                  <a:pt x="158678" y="91136"/>
                </a:lnTo>
                <a:lnTo>
                  <a:pt x="196526" y="64589"/>
                </a:lnTo>
                <a:lnTo>
                  <a:pt x="237315" y="42168"/>
                </a:lnTo>
                <a:lnTo>
                  <a:pt x="280726" y="24187"/>
                </a:lnTo>
                <a:lnTo>
                  <a:pt x="326440" y="10958"/>
                </a:lnTo>
                <a:lnTo>
                  <a:pt x="374140" y="2791"/>
                </a:lnTo>
                <a:lnTo>
                  <a:pt x="423506" y="0"/>
                </a:lnTo>
                <a:lnTo>
                  <a:pt x="432333" y="0"/>
                </a:lnTo>
                <a:lnTo>
                  <a:pt x="481699" y="2791"/>
                </a:lnTo>
                <a:lnTo>
                  <a:pt x="529398" y="10958"/>
                </a:lnTo>
                <a:lnTo>
                  <a:pt x="575112" y="24187"/>
                </a:lnTo>
                <a:lnTo>
                  <a:pt x="618522" y="42168"/>
                </a:lnTo>
                <a:lnTo>
                  <a:pt x="659310" y="64589"/>
                </a:lnTo>
                <a:lnTo>
                  <a:pt x="697156" y="91136"/>
                </a:lnTo>
                <a:lnTo>
                  <a:pt x="731743" y="121500"/>
                </a:lnTo>
                <a:lnTo>
                  <a:pt x="762752" y="155366"/>
                </a:lnTo>
                <a:lnTo>
                  <a:pt x="789865" y="192425"/>
                </a:lnTo>
                <a:lnTo>
                  <a:pt x="812762" y="232363"/>
                </a:lnTo>
                <a:lnTo>
                  <a:pt x="831125" y="274869"/>
                </a:lnTo>
                <a:lnTo>
                  <a:pt x="844636" y="319630"/>
                </a:lnTo>
                <a:lnTo>
                  <a:pt x="852976" y="366336"/>
                </a:lnTo>
                <a:lnTo>
                  <a:pt x="855827" y="414674"/>
                </a:lnTo>
                <a:lnTo>
                  <a:pt x="855827" y="423500"/>
                </a:lnTo>
                <a:lnTo>
                  <a:pt x="852976" y="471839"/>
                </a:lnTo>
                <a:lnTo>
                  <a:pt x="844636" y="518546"/>
                </a:lnTo>
                <a:lnTo>
                  <a:pt x="831125" y="563308"/>
                </a:lnTo>
                <a:lnTo>
                  <a:pt x="812762" y="605815"/>
                </a:lnTo>
                <a:lnTo>
                  <a:pt x="789865" y="645754"/>
                </a:lnTo>
                <a:lnTo>
                  <a:pt x="762752" y="682812"/>
                </a:lnTo>
                <a:lnTo>
                  <a:pt x="731743" y="716680"/>
                </a:lnTo>
                <a:lnTo>
                  <a:pt x="697156" y="747043"/>
                </a:lnTo>
                <a:lnTo>
                  <a:pt x="659310" y="773591"/>
                </a:lnTo>
                <a:lnTo>
                  <a:pt x="618522" y="796011"/>
                </a:lnTo>
                <a:lnTo>
                  <a:pt x="575112" y="813993"/>
                </a:lnTo>
                <a:lnTo>
                  <a:pt x="529398" y="827222"/>
                </a:lnTo>
                <a:lnTo>
                  <a:pt x="481699" y="835389"/>
                </a:lnTo>
                <a:lnTo>
                  <a:pt x="432333" y="83818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787" y="1155857"/>
            <a:ext cx="562610" cy="556895"/>
          </a:xfrm>
          <a:custGeom>
            <a:avLst/>
            <a:gdLst/>
            <a:ahLst/>
            <a:cxnLst/>
            <a:rect l="l" t="t" r="r" b="b"/>
            <a:pathLst>
              <a:path w="562610" h="556894">
                <a:moveTo>
                  <a:pt x="10858" y="556661"/>
                </a:moveTo>
                <a:lnTo>
                  <a:pt x="6654" y="555492"/>
                </a:lnTo>
                <a:lnTo>
                  <a:pt x="2476" y="554248"/>
                </a:lnTo>
                <a:lnTo>
                  <a:pt x="0" y="549498"/>
                </a:lnTo>
                <a:lnTo>
                  <a:pt x="1117" y="544837"/>
                </a:lnTo>
                <a:lnTo>
                  <a:pt x="24055" y="497283"/>
                </a:lnTo>
                <a:lnTo>
                  <a:pt x="59421" y="466637"/>
                </a:lnTo>
                <a:lnTo>
                  <a:pt x="98776" y="448411"/>
                </a:lnTo>
                <a:lnTo>
                  <a:pt x="149948" y="433801"/>
                </a:lnTo>
                <a:lnTo>
                  <a:pt x="153720" y="431972"/>
                </a:lnTo>
                <a:lnTo>
                  <a:pt x="173538" y="420057"/>
                </a:lnTo>
                <a:lnTo>
                  <a:pt x="189095" y="405413"/>
                </a:lnTo>
                <a:lnTo>
                  <a:pt x="200353" y="388088"/>
                </a:lnTo>
                <a:lnTo>
                  <a:pt x="207276" y="368129"/>
                </a:lnTo>
                <a:lnTo>
                  <a:pt x="190465" y="348496"/>
                </a:lnTo>
                <a:lnTo>
                  <a:pt x="175363" y="325561"/>
                </a:lnTo>
                <a:lnTo>
                  <a:pt x="162272" y="299837"/>
                </a:lnTo>
                <a:lnTo>
                  <a:pt x="151498" y="271838"/>
                </a:lnTo>
                <a:lnTo>
                  <a:pt x="139240" y="254645"/>
                </a:lnTo>
                <a:lnTo>
                  <a:pt x="130178" y="237257"/>
                </a:lnTo>
                <a:lnTo>
                  <a:pt x="124559" y="220244"/>
                </a:lnTo>
                <a:lnTo>
                  <a:pt x="122634" y="204134"/>
                </a:lnTo>
                <a:lnTo>
                  <a:pt x="123564" y="194067"/>
                </a:lnTo>
                <a:lnTo>
                  <a:pt x="126353" y="185116"/>
                </a:lnTo>
                <a:lnTo>
                  <a:pt x="130984" y="177337"/>
                </a:lnTo>
                <a:lnTo>
                  <a:pt x="137439" y="170746"/>
                </a:lnTo>
                <a:lnTo>
                  <a:pt x="147291" y="116300"/>
                </a:lnTo>
                <a:lnTo>
                  <a:pt x="168825" y="69449"/>
                </a:lnTo>
                <a:lnTo>
                  <a:pt x="199925" y="32748"/>
                </a:lnTo>
                <a:lnTo>
                  <a:pt x="238479" y="8747"/>
                </a:lnTo>
                <a:lnTo>
                  <a:pt x="282371" y="0"/>
                </a:lnTo>
                <a:lnTo>
                  <a:pt x="284708" y="34"/>
                </a:lnTo>
                <a:lnTo>
                  <a:pt x="329253" y="9386"/>
                </a:lnTo>
                <a:lnTo>
                  <a:pt x="341650" y="17317"/>
                </a:lnTo>
                <a:lnTo>
                  <a:pt x="283032" y="17317"/>
                </a:lnTo>
                <a:lnTo>
                  <a:pt x="243023" y="25489"/>
                </a:lnTo>
                <a:lnTo>
                  <a:pt x="208055" y="47852"/>
                </a:lnTo>
                <a:lnTo>
                  <a:pt x="180074" y="81987"/>
                </a:lnTo>
                <a:lnTo>
                  <a:pt x="161026" y="125476"/>
                </a:lnTo>
                <a:lnTo>
                  <a:pt x="152857" y="175902"/>
                </a:lnTo>
                <a:lnTo>
                  <a:pt x="152755" y="178823"/>
                </a:lnTo>
                <a:lnTo>
                  <a:pt x="151320" y="181477"/>
                </a:lnTo>
                <a:lnTo>
                  <a:pt x="141604" y="187904"/>
                </a:lnTo>
                <a:lnTo>
                  <a:pt x="138290" y="194419"/>
                </a:lnTo>
                <a:lnTo>
                  <a:pt x="138295" y="204172"/>
                </a:lnTo>
                <a:lnTo>
                  <a:pt x="153147" y="246420"/>
                </a:lnTo>
                <a:lnTo>
                  <a:pt x="164820" y="262224"/>
                </a:lnTo>
                <a:lnTo>
                  <a:pt x="165366" y="263227"/>
                </a:lnTo>
                <a:lnTo>
                  <a:pt x="189282" y="317428"/>
                </a:lnTo>
                <a:lnTo>
                  <a:pt x="221018" y="358401"/>
                </a:lnTo>
                <a:lnTo>
                  <a:pt x="223151" y="360446"/>
                </a:lnTo>
                <a:lnTo>
                  <a:pt x="224142" y="363570"/>
                </a:lnTo>
                <a:lnTo>
                  <a:pt x="206914" y="408652"/>
                </a:lnTo>
                <a:lnTo>
                  <a:pt x="159969" y="447885"/>
                </a:lnTo>
                <a:lnTo>
                  <a:pt x="137325" y="454947"/>
                </a:lnTo>
                <a:lnTo>
                  <a:pt x="104118" y="464676"/>
                </a:lnTo>
                <a:lnTo>
                  <a:pt x="68127" y="480996"/>
                </a:lnTo>
                <a:lnTo>
                  <a:pt x="36467" y="507891"/>
                </a:lnTo>
                <a:lnTo>
                  <a:pt x="16255" y="549346"/>
                </a:lnTo>
                <a:lnTo>
                  <a:pt x="15163" y="553968"/>
                </a:lnTo>
                <a:lnTo>
                  <a:pt x="10858" y="556661"/>
                </a:lnTo>
                <a:close/>
              </a:path>
              <a:path w="562610" h="556894">
                <a:moveTo>
                  <a:pt x="550151" y="555772"/>
                </a:moveTo>
                <a:lnTo>
                  <a:pt x="546988" y="553219"/>
                </a:lnTo>
                <a:lnTo>
                  <a:pt x="546049" y="549346"/>
                </a:lnTo>
                <a:lnTo>
                  <a:pt x="526060" y="508631"/>
                </a:lnTo>
                <a:lnTo>
                  <a:pt x="494723" y="482664"/>
                </a:lnTo>
                <a:lnTo>
                  <a:pt x="459093" y="467318"/>
                </a:lnTo>
                <a:lnTo>
                  <a:pt x="426224" y="458464"/>
                </a:lnTo>
                <a:lnTo>
                  <a:pt x="407619" y="454007"/>
                </a:lnTo>
                <a:lnTo>
                  <a:pt x="402335" y="451467"/>
                </a:lnTo>
                <a:lnTo>
                  <a:pt x="355390" y="412208"/>
                </a:lnTo>
                <a:lnTo>
                  <a:pt x="338696" y="370187"/>
                </a:lnTo>
                <a:lnTo>
                  <a:pt x="338162" y="367050"/>
                </a:lnTo>
                <a:lnTo>
                  <a:pt x="339229" y="363811"/>
                </a:lnTo>
                <a:lnTo>
                  <a:pt x="341490" y="361805"/>
                </a:lnTo>
                <a:lnTo>
                  <a:pt x="360639" y="341281"/>
                </a:lnTo>
                <a:lnTo>
                  <a:pt x="377682" y="316029"/>
                </a:lnTo>
                <a:lnTo>
                  <a:pt x="392071" y="286979"/>
                </a:lnTo>
                <a:lnTo>
                  <a:pt x="403263" y="255061"/>
                </a:lnTo>
                <a:lnTo>
                  <a:pt x="403555" y="254071"/>
                </a:lnTo>
                <a:lnTo>
                  <a:pt x="403999" y="253131"/>
                </a:lnTo>
                <a:lnTo>
                  <a:pt x="422182" y="215153"/>
                </a:lnTo>
                <a:lnTo>
                  <a:pt x="423417" y="204172"/>
                </a:lnTo>
                <a:lnTo>
                  <a:pt x="423417" y="196248"/>
                </a:lnTo>
                <a:lnTo>
                  <a:pt x="421131" y="190406"/>
                </a:lnTo>
                <a:lnTo>
                  <a:pt x="414489" y="184208"/>
                </a:lnTo>
                <a:lnTo>
                  <a:pt x="413486" y="181884"/>
                </a:lnTo>
                <a:lnTo>
                  <a:pt x="405996" y="128198"/>
                </a:lnTo>
                <a:lnTo>
                  <a:pt x="387447" y="83933"/>
                </a:lnTo>
                <a:lnTo>
                  <a:pt x="359741" y="49070"/>
                </a:lnTo>
                <a:lnTo>
                  <a:pt x="324840" y="26082"/>
                </a:lnTo>
                <a:lnTo>
                  <a:pt x="284708" y="17439"/>
                </a:lnTo>
                <a:lnTo>
                  <a:pt x="283032" y="17317"/>
                </a:lnTo>
                <a:lnTo>
                  <a:pt x="341650" y="17317"/>
                </a:lnTo>
                <a:lnTo>
                  <a:pt x="368062" y="34213"/>
                </a:lnTo>
                <a:lnTo>
                  <a:pt x="399029" y="71887"/>
                </a:lnTo>
                <a:lnTo>
                  <a:pt x="420050" y="119781"/>
                </a:lnTo>
                <a:lnTo>
                  <a:pt x="429018" y="175267"/>
                </a:lnTo>
                <a:lnTo>
                  <a:pt x="433425" y="181339"/>
                </a:lnTo>
                <a:lnTo>
                  <a:pt x="436581" y="188188"/>
                </a:lnTo>
                <a:lnTo>
                  <a:pt x="438480" y="195796"/>
                </a:lnTo>
                <a:lnTo>
                  <a:pt x="439112" y="204172"/>
                </a:lnTo>
                <a:lnTo>
                  <a:pt x="437719" y="217717"/>
                </a:lnTo>
                <a:lnTo>
                  <a:pt x="433617" y="232066"/>
                </a:lnTo>
                <a:lnTo>
                  <a:pt x="426936" y="246861"/>
                </a:lnTo>
                <a:lnTo>
                  <a:pt x="417804" y="261767"/>
                </a:lnTo>
                <a:lnTo>
                  <a:pt x="406350" y="294149"/>
                </a:lnTo>
                <a:lnTo>
                  <a:pt x="391748" y="323860"/>
                </a:lnTo>
                <a:lnTo>
                  <a:pt x="374497" y="350042"/>
                </a:lnTo>
                <a:lnTo>
                  <a:pt x="355091" y="371838"/>
                </a:lnTo>
                <a:lnTo>
                  <a:pt x="362028" y="391728"/>
                </a:lnTo>
                <a:lnTo>
                  <a:pt x="388823" y="423607"/>
                </a:lnTo>
                <a:lnTo>
                  <a:pt x="429552" y="441485"/>
                </a:lnTo>
                <a:lnTo>
                  <a:pt x="464218" y="450913"/>
                </a:lnTo>
                <a:lnTo>
                  <a:pt x="503296" y="468134"/>
                </a:lnTo>
                <a:lnTo>
                  <a:pt x="538413" y="497868"/>
                </a:lnTo>
                <a:lnTo>
                  <a:pt x="561206" y="544863"/>
                </a:lnTo>
                <a:lnTo>
                  <a:pt x="562291" y="549498"/>
                </a:lnTo>
                <a:lnTo>
                  <a:pt x="559828" y="554222"/>
                </a:lnTo>
                <a:lnTo>
                  <a:pt x="554951" y="555670"/>
                </a:lnTo>
                <a:lnTo>
                  <a:pt x="550151" y="5557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9138" y="2858630"/>
            <a:ext cx="2646883" cy="441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1485" y="2982150"/>
            <a:ext cx="238760" cy="203200"/>
          </a:xfrm>
          <a:custGeom>
            <a:avLst/>
            <a:gdLst/>
            <a:ahLst/>
            <a:cxnLst/>
            <a:rect l="l" t="t" r="r" b="b"/>
            <a:pathLst>
              <a:path w="238760" h="203200">
                <a:moveTo>
                  <a:pt x="182239" y="78320"/>
                </a:moveTo>
                <a:lnTo>
                  <a:pt x="93332" y="78320"/>
                </a:lnTo>
                <a:lnTo>
                  <a:pt x="197459" y="558"/>
                </a:lnTo>
                <a:lnTo>
                  <a:pt x="199199" y="0"/>
                </a:lnTo>
                <a:lnTo>
                  <a:pt x="234886" y="0"/>
                </a:lnTo>
                <a:lnTo>
                  <a:pt x="238226" y="2844"/>
                </a:lnTo>
                <a:lnTo>
                  <a:pt x="238226" y="34683"/>
                </a:lnTo>
                <a:lnTo>
                  <a:pt x="235800" y="37261"/>
                </a:lnTo>
                <a:lnTo>
                  <a:pt x="210108" y="42113"/>
                </a:lnTo>
                <a:lnTo>
                  <a:pt x="208940" y="74256"/>
                </a:lnTo>
                <a:lnTo>
                  <a:pt x="205943" y="76911"/>
                </a:lnTo>
                <a:lnTo>
                  <a:pt x="182239" y="78320"/>
                </a:lnTo>
                <a:close/>
              </a:path>
              <a:path w="238760" h="203200">
                <a:moveTo>
                  <a:pt x="74447" y="202933"/>
                </a:moveTo>
                <a:lnTo>
                  <a:pt x="45498" y="197941"/>
                </a:lnTo>
                <a:lnTo>
                  <a:pt x="21831" y="184337"/>
                </a:lnTo>
                <a:lnTo>
                  <a:pt x="5860" y="164174"/>
                </a:lnTo>
                <a:lnTo>
                  <a:pt x="0" y="139509"/>
                </a:lnTo>
                <a:lnTo>
                  <a:pt x="5860" y="114851"/>
                </a:lnTo>
                <a:lnTo>
                  <a:pt x="21831" y="94692"/>
                </a:lnTo>
                <a:lnTo>
                  <a:pt x="45498" y="81089"/>
                </a:lnTo>
                <a:lnTo>
                  <a:pt x="74447" y="76098"/>
                </a:lnTo>
                <a:lnTo>
                  <a:pt x="79794" y="76098"/>
                </a:lnTo>
                <a:lnTo>
                  <a:pt x="88011" y="77368"/>
                </a:lnTo>
                <a:lnTo>
                  <a:pt x="93332" y="78320"/>
                </a:lnTo>
                <a:lnTo>
                  <a:pt x="182239" y="78320"/>
                </a:lnTo>
                <a:lnTo>
                  <a:pt x="173697" y="78828"/>
                </a:lnTo>
                <a:lnTo>
                  <a:pt x="174396" y="105663"/>
                </a:lnTo>
                <a:lnTo>
                  <a:pt x="172351" y="108165"/>
                </a:lnTo>
                <a:lnTo>
                  <a:pt x="143929" y="116382"/>
                </a:lnTo>
                <a:lnTo>
                  <a:pt x="146570" y="122161"/>
                </a:lnTo>
                <a:lnTo>
                  <a:pt x="148894" y="129133"/>
                </a:lnTo>
                <a:lnTo>
                  <a:pt x="148894" y="139509"/>
                </a:lnTo>
                <a:lnTo>
                  <a:pt x="52108" y="139509"/>
                </a:lnTo>
                <a:lnTo>
                  <a:pt x="43422" y="141006"/>
                </a:lnTo>
                <a:lnTo>
                  <a:pt x="36325" y="145087"/>
                </a:lnTo>
                <a:lnTo>
                  <a:pt x="31537" y="151135"/>
                </a:lnTo>
                <a:lnTo>
                  <a:pt x="29781" y="158534"/>
                </a:lnTo>
                <a:lnTo>
                  <a:pt x="31537" y="165937"/>
                </a:lnTo>
                <a:lnTo>
                  <a:pt x="36325" y="171984"/>
                </a:lnTo>
                <a:lnTo>
                  <a:pt x="43422" y="176063"/>
                </a:lnTo>
                <a:lnTo>
                  <a:pt x="52108" y="177558"/>
                </a:lnTo>
                <a:lnTo>
                  <a:pt x="132432" y="177558"/>
                </a:lnTo>
                <a:lnTo>
                  <a:pt x="127063" y="184337"/>
                </a:lnTo>
                <a:lnTo>
                  <a:pt x="103396" y="197941"/>
                </a:lnTo>
                <a:lnTo>
                  <a:pt x="74447" y="202933"/>
                </a:lnTo>
                <a:close/>
              </a:path>
              <a:path w="238760" h="203200">
                <a:moveTo>
                  <a:pt x="132432" y="177558"/>
                </a:moveTo>
                <a:lnTo>
                  <a:pt x="52108" y="177558"/>
                </a:lnTo>
                <a:lnTo>
                  <a:pt x="60801" y="176063"/>
                </a:lnTo>
                <a:lnTo>
                  <a:pt x="67902" y="171984"/>
                </a:lnTo>
                <a:lnTo>
                  <a:pt x="72691" y="165937"/>
                </a:lnTo>
                <a:lnTo>
                  <a:pt x="74447" y="158534"/>
                </a:lnTo>
                <a:lnTo>
                  <a:pt x="74447" y="155651"/>
                </a:lnTo>
                <a:lnTo>
                  <a:pt x="73685" y="152907"/>
                </a:lnTo>
                <a:lnTo>
                  <a:pt x="72339" y="150444"/>
                </a:lnTo>
                <a:lnTo>
                  <a:pt x="68757" y="143992"/>
                </a:lnTo>
                <a:lnTo>
                  <a:pt x="61048" y="139509"/>
                </a:lnTo>
                <a:lnTo>
                  <a:pt x="148894" y="139509"/>
                </a:lnTo>
                <a:lnTo>
                  <a:pt x="143034" y="164174"/>
                </a:lnTo>
                <a:lnTo>
                  <a:pt x="132432" y="17755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9138" y="2320429"/>
            <a:ext cx="2646883" cy="441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7952" y="2417483"/>
            <a:ext cx="176530" cy="234315"/>
          </a:xfrm>
          <a:custGeom>
            <a:avLst/>
            <a:gdLst/>
            <a:ahLst/>
            <a:cxnLst/>
            <a:rect l="l" t="t" r="r" b="b"/>
            <a:pathLst>
              <a:path w="176529" h="234314">
                <a:moveTo>
                  <a:pt x="88239" y="87807"/>
                </a:moveTo>
                <a:lnTo>
                  <a:pt x="68008" y="84253"/>
                </a:lnTo>
                <a:lnTo>
                  <a:pt x="51136" y="74671"/>
                </a:lnTo>
                <a:lnTo>
                  <a:pt x="39579" y="60681"/>
                </a:lnTo>
                <a:lnTo>
                  <a:pt x="35293" y="43903"/>
                </a:lnTo>
                <a:lnTo>
                  <a:pt x="39579" y="27126"/>
                </a:lnTo>
                <a:lnTo>
                  <a:pt x="51136" y="13136"/>
                </a:lnTo>
                <a:lnTo>
                  <a:pt x="68008" y="3554"/>
                </a:lnTo>
                <a:lnTo>
                  <a:pt x="88239" y="0"/>
                </a:lnTo>
                <a:lnTo>
                  <a:pt x="108463" y="3554"/>
                </a:lnTo>
                <a:lnTo>
                  <a:pt x="125331" y="13136"/>
                </a:lnTo>
                <a:lnTo>
                  <a:pt x="136886" y="27126"/>
                </a:lnTo>
                <a:lnTo>
                  <a:pt x="141173" y="43903"/>
                </a:lnTo>
                <a:lnTo>
                  <a:pt x="136886" y="60681"/>
                </a:lnTo>
                <a:lnTo>
                  <a:pt x="125331" y="74671"/>
                </a:lnTo>
                <a:lnTo>
                  <a:pt x="108463" y="84253"/>
                </a:lnTo>
                <a:lnTo>
                  <a:pt x="88239" y="87807"/>
                </a:lnTo>
                <a:close/>
              </a:path>
              <a:path w="176529" h="234314">
                <a:moveTo>
                  <a:pt x="88233" y="234153"/>
                </a:moveTo>
                <a:lnTo>
                  <a:pt x="45750" y="229857"/>
                </a:lnTo>
                <a:lnTo>
                  <a:pt x="13071" y="216969"/>
                </a:lnTo>
                <a:lnTo>
                  <a:pt x="0" y="195491"/>
                </a:lnTo>
                <a:lnTo>
                  <a:pt x="7265" y="159198"/>
                </a:lnTo>
                <a:lnTo>
                  <a:pt x="26727" y="129628"/>
                </a:lnTo>
                <a:lnTo>
                  <a:pt x="54885" y="109726"/>
                </a:lnTo>
                <a:lnTo>
                  <a:pt x="88239" y="102438"/>
                </a:lnTo>
                <a:lnTo>
                  <a:pt x="121586" y="109726"/>
                </a:lnTo>
                <a:lnTo>
                  <a:pt x="149740" y="129628"/>
                </a:lnTo>
                <a:lnTo>
                  <a:pt x="169201" y="159198"/>
                </a:lnTo>
                <a:lnTo>
                  <a:pt x="176466" y="195491"/>
                </a:lnTo>
                <a:lnTo>
                  <a:pt x="163394" y="216969"/>
                </a:lnTo>
                <a:lnTo>
                  <a:pt x="130715" y="229857"/>
                </a:lnTo>
                <a:lnTo>
                  <a:pt x="88233" y="23415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6791" y="3467417"/>
            <a:ext cx="2611755" cy="353060"/>
          </a:xfrm>
          <a:custGeom>
            <a:avLst/>
            <a:gdLst/>
            <a:ahLst/>
            <a:cxnLst/>
            <a:rect l="l" t="t" r="r" b="b"/>
            <a:pathLst>
              <a:path w="2611754" h="353060">
                <a:moveTo>
                  <a:pt x="2576296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7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576296" y="0"/>
                </a:lnTo>
                <a:lnTo>
                  <a:pt x="2590030" y="2774"/>
                </a:lnTo>
                <a:lnTo>
                  <a:pt x="2601248" y="10340"/>
                </a:lnTo>
                <a:lnTo>
                  <a:pt x="2608814" y="21559"/>
                </a:lnTo>
                <a:lnTo>
                  <a:pt x="2611589" y="35293"/>
                </a:lnTo>
                <a:lnTo>
                  <a:pt x="2611589" y="317627"/>
                </a:lnTo>
                <a:lnTo>
                  <a:pt x="2608814" y="331360"/>
                </a:lnTo>
                <a:lnTo>
                  <a:pt x="2601248" y="342579"/>
                </a:lnTo>
                <a:lnTo>
                  <a:pt x="2590030" y="350145"/>
                </a:lnTo>
                <a:lnTo>
                  <a:pt x="2576296" y="35292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14454" y="2170441"/>
            <a:ext cx="3132455" cy="193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882015">
              <a:lnSpc>
                <a:spcPct val="100000"/>
              </a:lnSpc>
            </a:pPr>
            <a:r>
              <a:rPr sz="950" spc="45" dirty="0">
                <a:solidFill>
                  <a:srgbClr val="5D5D5D"/>
                </a:solidFill>
                <a:latin typeface="Malgun Gothic"/>
                <a:cs typeface="Malgun Gothic"/>
              </a:rPr>
              <a:t>Username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882015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••••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로  그</a:t>
            </a:r>
            <a:r>
              <a:rPr sz="1100" spc="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5844" y="2382189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4">
                <a:moveTo>
                  <a:pt x="2611586" y="1252854"/>
                </a:moveTo>
                <a:lnTo>
                  <a:pt x="35292" y="1252854"/>
                </a:lnTo>
                <a:lnTo>
                  <a:pt x="21559" y="1250080"/>
                </a:lnTo>
                <a:lnTo>
                  <a:pt x="10340" y="1242515"/>
                </a:lnTo>
                <a:lnTo>
                  <a:pt x="2774" y="1231300"/>
                </a:lnTo>
                <a:lnTo>
                  <a:pt x="0" y="1217574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2" y="0"/>
                </a:lnTo>
                <a:lnTo>
                  <a:pt x="2611586" y="0"/>
                </a:lnTo>
                <a:lnTo>
                  <a:pt x="2625319" y="2774"/>
                </a:lnTo>
                <a:lnTo>
                  <a:pt x="2636538" y="10340"/>
                </a:lnTo>
                <a:lnTo>
                  <a:pt x="2644104" y="21559"/>
                </a:lnTo>
                <a:lnTo>
                  <a:pt x="2646879" y="35293"/>
                </a:lnTo>
                <a:lnTo>
                  <a:pt x="2646879" y="1217574"/>
                </a:lnTo>
                <a:lnTo>
                  <a:pt x="2644104" y="1231300"/>
                </a:lnTo>
                <a:lnTo>
                  <a:pt x="2636538" y="1242515"/>
                </a:lnTo>
                <a:lnTo>
                  <a:pt x="2625319" y="1250080"/>
                </a:lnTo>
                <a:lnTo>
                  <a:pt x="2611586" y="125285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3431" y="2577744"/>
            <a:ext cx="245554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 indent="-432434">
              <a:lnSpc>
                <a:spcPct val="115799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아이디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혹은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비밀번호가 알맞지</a:t>
            </a:r>
            <a:r>
              <a:rPr sz="11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않습니다.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관리자에게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35" dirty="0">
                <a:solidFill>
                  <a:srgbClr val="333333"/>
                </a:solidFill>
                <a:latin typeface="Malgun Gothic"/>
                <a:cs typeface="Malgun Gothic"/>
              </a:rPr>
              <a:t>하십시오.</a:t>
            </a:r>
            <a:endParaRPr sz="1100" dirty="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23402" y="316743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80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00371" y="3257128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1720" y="316743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80" h="353060">
                <a:moveTo>
                  <a:pt x="1138161" y="352920"/>
                </a:moveTo>
                <a:lnTo>
                  <a:pt x="35290" y="352920"/>
                </a:lnTo>
                <a:lnTo>
                  <a:pt x="21558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8" y="2774"/>
                </a:lnTo>
                <a:lnTo>
                  <a:pt x="35290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10760" y="3257128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87"/>
            <a:ext cx="221043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제작 제품</a:t>
            </a:r>
            <a:r>
              <a:rPr sz="11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64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7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9544" y="1342491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95574" y="134249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8796" y="675154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171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1171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90610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40597" y="2391016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0610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0610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0610" y="449087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0610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1171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1171" y="449969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1171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9"/>
                </a:lnTo>
                <a:lnTo>
                  <a:pt x="15514" y="15513"/>
                </a:lnTo>
                <a:lnTo>
                  <a:pt x="32345" y="4163"/>
                </a:lnTo>
                <a:lnTo>
                  <a:pt x="52946" y="0"/>
                </a:lnTo>
                <a:lnTo>
                  <a:pt x="73545" y="4163"/>
                </a:lnTo>
                <a:lnTo>
                  <a:pt x="90371" y="15513"/>
                </a:lnTo>
                <a:lnTo>
                  <a:pt x="101718" y="32339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38448" y="5321633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50137" y="5312810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89983" y="1333668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13545" y="1680235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10719" y="1333668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29190" y="2223376"/>
            <a:ext cx="829360" cy="361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4686" y="233486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808"/>
                </a:moveTo>
                <a:lnTo>
                  <a:pt x="3454" y="41808"/>
                </a:lnTo>
                <a:lnTo>
                  <a:pt x="2425" y="41275"/>
                </a:lnTo>
                <a:lnTo>
                  <a:pt x="0" y="38569"/>
                </a:lnTo>
                <a:lnTo>
                  <a:pt x="0" y="35661"/>
                </a:lnTo>
                <a:lnTo>
                  <a:pt x="30505" y="1968"/>
                </a:lnTo>
                <a:lnTo>
                  <a:pt x="30607" y="1803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61"/>
                </a:lnTo>
                <a:lnTo>
                  <a:pt x="66992" y="38569"/>
                </a:lnTo>
                <a:lnTo>
                  <a:pt x="65402" y="40347"/>
                </a:lnTo>
                <a:lnTo>
                  <a:pt x="64617" y="41236"/>
                </a:lnTo>
                <a:lnTo>
                  <a:pt x="63563" y="41808"/>
                </a:lnTo>
                <a:close/>
              </a:path>
              <a:path w="67310" h="41910">
                <a:moveTo>
                  <a:pt x="65379" y="4037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14686" y="2441194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6257" y="2549829"/>
            <a:ext cx="1014641" cy="10499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38017" y="2611589"/>
            <a:ext cx="838174" cy="873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78787"/>
              </p:ext>
            </p:extLst>
          </p:nvPr>
        </p:nvGraphicFramePr>
        <p:xfrm>
          <a:off x="253780" y="1797417"/>
          <a:ext cx="9939027" cy="3474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90"/>
                <a:gridCol w="1274913"/>
                <a:gridCol w="1588127"/>
                <a:gridCol w="1588127"/>
                <a:gridCol w="1588127"/>
                <a:gridCol w="1588127"/>
                <a:gridCol w="577707"/>
                <a:gridCol w="1001598"/>
                <a:gridCol w="427911"/>
              </a:tblGrid>
              <a:tr h="758772">
                <a:tc>
                  <a:txBody>
                    <a:bodyPr/>
                    <a:lstStyle/>
                    <a:p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758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2814320">
                        <a:lnSpc>
                          <a:spcPct val="100000"/>
                        </a:lnSpc>
                      </a:pPr>
                      <a:endParaRPr lang="en-US" sz="950" spc="-65" dirty="0" smtClean="0">
                        <a:solidFill>
                          <a:srgbClr val="333333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2814320">
                        <a:lnSpc>
                          <a:spcPct val="100000"/>
                        </a:lnSpc>
                      </a:pPr>
                      <a:r>
                        <a:rPr sz="950" spc="-65" dirty="0" smtClean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58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 dirty="0">
                        <a:latin typeface="Times New Roman"/>
                        <a:cs typeface="Times New Roman"/>
                      </a:endParaRPr>
                    </a:p>
                    <a:p>
                      <a:pPr marL="140335" algn="ctr">
                        <a:lnSpc>
                          <a:spcPct val="100000"/>
                        </a:lnSpc>
                      </a:pPr>
                      <a:endParaRPr lang="en-US" sz="800" spc="-40" dirty="0" smtClean="0">
                        <a:solidFill>
                          <a:srgbClr val="FFFFFF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140335" algn="ctr">
                        <a:lnSpc>
                          <a:spcPct val="100000"/>
                        </a:lnSpc>
                      </a:pPr>
                      <a:r>
                        <a:rPr sz="800" spc="-40" dirty="0" err="1" smtClean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5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58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endParaRPr lang="en-US" sz="800" spc="-40" dirty="0" smtClean="0">
                        <a:solidFill>
                          <a:srgbClr val="FFFFFF"/>
                        </a:solidFill>
                        <a:latin typeface="Malgun Gothic"/>
                        <a:cs typeface="Malgun Gothic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800" spc="-40" dirty="0" err="1" smtClean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9284">
                <a:tc gridSpan="2"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805"/>
                        </a:lnSpc>
                      </a:pPr>
                      <a:r>
                        <a:rPr sz="125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샴페인</a:t>
                      </a:r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endParaRPr sz="12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9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258158">
                <a:tc gridSpan="2"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태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-4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25" spc="-97" baseline="1754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 세 분</a:t>
                      </a:r>
                      <a:r>
                        <a:rPr sz="1650" spc="-4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류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격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량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134286">
                <a:tc gridSpan="2"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크림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T w="8758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43180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생크림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652780" algn="l"/>
                        </a:tabLst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토핑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97" baseline="-20467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	림</a:t>
                      </a:r>
                      <a:endParaRPr sz="1425" baseline="-20467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10000</a:t>
                      </a:r>
                      <a:r>
                        <a:rPr sz="95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절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3180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초코크림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15000원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1430"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514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숫자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3050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99695" algn="ctr">
                        <a:lnSpc>
                          <a:spcPct val="100000"/>
                        </a:lnSpc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100개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1430"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매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514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캐릭터</a:t>
                      </a:r>
                      <a:r>
                        <a:rPr sz="950" spc="-20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31800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05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매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8514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아무르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도츠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972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샴페인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410000원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5개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97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74957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97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80"/>
            <a:ext cx="221043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제작 제품</a:t>
            </a:r>
            <a:r>
              <a:rPr sz="11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57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8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91150"/>
          </a:xfrm>
          <a:custGeom>
            <a:avLst/>
            <a:gdLst/>
            <a:ahLst/>
            <a:cxnLst/>
            <a:rect l="l" t="t" r="r" b="b"/>
            <a:pathLst>
              <a:path h="5391150">
                <a:moveTo>
                  <a:pt x="0" y="0"/>
                </a:moveTo>
                <a:lnTo>
                  <a:pt x="0" y="5390744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375" y="1945390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375" y="1940978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64016" y="1940978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93583" y="4852619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4">
                <a:moveTo>
                  <a:pt x="2611589" y="1252854"/>
                </a:moveTo>
                <a:lnTo>
                  <a:pt x="35293" y="1252854"/>
                </a:lnTo>
                <a:lnTo>
                  <a:pt x="21559" y="1250080"/>
                </a:lnTo>
                <a:lnTo>
                  <a:pt x="10340" y="1242514"/>
                </a:lnTo>
                <a:lnTo>
                  <a:pt x="2774" y="1231295"/>
                </a:lnTo>
                <a:lnTo>
                  <a:pt x="0" y="1217561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611589" y="0"/>
                </a:lnTo>
                <a:lnTo>
                  <a:pt x="2625323" y="2774"/>
                </a:lnTo>
                <a:lnTo>
                  <a:pt x="2636542" y="10340"/>
                </a:lnTo>
                <a:lnTo>
                  <a:pt x="2644108" y="21559"/>
                </a:lnTo>
                <a:lnTo>
                  <a:pt x="2646883" y="35293"/>
                </a:lnTo>
                <a:lnTo>
                  <a:pt x="2646883" y="1217561"/>
                </a:lnTo>
                <a:lnTo>
                  <a:pt x="2644108" y="1231295"/>
                </a:lnTo>
                <a:lnTo>
                  <a:pt x="2636542" y="1242514"/>
                </a:lnTo>
                <a:lnTo>
                  <a:pt x="2625323" y="1250080"/>
                </a:lnTo>
                <a:lnTo>
                  <a:pt x="2611589" y="125285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29544" y="1342484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95574" y="1342484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8796" y="675147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89983" y="133366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3545" y="1680228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10719" y="133366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20451" y="2426239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0451" y="2955615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0451" y="3484991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0451" y="4014367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0451" y="4543743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0451" y="5081942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0451" y="5620141"/>
            <a:ext cx="1650364" cy="547370"/>
          </a:xfrm>
          <a:custGeom>
            <a:avLst/>
            <a:gdLst/>
            <a:ahLst/>
            <a:cxnLst/>
            <a:rect l="l" t="t" r="r" b="b"/>
            <a:pathLst>
              <a:path w="1650364" h="547370">
                <a:moveTo>
                  <a:pt x="0" y="0"/>
                </a:moveTo>
                <a:lnTo>
                  <a:pt x="1649888" y="0"/>
                </a:lnTo>
                <a:lnTo>
                  <a:pt x="1649888" y="547021"/>
                </a:lnTo>
                <a:lnTo>
                  <a:pt x="0" y="54702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20455" y="296002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0455" y="296002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0455" y="348940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0455" y="348940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0455" y="401877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0455" y="401877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0455" y="454815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0455" y="454815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20455" y="508635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20455" y="508635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455" y="562455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0455" y="562455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20455" y="2430686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4864" y="242630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2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5927" y="242630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2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24864" y="295561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65927" y="295561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4864" y="3484991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5927" y="3484991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4864" y="401436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65927" y="401436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4864" y="4543743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65927" y="4543743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4864" y="508194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65927" y="508194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0455" y="616278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9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24864" y="5620141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93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65927" y="5620141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93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691528" y="3143766"/>
            <a:ext cx="3327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63595" y="3673142"/>
            <a:ext cx="5619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47413" y="4202518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품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03299" y="4740716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704762" y="5278915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78294" y="5817114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량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20455" y="754798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89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20455" y="7547988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8" y="0"/>
                </a:lnTo>
              </a:path>
            </a:pathLst>
          </a:custGeom>
          <a:ln w="889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08639" y="7547988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29" y="0"/>
                </a:lnTo>
              </a:path>
            </a:pathLst>
          </a:custGeom>
          <a:ln w="889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08639" y="6184808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08639" y="6846528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08643" y="6850939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08643" y="6850939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08643" y="751266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08643" y="618925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13053" y="6184874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476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48284" y="6184874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476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13053" y="6846528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48284" y="6846528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890044" y="6443542"/>
            <a:ext cx="6051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열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량(kcal)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47393" y="7105262"/>
            <a:ext cx="464184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당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류(g)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670337" y="299531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0337" y="299531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0337" y="351587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70337" y="351587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0337" y="403642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0337" y="403642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70337" y="455697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0337" y="455697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70337" y="507753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70337" y="507753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70337" y="560690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70337" y="560690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70337" y="243068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7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74750" y="2426309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20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92131" y="2426309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20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74750" y="299090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92131" y="299090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74750" y="351146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92131" y="351146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74750" y="403201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92131" y="403201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74750" y="455256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92131" y="455256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74750" y="507311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92131" y="507311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70337" y="613631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9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674750" y="560249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72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92131" y="560249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72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214886" y="2611582"/>
            <a:ext cx="13265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806450" algn="l"/>
                <a:tab pos="1168400" algn="l"/>
              </a:tabLst>
            </a:pP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제	품	등	록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457517" y="3179058"/>
            <a:ext cx="6680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 작  제</a:t>
            </a:r>
            <a:r>
              <a:rPr sz="950" spc="-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558981" y="3699611"/>
            <a:ext cx="358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크 </a:t>
            </a:r>
            <a:r>
              <a:rPr sz="950" spc="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404579" y="4220164"/>
            <a:ext cx="6146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초 코 크</a:t>
            </a:r>
            <a:r>
              <a:rPr sz="950" spc="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289881" y="4740716"/>
            <a:ext cx="8178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초콜렛맛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크</a:t>
            </a:r>
            <a:r>
              <a:rPr sz="950" spc="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66340" y="5261269"/>
            <a:ext cx="491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15000원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585449" y="5790645"/>
            <a:ext cx="2794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687991" y="685976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87991" y="685976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87991" y="7530305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87991" y="6189253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5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92399" y="618487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9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74488" y="618487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9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92399" y="6855351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574488" y="6855351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5581038" y="6443542"/>
            <a:ext cx="234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563392" y="7114085"/>
            <a:ext cx="1644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7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505840" y="5074584"/>
            <a:ext cx="16186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r>
              <a:rPr sz="11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8099450" y="563786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8448491" y="5727481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361131" y="563786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9838102" y="5727481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-3877" y="5916639"/>
            <a:ext cx="721360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25" dirty="0" smtClean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134" name="object 9"/>
          <p:cNvSpPr/>
          <p:nvPr/>
        </p:nvSpPr>
        <p:spPr>
          <a:xfrm>
            <a:off x="2029345" y="6184870"/>
            <a:ext cx="697230" cy="1332251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3789451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5539" y="3246843"/>
            <a:ext cx="847090" cy="229870"/>
          </a:xfrm>
          <a:custGeom>
            <a:avLst/>
            <a:gdLst/>
            <a:ahLst/>
            <a:cxnLst/>
            <a:rect l="l" t="t" r="r" b="b"/>
            <a:pathLst>
              <a:path w="847089" h="229870">
                <a:moveTo>
                  <a:pt x="811707" y="229387"/>
                </a:moveTo>
                <a:lnTo>
                  <a:pt x="35293" y="229387"/>
                </a:lnTo>
                <a:lnTo>
                  <a:pt x="21559" y="226614"/>
                </a:lnTo>
                <a:lnTo>
                  <a:pt x="10340" y="219052"/>
                </a:lnTo>
                <a:lnTo>
                  <a:pt x="2774" y="207838"/>
                </a:lnTo>
                <a:lnTo>
                  <a:pt x="0" y="19410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811707" y="0"/>
                </a:lnTo>
                <a:lnTo>
                  <a:pt x="825441" y="2774"/>
                </a:lnTo>
                <a:lnTo>
                  <a:pt x="836660" y="10340"/>
                </a:lnTo>
                <a:lnTo>
                  <a:pt x="844226" y="21559"/>
                </a:lnTo>
                <a:lnTo>
                  <a:pt x="847001" y="35293"/>
                </a:lnTo>
                <a:lnTo>
                  <a:pt x="847001" y="194106"/>
                </a:lnTo>
                <a:lnTo>
                  <a:pt x="844226" y="207838"/>
                </a:lnTo>
                <a:lnTo>
                  <a:pt x="836660" y="219052"/>
                </a:lnTo>
                <a:lnTo>
                  <a:pt x="825441" y="226614"/>
                </a:lnTo>
                <a:lnTo>
                  <a:pt x="811707" y="22938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9288" y="3286330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711" y="3229190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7000" y="247040"/>
                </a:moveTo>
                <a:lnTo>
                  <a:pt x="35293" y="247040"/>
                </a:lnTo>
                <a:lnTo>
                  <a:pt x="21559" y="244267"/>
                </a:lnTo>
                <a:lnTo>
                  <a:pt x="10340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97000" y="0"/>
                </a:lnTo>
                <a:lnTo>
                  <a:pt x="1010734" y="2774"/>
                </a:lnTo>
                <a:lnTo>
                  <a:pt x="1021953" y="10340"/>
                </a:lnTo>
                <a:lnTo>
                  <a:pt x="1029519" y="21559"/>
                </a:lnTo>
                <a:lnTo>
                  <a:pt x="1032294" y="35293"/>
                </a:lnTo>
                <a:lnTo>
                  <a:pt x="1032294" y="211759"/>
                </a:lnTo>
                <a:lnTo>
                  <a:pt x="1029519" y="225491"/>
                </a:lnTo>
                <a:lnTo>
                  <a:pt x="1021953" y="236705"/>
                </a:lnTo>
                <a:lnTo>
                  <a:pt x="1010734" y="244267"/>
                </a:lnTo>
                <a:lnTo>
                  <a:pt x="997000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2050" y="3268684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제품등록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0455" y="4372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7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3054" y="0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80">
                <a:moveTo>
                  <a:pt x="0" y="0"/>
                </a:moveTo>
                <a:lnTo>
                  <a:pt x="0" y="2011633"/>
                </a:lnTo>
              </a:path>
            </a:pathLst>
          </a:custGeom>
          <a:ln w="88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20455" y="2011629"/>
            <a:ext cx="1650364" cy="441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8639" y="0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8639" y="670469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8639" y="1341012"/>
            <a:ext cx="944244" cy="679450"/>
          </a:xfrm>
          <a:custGeom>
            <a:avLst/>
            <a:gdLst/>
            <a:ahLst/>
            <a:cxnLst/>
            <a:rect l="l" t="t" r="r" b="b"/>
            <a:pathLst>
              <a:path w="944245" h="679450">
                <a:moveTo>
                  <a:pt x="0" y="0"/>
                </a:moveTo>
                <a:lnTo>
                  <a:pt x="944053" y="0"/>
                </a:lnTo>
                <a:lnTo>
                  <a:pt x="944053" y="679365"/>
                </a:lnTo>
                <a:lnTo>
                  <a:pt x="0" y="67936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643" y="4372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8643" y="674881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8643" y="674881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8643" y="134542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8643" y="134542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3053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7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8284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7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3053" y="67046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8284" y="67046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8643" y="201600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9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3053" y="1341012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38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48284" y="1341012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38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10637" y="258660"/>
            <a:ext cx="7378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단 백</a:t>
            </a:r>
            <a:r>
              <a:rPr sz="95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질(g/%)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6820" y="929203"/>
            <a:ext cx="905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포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화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방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0054" y="1599746"/>
            <a:ext cx="878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나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륨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(mg/%)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87991" y="437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5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7991" y="67488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7991" y="67488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7991" y="134542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7991" y="134542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2399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7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74488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97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2399" y="67046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74488" y="67046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7991" y="202482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8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92399" y="1341012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52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4488" y="1341012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52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625153" y="258660"/>
            <a:ext cx="939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32512" y="929203"/>
            <a:ext cx="1993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03095" y="1608569"/>
            <a:ext cx="1644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20451" y="2011555"/>
            <a:ext cx="1650364" cy="441325"/>
          </a:xfrm>
          <a:custGeom>
            <a:avLst/>
            <a:gdLst/>
            <a:ahLst/>
            <a:cxnLst/>
            <a:rect l="l" t="t" r="r" b="b"/>
            <a:pathLst>
              <a:path w="1650364" h="441325">
                <a:moveTo>
                  <a:pt x="0" y="0"/>
                </a:moveTo>
                <a:lnTo>
                  <a:pt x="1649888" y="0"/>
                </a:lnTo>
                <a:lnTo>
                  <a:pt x="1649888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0451" y="2452702"/>
            <a:ext cx="1650364" cy="450215"/>
          </a:xfrm>
          <a:custGeom>
            <a:avLst/>
            <a:gdLst/>
            <a:ahLst/>
            <a:cxnLst/>
            <a:rect l="l" t="t" r="r" b="b"/>
            <a:pathLst>
              <a:path w="1650364" h="450214">
                <a:moveTo>
                  <a:pt x="0" y="0"/>
                </a:moveTo>
                <a:lnTo>
                  <a:pt x="1649888" y="0"/>
                </a:lnTo>
                <a:lnTo>
                  <a:pt x="1649888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0455" y="24571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0455" y="24571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0455" y="201600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4864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00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65927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00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20455" y="289829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24864" y="2452702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43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65927" y="2452702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43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704762" y="2155591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60648" y="2596738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87991" y="245711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7991" y="245711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87991" y="2016001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75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92399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0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39196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0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7991" y="2907115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8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92399" y="2452702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57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39196" y="2452702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57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470751" y="2155591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판매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90911" y="2532176"/>
            <a:ext cx="688187" cy="264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001733" y="2587914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파일</a:t>
            </a:r>
            <a:r>
              <a:rPr sz="950" spc="-21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첨부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5" name="object 9"/>
          <p:cNvSpPr/>
          <p:nvPr/>
        </p:nvSpPr>
        <p:spPr>
          <a:xfrm>
            <a:off x="2020451" y="0"/>
            <a:ext cx="697230" cy="2011680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6"/>
          <p:cNvSpPr txBox="1"/>
          <p:nvPr/>
        </p:nvSpPr>
        <p:spPr>
          <a:xfrm>
            <a:off x="2285572" y="246498"/>
            <a:ext cx="15176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영</a:t>
            </a:r>
            <a:endParaRPr sz="9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양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77" name="object 17"/>
          <p:cNvSpPr txBox="1"/>
          <p:nvPr/>
        </p:nvSpPr>
        <p:spPr>
          <a:xfrm>
            <a:off x="2304575" y="929237"/>
            <a:ext cx="132762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lang="en-US" sz="950" spc="-65" dirty="0" smtClean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950" spc="-6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66"/>
            <a:ext cx="221043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제작 제품</a:t>
            </a:r>
            <a:r>
              <a:rPr sz="11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44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9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375" y="1945376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375" y="1940965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4016" y="1940965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3583" y="4852619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4">
                <a:moveTo>
                  <a:pt x="2611589" y="1252854"/>
                </a:moveTo>
                <a:lnTo>
                  <a:pt x="35293" y="1252854"/>
                </a:lnTo>
                <a:lnTo>
                  <a:pt x="21559" y="1250080"/>
                </a:lnTo>
                <a:lnTo>
                  <a:pt x="10340" y="1242514"/>
                </a:lnTo>
                <a:lnTo>
                  <a:pt x="2774" y="1231295"/>
                </a:lnTo>
                <a:lnTo>
                  <a:pt x="0" y="1217561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611589" y="0"/>
                </a:lnTo>
                <a:lnTo>
                  <a:pt x="2625323" y="2774"/>
                </a:lnTo>
                <a:lnTo>
                  <a:pt x="2636542" y="10340"/>
                </a:lnTo>
                <a:lnTo>
                  <a:pt x="2644108" y="21559"/>
                </a:lnTo>
                <a:lnTo>
                  <a:pt x="2646883" y="35293"/>
                </a:lnTo>
                <a:lnTo>
                  <a:pt x="2646883" y="1217561"/>
                </a:lnTo>
                <a:lnTo>
                  <a:pt x="2644108" y="1231295"/>
                </a:lnTo>
                <a:lnTo>
                  <a:pt x="2636542" y="1242514"/>
                </a:lnTo>
                <a:lnTo>
                  <a:pt x="2625323" y="1250080"/>
                </a:lnTo>
                <a:lnTo>
                  <a:pt x="2611589" y="125285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29544" y="1342470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095574" y="1342470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8796" y="675134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89983" y="133364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3545" y="1680215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10719" y="133364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20451" y="2426226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20451" y="2955602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0451" y="3484978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0451" y="4014354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0451" y="4543730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0451" y="5081928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0451" y="5620127"/>
            <a:ext cx="1650364" cy="547370"/>
          </a:xfrm>
          <a:custGeom>
            <a:avLst/>
            <a:gdLst/>
            <a:ahLst/>
            <a:cxnLst/>
            <a:rect l="l" t="t" r="r" b="b"/>
            <a:pathLst>
              <a:path w="1650364" h="547370">
                <a:moveTo>
                  <a:pt x="0" y="0"/>
                </a:moveTo>
                <a:lnTo>
                  <a:pt x="1649888" y="0"/>
                </a:lnTo>
                <a:lnTo>
                  <a:pt x="1649888" y="547021"/>
                </a:lnTo>
                <a:lnTo>
                  <a:pt x="0" y="54702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0455" y="29600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20455" y="29600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0455" y="348938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0455" y="348938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0455" y="401876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0455" y="401876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0455" y="454814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0455" y="454814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0455" y="508634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20455" y="508634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20455" y="562453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455" y="562453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0455" y="243067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24864" y="242630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15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65927" y="242630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1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24864" y="295560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5927" y="295560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24864" y="348497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65927" y="348497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24864" y="4014354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65927" y="4014354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4864" y="454373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65927" y="454373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4864" y="5081928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65927" y="5081928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0455" y="616278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90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4864" y="5620127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106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65927" y="5620127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106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691528" y="3143753"/>
            <a:ext cx="3327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63595" y="3673128"/>
            <a:ext cx="5619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47413" y="4202504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품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03299" y="4740703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704762" y="5278902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78294" y="5817101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량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020455" y="7547981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20455" y="7547981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8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08639" y="7547981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29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08639" y="6184795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08639" y="6846515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08643" y="685092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08643" y="685092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08643" y="751264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08643" y="618924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13053" y="6184874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463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48284" y="6184874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463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13053" y="6846515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48284" y="6846515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890044" y="6443529"/>
            <a:ext cx="6051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열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량(kcal)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947393" y="7105249"/>
            <a:ext cx="464184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당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류(g)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670337" y="2995305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70337" y="2995305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0337" y="351585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0337" y="351585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70337" y="403641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0337" y="403641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0337" y="455696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70337" y="455696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0337" y="507751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70337" y="507751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70337" y="5606893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70337" y="5606893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70337" y="243067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7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74750" y="2426309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407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92131" y="2426309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407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74750" y="2990894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92131" y="2990894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74750" y="351144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592131" y="351144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74750" y="40320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92131" y="403200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74750" y="455255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92131" y="455255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74750" y="5073106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592131" y="5073106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70337" y="6136312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9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674750" y="560248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8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592131" y="560248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8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214886" y="2611568"/>
            <a:ext cx="13265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806450" algn="l"/>
                <a:tab pos="1168400" algn="l"/>
              </a:tabLst>
            </a:pP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제	품	등	록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457517" y="3179044"/>
            <a:ext cx="6680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 작  제</a:t>
            </a:r>
            <a:r>
              <a:rPr sz="950" spc="-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558981" y="3699597"/>
            <a:ext cx="358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크 </a:t>
            </a:r>
            <a:r>
              <a:rPr sz="950" spc="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404579" y="4220150"/>
            <a:ext cx="6146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초 코 크</a:t>
            </a:r>
            <a:r>
              <a:rPr sz="950" spc="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289881" y="4740703"/>
            <a:ext cx="8178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초콜렛맛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크</a:t>
            </a:r>
            <a:r>
              <a:rPr sz="950" spc="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466340" y="5261256"/>
            <a:ext cx="491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15000원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85449" y="5790632"/>
            <a:ext cx="2794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3687991" y="6859749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87991" y="6859749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87991" y="753029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87991" y="6189246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92399" y="618487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6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574488" y="618487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6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92399" y="6855338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74488" y="6855338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5581038" y="6443529"/>
            <a:ext cx="234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563392" y="7114071"/>
            <a:ext cx="1644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7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505840" y="5074570"/>
            <a:ext cx="16186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r>
              <a:rPr sz="11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099450" y="563786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8448491" y="5727467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9361131" y="5637860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60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6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9838102" y="5727467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0" name="object 9"/>
          <p:cNvSpPr/>
          <p:nvPr/>
        </p:nvSpPr>
        <p:spPr>
          <a:xfrm>
            <a:off x="2029345" y="6184870"/>
            <a:ext cx="697230" cy="1332251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3789451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0455" y="4366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7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3054" y="0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80">
                <a:moveTo>
                  <a:pt x="0" y="0"/>
                </a:moveTo>
                <a:lnTo>
                  <a:pt x="0" y="2011633"/>
                </a:lnTo>
              </a:path>
            </a:pathLst>
          </a:custGeom>
          <a:ln w="88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20455" y="2011629"/>
            <a:ext cx="1650364" cy="441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08639" y="0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8639" y="670456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8639" y="1340999"/>
            <a:ext cx="944244" cy="679450"/>
          </a:xfrm>
          <a:custGeom>
            <a:avLst/>
            <a:gdLst/>
            <a:ahLst/>
            <a:cxnLst/>
            <a:rect l="l" t="t" r="r" b="b"/>
            <a:pathLst>
              <a:path w="944245" h="679450">
                <a:moveTo>
                  <a:pt x="0" y="0"/>
                </a:moveTo>
                <a:lnTo>
                  <a:pt x="944053" y="0"/>
                </a:lnTo>
                <a:lnTo>
                  <a:pt x="944053" y="679365"/>
                </a:lnTo>
                <a:lnTo>
                  <a:pt x="0" y="67936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8643" y="436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8643" y="674868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8643" y="674868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8643" y="134541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643" y="134541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3053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4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8284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4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13053" y="670456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8284" y="670456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8643" y="2015996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90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3053" y="134099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51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8284" y="134099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51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10637" y="258647"/>
            <a:ext cx="7378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단 백</a:t>
            </a:r>
            <a:r>
              <a:rPr sz="95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질(g/%)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6820" y="929190"/>
            <a:ext cx="905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포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화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방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0054" y="1599732"/>
            <a:ext cx="878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나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륨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(mg/%)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87991" y="4366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4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87991" y="674868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7991" y="674868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7991" y="1345410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87991" y="1345410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92399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4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74488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284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92399" y="670456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74488" y="670456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7991" y="202481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9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92399" y="1340999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4488" y="1340999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625153" y="258647"/>
            <a:ext cx="9398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32512" y="929190"/>
            <a:ext cx="1993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03095" y="1608556"/>
            <a:ext cx="1644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20451" y="2011542"/>
            <a:ext cx="1650364" cy="441325"/>
          </a:xfrm>
          <a:custGeom>
            <a:avLst/>
            <a:gdLst/>
            <a:ahLst/>
            <a:cxnLst/>
            <a:rect l="l" t="t" r="r" b="b"/>
            <a:pathLst>
              <a:path w="1650364" h="441325">
                <a:moveTo>
                  <a:pt x="0" y="0"/>
                </a:moveTo>
                <a:lnTo>
                  <a:pt x="1649888" y="0"/>
                </a:lnTo>
                <a:lnTo>
                  <a:pt x="1649888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0451" y="2452688"/>
            <a:ext cx="1650364" cy="450215"/>
          </a:xfrm>
          <a:custGeom>
            <a:avLst/>
            <a:gdLst/>
            <a:ahLst/>
            <a:cxnLst/>
            <a:rect l="l" t="t" r="r" b="b"/>
            <a:pathLst>
              <a:path w="1650364" h="450214">
                <a:moveTo>
                  <a:pt x="0" y="0"/>
                </a:moveTo>
                <a:lnTo>
                  <a:pt x="1649888" y="0"/>
                </a:lnTo>
                <a:lnTo>
                  <a:pt x="1649888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20455" y="245710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0455" y="245710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0455" y="201599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4864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887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65927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887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0455" y="289829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90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4864" y="2452688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56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65927" y="2452688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56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704762" y="2155577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60648" y="2596724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687991" y="2457100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7991" y="2457100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87991" y="2015994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7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92399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887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39196" y="2011624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887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7991" y="2907108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9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92399" y="2452688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7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39196" y="2452688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7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470751" y="2155577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판매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890911" y="2532176"/>
            <a:ext cx="688187" cy="264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01733" y="2587901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파일</a:t>
            </a:r>
            <a:r>
              <a:rPr sz="950" spc="-21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첨부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52711" y="3229190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7000" y="247040"/>
                </a:moveTo>
                <a:lnTo>
                  <a:pt x="35293" y="247040"/>
                </a:lnTo>
                <a:lnTo>
                  <a:pt x="21559" y="244267"/>
                </a:lnTo>
                <a:lnTo>
                  <a:pt x="10340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97000" y="0"/>
                </a:lnTo>
                <a:lnTo>
                  <a:pt x="1010734" y="2774"/>
                </a:lnTo>
                <a:lnTo>
                  <a:pt x="1021953" y="10340"/>
                </a:lnTo>
                <a:lnTo>
                  <a:pt x="1029519" y="21559"/>
                </a:lnTo>
                <a:lnTo>
                  <a:pt x="1032294" y="35293"/>
                </a:lnTo>
                <a:lnTo>
                  <a:pt x="1032294" y="211759"/>
                </a:lnTo>
                <a:lnTo>
                  <a:pt x="1029519" y="225491"/>
                </a:lnTo>
                <a:lnTo>
                  <a:pt x="1021953" y="236705"/>
                </a:lnTo>
                <a:lnTo>
                  <a:pt x="1010734" y="244267"/>
                </a:lnTo>
                <a:lnTo>
                  <a:pt x="997000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648816" y="3268671"/>
            <a:ext cx="4400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수정</a:t>
            </a:r>
            <a:r>
              <a:rPr sz="8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완료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385005" y="3229190"/>
            <a:ext cx="873760" cy="247650"/>
          </a:xfrm>
          <a:custGeom>
            <a:avLst/>
            <a:gdLst/>
            <a:ahLst/>
            <a:cxnLst/>
            <a:rect l="l" t="t" r="r" b="b"/>
            <a:pathLst>
              <a:path w="873760" h="247650">
                <a:moveTo>
                  <a:pt x="838174" y="247040"/>
                </a:moveTo>
                <a:lnTo>
                  <a:pt x="35280" y="247040"/>
                </a:lnTo>
                <a:lnTo>
                  <a:pt x="21554" y="244267"/>
                </a:lnTo>
                <a:lnTo>
                  <a:pt x="10339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39" y="10340"/>
                </a:lnTo>
                <a:lnTo>
                  <a:pt x="21554" y="2774"/>
                </a:lnTo>
                <a:lnTo>
                  <a:pt x="35280" y="0"/>
                </a:lnTo>
                <a:lnTo>
                  <a:pt x="838174" y="0"/>
                </a:lnTo>
                <a:lnTo>
                  <a:pt x="851908" y="2774"/>
                </a:lnTo>
                <a:lnTo>
                  <a:pt x="863126" y="10340"/>
                </a:lnTo>
                <a:lnTo>
                  <a:pt x="870692" y="21559"/>
                </a:lnTo>
                <a:lnTo>
                  <a:pt x="873467" y="35293"/>
                </a:lnTo>
                <a:lnTo>
                  <a:pt x="873467" y="211759"/>
                </a:lnTo>
                <a:lnTo>
                  <a:pt x="870692" y="225491"/>
                </a:lnTo>
                <a:lnTo>
                  <a:pt x="863126" y="236705"/>
                </a:lnTo>
                <a:lnTo>
                  <a:pt x="851908" y="244267"/>
                </a:lnTo>
                <a:lnTo>
                  <a:pt x="838174" y="24704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672276" y="3268671"/>
            <a:ext cx="2990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삭 </a:t>
            </a:r>
            <a:r>
              <a:rPr sz="800" spc="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제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232006" y="3220377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6988" y="247040"/>
                </a:moveTo>
                <a:lnTo>
                  <a:pt x="35293" y="247040"/>
                </a:lnTo>
                <a:lnTo>
                  <a:pt x="21559" y="244265"/>
                </a:lnTo>
                <a:lnTo>
                  <a:pt x="10340" y="236699"/>
                </a:lnTo>
                <a:lnTo>
                  <a:pt x="2774" y="225480"/>
                </a:lnTo>
                <a:lnTo>
                  <a:pt x="0" y="211747"/>
                </a:lnTo>
                <a:lnTo>
                  <a:pt x="0" y="35280"/>
                </a:lnTo>
                <a:lnTo>
                  <a:pt x="2774" y="21554"/>
                </a:lnTo>
                <a:lnTo>
                  <a:pt x="10340" y="10339"/>
                </a:lnTo>
                <a:lnTo>
                  <a:pt x="21559" y="2774"/>
                </a:lnTo>
                <a:lnTo>
                  <a:pt x="35293" y="0"/>
                </a:lnTo>
                <a:lnTo>
                  <a:pt x="996988" y="0"/>
                </a:lnTo>
                <a:lnTo>
                  <a:pt x="1010721" y="2774"/>
                </a:lnTo>
                <a:lnTo>
                  <a:pt x="1021940" y="10339"/>
                </a:lnTo>
                <a:lnTo>
                  <a:pt x="1029506" y="21554"/>
                </a:lnTo>
                <a:lnTo>
                  <a:pt x="1032281" y="35280"/>
                </a:lnTo>
                <a:lnTo>
                  <a:pt x="1032281" y="211747"/>
                </a:lnTo>
                <a:lnTo>
                  <a:pt x="1029506" y="225480"/>
                </a:lnTo>
                <a:lnTo>
                  <a:pt x="1021940" y="236699"/>
                </a:lnTo>
                <a:lnTo>
                  <a:pt x="1010721" y="244265"/>
                </a:lnTo>
                <a:lnTo>
                  <a:pt x="996988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611918" y="3259848"/>
            <a:ext cx="2724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800" spc="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7" name="object 9"/>
          <p:cNvSpPr/>
          <p:nvPr/>
        </p:nvSpPr>
        <p:spPr>
          <a:xfrm>
            <a:off x="2020451" y="0"/>
            <a:ext cx="697230" cy="2011680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6"/>
          <p:cNvSpPr txBox="1"/>
          <p:nvPr/>
        </p:nvSpPr>
        <p:spPr>
          <a:xfrm>
            <a:off x="2285572" y="246498"/>
            <a:ext cx="15176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영</a:t>
            </a:r>
            <a:endParaRPr sz="9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양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79" name="object 17"/>
          <p:cNvSpPr txBox="1"/>
          <p:nvPr/>
        </p:nvSpPr>
        <p:spPr>
          <a:xfrm>
            <a:off x="2304575" y="929237"/>
            <a:ext cx="132762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lang="en-US" sz="950" spc="-65" dirty="0" smtClean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950" spc="-6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58"/>
            <a:ext cx="276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회사소개[메인]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713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32594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7151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28172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28172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37775" y="521844"/>
            <a:ext cx="2388235" cy="1123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972819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069" y="2184666"/>
            <a:ext cx="8234533" cy="3714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275" y="2016620"/>
            <a:ext cx="1141095" cy="398145"/>
          </a:xfrm>
          <a:custGeom>
            <a:avLst/>
            <a:gdLst/>
            <a:ahLst/>
            <a:cxnLst/>
            <a:rect l="l" t="t" r="r" b="b"/>
            <a:pathLst>
              <a:path w="1141095" h="398144">
                <a:moveTo>
                  <a:pt x="0" y="0"/>
                </a:moveTo>
                <a:lnTo>
                  <a:pt x="1140982" y="0"/>
                </a:lnTo>
                <a:lnTo>
                  <a:pt x="1140982" y="398017"/>
                </a:lnTo>
                <a:lnTo>
                  <a:pt x="0" y="3980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276" y="5589930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8" y="353796"/>
                </a:lnTo>
                <a:lnTo>
                  <a:pt x="21611" y="351014"/>
                </a:lnTo>
                <a:lnTo>
                  <a:pt x="10365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5" y="10366"/>
                </a:lnTo>
                <a:lnTo>
                  <a:pt x="21611" y="2781"/>
                </a:lnTo>
                <a:lnTo>
                  <a:pt x="35378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83"/>
                </a:lnTo>
                <a:lnTo>
                  <a:pt x="874120" y="343430"/>
                </a:lnTo>
                <a:lnTo>
                  <a:pt x="862873" y="351014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2207" y="5545709"/>
            <a:ext cx="982344" cy="3981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  <a:spcBef>
                <a:spcPts val="5"/>
              </a:spcBef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등</a:t>
            </a:r>
            <a:r>
              <a:rPr sz="1100" spc="1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2206" y="5545706"/>
            <a:ext cx="982344" cy="398145"/>
          </a:xfrm>
          <a:custGeom>
            <a:avLst/>
            <a:gdLst/>
            <a:ahLst/>
            <a:cxnLst/>
            <a:rect l="l" t="t" r="r" b="b"/>
            <a:pathLst>
              <a:path w="982344" h="398145">
                <a:moveTo>
                  <a:pt x="0" y="0"/>
                </a:moveTo>
                <a:lnTo>
                  <a:pt x="981775" y="0"/>
                </a:lnTo>
                <a:lnTo>
                  <a:pt x="981775" y="398017"/>
                </a:lnTo>
                <a:lnTo>
                  <a:pt x="0" y="398017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0655" y="3812120"/>
            <a:ext cx="708025" cy="239395"/>
          </a:xfrm>
          <a:custGeom>
            <a:avLst/>
            <a:gdLst/>
            <a:ahLst/>
            <a:cxnLst/>
            <a:rect l="l" t="t" r="r" b="b"/>
            <a:pathLst>
              <a:path w="708025" h="239395">
                <a:moveTo>
                  <a:pt x="0" y="0"/>
                </a:moveTo>
                <a:lnTo>
                  <a:pt x="707586" y="0"/>
                </a:lnTo>
                <a:lnTo>
                  <a:pt x="707586" y="238810"/>
                </a:lnTo>
                <a:lnTo>
                  <a:pt x="0" y="238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4687" y="2741891"/>
            <a:ext cx="4236681" cy="1645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0068" y="2777275"/>
            <a:ext cx="4095750" cy="1503680"/>
          </a:xfrm>
          <a:custGeom>
            <a:avLst/>
            <a:gdLst/>
            <a:ahLst/>
            <a:cxnLst/>
            <a:rect l="l" t="t" r="r" b="b"/>
            <a:pathLst>
              <a:path w="4095750" h="1503679">
                <a:moveTo>
                  <a:pt x="0" y="0"/>
                </a:moveTo>
                <a:lnTo>
                  <a:pt x="4095154" y="0"/>
                </a:lnTo>
                <a:lnTo>
                  <a:pt x="4095154" y="1503620"/>
                </a:lnTo>
                <a:lnTo>
                  <a:pt x="0" y="1503620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2399" y="486465"/>
            <a:ext cx="2529624" cy="12648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7775" y="521844"/>
            <a:ext cx="2388235" cy="1123315"/>
          </a:xfrm>
          <a:custGeom>
            <a:avLst/>
            <a:gdLst/>
            <a:ahLst/>
            <a:cxnLst/>
            <a:rect l="l" t="t" r="r" b="b"/>
            <a:pathLst>
              <a:path w="2388234" h="1123314">
                <a:moveTo>
                  <a:pt x="0" y="0"/>
                </a:moveTo>
                <a:lnTo>
                  <a:pt x="2388103" y="0"/>
                </a:lnTo>
                <a:lnTo>
                  <a:pt x="2388103" y="1123292"/>
                </a:lnTo>
                <a:lnTo>
                  <a:pt x="0" y="112329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534" y="433396"/>
          <a:ext cx="10622641" cy="551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171"/>
                <a:gridCol w="1092336"/>
                <a:gridCol w="7617134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209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189729">
                        <a:lnSpc>
                          <a:spcPts val="815"/>
                        </a:lnSpc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게시판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 탭을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클릭하면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916940">
                        <a:lnSpc>
                          <a:spcPts val="1714"/>
                        </a:lnSpc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 marL="418972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부분이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메인으로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이동되도록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57555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2902585" algn="l"/>
                          <a:tab pos="418909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425" spc="-82" baseline="1754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</a:t>
                      </a:r>
                      <a:r>
                        <a:rPr sz="1425" spc="-300" baseline="1754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30" baseline="1754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하였다.</a:t>
                      </a:r>
                      <a:endParaRPr sz="1425" baseline="1754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09751">
                <a:tc>
                  <a:txBody>
                    <a:bodyPr/>
                    <a:lstStyle/>
                    <a:p>
                      <a:endParaRPr sz="1425" baseline="1754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875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21968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0142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40355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주소/전화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sz="95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홈페이지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주소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sz="950" spc="-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글/이미지를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동록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519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28143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주소를 검색하여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 수 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00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5974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281432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이미지를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6896">
                <a:tc>
                  <a:txBody>
                    <a:bodyPr/>
                    <a:lstStyle/>
                    <a:p>
                      <a:pPr marL="7251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95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92917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14320">
                        <a:lnSpc>
                          <a:spcPts val="1015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950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이후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하면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묻는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95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r>
                        <a:rPr sz="95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나타난다.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4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49"/>
            <a:ext cx="22332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60" dirty="0">
                <a:solidFill>
                  <a:srgbClr val="333333"/>
                </a:solidFill>
                <a:latin typeface="Malgun Gothic"/>
                <a:cs typeface="Malgun Gothic"/>
              </a:rPr>
              <a:t>회사소개-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r>
              <a:rPr sz="11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버튼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70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2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3258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7150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2816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2816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069" y="2184666"/>
            <a:ext cx="8234533" cy="3714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275" y="2016611"/>
            <a:ext cx="1141095" cy="398145"/>
          </a:xfrm>
          <a:custGeom>
            <a:avLst/>
            <a:gdLst/>
            <a:ahLst/>
            <a:cxnLst/>
            <a:rect l="l" t="t" r="r" b="b"/>
            <a:pathLst>
              <a:path w="1141095" h="398144">
                <a:moveTo>
                  <a:pt x="0" y="0"/>
                </a:moveTo>
                <a:lnTo>
                  <a:pt x="1140982" y="0"/>
                </a:lnTo>
                <a:lnTo>
                  <a:pt x="1140982" y="398017"/>
                </a:lnTo>
                <a:lnTo>
                  <a:pt x="0" y="3980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276" y="5589930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8" y="353796"/>
                </a:lnTo>
                <a:lnTo>
                  <a:pt x="21611" y="351014"/>
                </a:lnTo>
                <a:lnTo>
                  <a:pt x="10365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5" y="10366"/>
                </a:lnTo>
                <a:lnTo>
                  <a:pt x="21611" y="2781"/>
                </a:lnTo>
                <a:lnTo>
                  <a:pt x="35378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83"/>
                </a:lnTo>
                <a:lnTo>
                  <a:pt x="874120" y="343430"/>
                </a:lnTo>
                <a:lnTo>
                  <a:pt x="862873" y="351014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99652" y="2724213"/>
            <a:ext cx="2653665" cy="1256030"/>
          </a:xfrm>
          <a:custGeom>
            <a:avLst/>
            <a:gdLst/>
            <a:ahLst/>
            <a:cxnLst/>
            <a:rect l="l" t="t" r="r" b="b"/>
            <a:pathLst>
              <a:path w="2653665" h="1256029">
                <a:moveTo>
                  <a:pt x="2618066" y="1255953"/>
                </a:moveTo>
                <a:lnTo>
                  <a:pt x="35382" y="1255953"/>
                </a:lnTo>
                <a:lnTo>
                  <a:pt x="21613" y="1253172"/>
                </a:lnTo>
                <a:lnTo>
                  <a:pt x="10366" y="1245589"/>
                </a:lnTo>
                <a:lnTo>
                  <a:pt x="2781" y="1234345"/>
                </a:lnTo>
                <a:lnTo>
                  <a:pt x="0" y="1220584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2618066" y="0"/>
                </a:lnTo>
                <a:lnTo>
                  <a:pt x="2631835" y="2781"/>
                </a:lnTo>
                <a:lnTo>
                  <a:pt x="2643082" y="10364"/>
                </a:lnTo>
                <a:lnTo>
                  <a:pt x="2650667" y="21608"/>
                </a:lnTo>
                <a:lnTo>
                  <a:pt x="2653449" y="35369"/>
                </a:lnTo>
                <a:lnTo>
                  <a:pt x="2653449" y="1220584"/>
                </a:lnTo>
                <a:lnTo>
                  <a:pt x="2650667" y="1234345"/>
                </a:lnTo>
                <a:lnTo>
                  <a:pt x="2643082" y="1245589"/>
                </a:lnTo>
                <a:lnTo>
                  <a:pt x="2631835" y="1253172"/>
                </a:lnTo>
                <a:lnTo>
                  <a:pt x="2618066" y="125595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1765" y="3502558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83"/>
                </a:moveTo>
                <a:lnTo>
                  <a:pt x="35369" y="353783"/>
                </a:lnTo>
                <a:lnTo>
                  <a:pt x="21608" y="351002"/>
                </a:lnTo>
                <a:lnTo>
                  <a:pt x="10364" y="343419"/>
                </a:lnTo>
                <a:lnTo>
                  <a:pt x="2781" y="332175"/>
                </a:lnTo>
                <a:lnTo>
                  <a:pt x="0" y="318414"/>
                </a:lnTo>
                <a:lnTo>
                  <a:pt x="0" y="35369"/>
                </a:lnTo>
                <a:lnTo>
                  <a:pt x="2781" y="21608"/>
                </a:lnTo>
                <a:lnTo>
                  <a:pt x="10364" y="10364"/>
                </a:lnTo>
                <a:lnTo>
                  <a:pt x="21608" y="2781"/>
                </a:lnTo>
                <a:lnTo>
                  <a:pt x="35369" y="0"/>
                </a:lnTo>
                <a:lnTo>
                  <a:pt x="1140980" y="0"/>
                </a:lnTo>
                <a:lnTo>
                  <a:pt x="1154742" y="2781"/>
                </a:lnTo>
                <a:lnTo>
                  <a:pt x="1165985" y="10364"/>
                </a:lnTo>
                <a:lnTo>
                  <a:pt x="1173568" y="21608"/>
                </a:lnTo>
                <a:lnTo>
                  <a:pt x="1176350" y="35369"/>
                </a:lnTo>
                <a:lnTo>
                  <a:pt x="1176350" y="318414"/>
                </a:lnTo>
                <a:lnTo>
                  <a:pt x="1173568" y="332175"/>
                </a:lnTo>
                <a:lnTo>
                  <a:pt x="1165985" y="343419"/>
                </a:lnTo>
                <a:lnTo>
                  <a:pt x="1154742" y="351002"/>
                </a:lnTo>
                <a:lnTo>
                  <a:pt x="1140980" y="353783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6947" y="3502558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83"/>
                </a:moveTo>
                <a:lnTo>
                  <a:pt x="35382" y="353783"/>
                </a:lnTo>
                <a:lnTo>
                  <a:pt x="21613" y="351002"/>
                </a:lnTo>
                <a:lnTo>
                  <a:pt x="10366" y="343419"/>
                </a:lnTo>
                <a:lnTo>
                  <a:pt x="2781" y="332175"/>
                </a:lnTo>
                <a:lnTo>
                  <a:pt x="0" y="318414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4"/>
                </a:lnTo>
                <a:lnTo>
                  <a:pt x="1173581" y="21608"/>
                </a:lnTo>
                <a:lnTo>
                  <a:pt x="1176362" y="35369"/>
                </a:lnTo>
                <a:lnTo>
                  <a:pt x="1176362" y="318414"/>
                </a:lnTo>
                <a:lnTo>
                  <a:pt x="1173581" y="332175"/>
                </a:lnTo>
                <a:lnTo>
                  <a:pt x="1165996" y="343419"/>
                </a:lnTo>
                <a:lnTo>
                  <a:pt x="1154749" y="351002"/>
                </a:lnTo>
                <a:lnTo>
                  <a:pt x="1140980" y="353783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5847" y="2158136"/>
            <a:ext cx="2529624" cy="787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1223" y="2193508"/>
            <a:ext cx="2388235" cy="645795"/>
          </a:xfrm>
          <a:custGeom>
            <a:avLst/>
            <a:gdLst/>
            <a:ahLst/>
            <a:cxnLst/>
            <a:rect l="l" t="t" r="r" b="b"/>
            <a:pathLst>
              <a:path w="2388234" h="645794">
                <a:moveTo>
                  <a:pt x="0" y="0"/>
                </a:moveTo>
                <a:lnTo>
                  <a:pt x="2388103" y="0"/>
                </a:lnTo>
                <a:lnTo>
                  <a:pt x="2388103" y="645672"/>
                </a:lnTo>
                <a:lnTo>
                  <a:pt x="0" y="64567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6534" y="433396"/>
          <a:ext cx="10622639" cy="5614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171"/>
                <a:gridCol w="574913"/>
                <a:gridCol w="2062666"/>
                <a:gridCol w="6071889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209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434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275080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420110" algn="l"/>
                          <a:tab pos="559117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9742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327689">
                <a:tc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회사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62541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170"/>
                        </a:lnSpc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 클릭하게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262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수정을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되묻는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r>
                        <a:rPr sz="100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571225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72490">
                        <a:lnSpc>
                          <a:spcPct val="100000"/>
                        </a:lnSpc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수정을 </a:t>
                      </a: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sz="110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370948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15340"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2207895" algn="l"/>
                        </a:tabLst>
                      </a:pPr>
                      <a:r>
                        <a:rPr sz="1100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11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225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63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sz="1100" spc="1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록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25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490"/>
            <a:ext cx="24371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배너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4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3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56" y="433396"/>
            <a:ext cx="0" cy="5325110"/>
          </a:xfrm>
          <a:custGeom>
            <a:avLst/>
            <a:gdLst/>
            <a:ahLst/>
            <a:cxnLst/>
            <a:rect l="l" t="t" r="r" b="b"/>
            <a:pathLst>
              <a:path h="5325110">
                <a:moveTo>
                  <a:pt x="0" y="0"/>
                </a:moveTo>
                <a:lnTo>
                  <a:pt x="0" y="5324593"/>
                </a:lnTo>
              </a:path>
            </a:pathLst>
          </a:custGeom>
          <a:ln w="884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34" y="437819"/>
            <a:ext cx="10631805" cy="0"/>
          </a:xfrm>
          <a:custGeom>
            <a:avLst/>
            <a:gdLst/>
            <a:ahLst/>
            <a:cxnLst/>
            <a:rect l="l" t="t" r="r" b="b"/>
            <a:pathLst>
              <a:path w="10631805">
                <a:moveTo>
                  <a:pt x="0" y="0"/>
                </a:moveTo>
                <a:lnTo>
                  <a:pt x="10631483" y="0"/>
                </a:lnTo>
              </a:path>
            </a:pathLst>
          </a:custGeom>
          <a:ln w="884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3598" y="433396"/>
            <a:ext cx="0" cy="4184015"/>
          </a:xfrm>
          <a:custGeom>
            <a:avLst/>
            <a:gdLst/>
            <a:ahLst/>
            <a:cxnLst/>
            <a:rect l="l" t="t" r="r" b="b"/>
            <a:pathLst>
              <a:path h="4184015">
                <a:moveTo>
                  <a:pt x="0" y="0"/>
                </a:moveTo>
                <a:lnTo>
                  <a:pt x="0" y="4183535"/>
                </a:lnTo>
              </a:path>
            </a:pathLst>
          </a:custGeom>
          <a:ln w="88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3598" y="5156466"/>
            <a:ext cx="0" cy="601980"/>
          </a:xfrm>
          <a:custGeom>
            <a:avLst/>
            <a:gdLst/>
            <a:ahLst/>
            <a:cxnLst/>
            <a:rect l="l" t="t" r="r" b="b"/>
            <a:pathLst>
              <a:path h="601979">
                <a:moveTo>
                  <a:pt x="0" y="0"/>
                </a:moveTo>
                <a:lnTo>
                  <a:pt x="0" y="601523"/>
                </a:lnTo>
              </a:path>
            </a:pathLst>
          </a:custGeom>
          <a:ln w="88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34" y="5753563"/>
            <a:ext cx="10631805" cy="0"/>
          </a:xfrm>
          <a:custGeom>
            <a:avLst/>
            <a:gdLst/>
            <a:ahLst/>
            <a:cxnLst/>
            <a:rect l="l" t="t" r="r" b="b"/>
            <a:pathLst>
              <a:path w="10631805">
                <a:moveTo>
                  <a:pt x="0" y="0"/>
                </a:moveTo>
                <a:lnTo>
                  <a:pt x="10631483" y="0"/>
                </a:lnTo>
              </a:path>
            </a:pathLst>
          </a:custGeom>
          <a:ln w="8851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58" y="1653977"/>
            <a:ext cx="10578465" cy="0"/>
          </a:xfrm>
          <a:custGeom>
            <a:avLst/>
            <a:gdLst/>
            <a:ahLst/>
            <a:cxnLst/>
            <a:rect l="l" t="t" r="r" b="b"/>
            <a:pathLst>
              <a:path w="10578465">
                <a:moveTo>
                  <a:pt x="0" y="0"/>
                </a:moveTo>
                <a:lnTo>
                  <a:pt x="10578412" y="0"/>
                </a:lnTo>
              </a:path>
            </a:pathLst>
          </a:custGeom>
          <a:ln w="88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465" y="195021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465" y="528913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465" y="1945794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45015" y="1945794"/>
            <a:ext cx="0" cy="2671445"/>
          </a:xfrm>
          <a:custGeom>
            <a:avLst/>
            <a:gdLst/>
            <a:ahLst/>
            <a:cxnLst/>
            <a:rect l="l" t="t" r="r" b="b"/>
            <a:pathLst>
              <a:path h="2671445">
                <a:moveTo>
                  <a:pt x="0" y="0"/>
                </a:moveTo>
                <a:lnTo>
                  <a:pt x="0" y="2671137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45015" y="51564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67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97058" y="1337317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26600" y="1346162"/>
            <a:ext cx="8623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98005" y="1346162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8776" y="2113914"/>
            <a:ext cx="9658558" cy="307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75516" y="2936414"/>
            <a:ext cx="584200" cy="336550"/>
          </a:xfrm>
          <a:custGeom>
            <a:avLst/>
            <a:gdLst/>
            <a:ahLst/>
            <a:cxnLst/>
            <a:rect l="l" t="t" r="r" b="b"/>
            <a:pathLst>
              <a:path w="584200" h="336550">
                <a:moveTo>
                  <a:pt x="0" y="0"/>
                </a:moveTo>
                <a:lnTo>
                  <a:pt x="583758" y="0"/>
                </a:lnTo>
                <a:lnTo>
                  <a:pt x="583758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63964" y="3794362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63964" y="4369276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9137" y="2246518"/>
            <a:ext cx="1141095" cy="336550"/>
          </a:xfrm>
          <a:custGeom>
            <a:avLst/>
            <a:gdLst/>
            <a:ahLst/>
            <a:cxnLst/>
            <a:rect l="l" t="t" r="r" b="b"/>
            <a:pathLst>
              <a:path w="1141095" h="336550">
                <a:moveTo>
                  <a:pt x="0" y="0"/>
                </a:moveTo>
                <a:lnTo>
                  <a:pt x="1140982" y="0"/>
                </a:lnTo>
                <a:lnTo>
                  <a:pt x="1140982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6437" y="1702450"/>
            <a:ext cx="7256780" cy="82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13860">
              <a:lnSpc>
                <a:spcPct val="100000"/>
              </a:lnSpc>
            </a:pP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너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공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2060"/>
              </a:lnSpc>
              <a:spcBef>
                <a:spcPts val="5"/>
              </a:spcBef>
            </a:pP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배너</a:t>
            </a:r>
            <a:r>
              <a:rPr sz="1750" spc="-2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0937" y="671009"/>
            <a:ext cx="249174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4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6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5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55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5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81730" y="1337317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693929" y="3794362"/>
            <a:ext cx="159385" cy="115570"/>
          </a:xfrm>
          <a:custGeom>
            <a:avLst/>
            <a:gdLst/>
            <a:ahLst/>
            <a:cxnLst/>
            <a:rect l="l" t="t" r="r" b="b"/>
            <a:pathLst>
              <a:path w="159384" h="115570">
                <a:moveTo>
                  <a:pt x="0" y="0"/>
                </a:moveTo>
                <a:lnTo>
                  <a:pt x="159206" y="0"/>
                </a:lnTo>
                <a:lnTo>
                  <a:pt x="159206" y="114982"/>
                </a:lnTo>
                <a:lnTo>
                  <a:pt x="0" y="1149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929" y="4369276"/>
            <a:ext cx="159385" cy="115570"/>
          </a:xfrm>
          <a:custGeom>
            <a:avLst/>
            <a:gdLst/>
            <a:ahLst/>
            <a:cxnLst/>
            <a:rect l="l" t="t" r="r" b="b"/>
            <a:pathLst>
              <a:path w="159384" h="115570">
                <a:moveTo>
                  <a:pt x="0" y="0"/>
                </a:moveTo>
                <a:lnTo>
                  <a:pt x="159206" y="0"/>
                </a:lnTo>
                <a:lnTo>
                  <a:pt x="159206" y="114982"/>
                </a:lnTo>
                <a:lnTo>
                  <a:pt x="0" y="1149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1051" y="3343351"/>
            <a:ext cx="9287076" cy="353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4851" y="3443746"/>
            <a:ext cx="11557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2925" algn="l"/>
              </a:tabLst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순서  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이미지</a:t>
            </a:r>
            <a:r>
              <a:rPr sz="950" spc="-204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제목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32816" y="3443746"/>
            <a:ext cx="59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60075" y="3443746"/>
            <a:ext cx="6254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이미지</a:t>
            </a:r>
            <a:r>
              <a:rPr sz="950" spc="-204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확인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92213" y="3443746"/>
            <a:ext cx="59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37885" y="3443746"/>
            <a:ext cx="36893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등록</a:t>
            </a:r>
            <a:r>
              <a:rPr sz="950" spc="-60" dirty="0">
                <a:solidFill>
                  <a:srgbClr val="5D5D5D"/>
                </a:solidFill>
                <a:latin typeface="Malgun Gothic"/>
                <a:cs typeface="Malgun Gothic"/>
              </a:rPr>
              <a:t>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23816" y="3443746"/>
            <a:ext cx="7315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3679" algn="l"/>
              </a:tabLst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출력</a:t>
            </a:r>
            <a:r>
              <a:rPr sz="950" spc="-20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순서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76350" y="3443746"/>
            <a:ext cx="4216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340" algn="l"/>
              </a:tabLst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45" dirty="0">
                <a:solidFill>
                  <a:srgbClr val="5D5D5D"/>
                </a:solidFill>
                <a:latin typeface="Malgun Gothic"/>
                <a:cs typeface="Malgun Gothic"/>
              </a:rPr>
              <a:t>관</a:t>
            </a:r>
            <a:r>
              <a:rPr sz="950" spc="-60" dirty="0">
                <a:solidFill>
                  <a:srgbClr val="5D5D5D"/>
                </a:solidFill>
                <a:latin typeface="Malgun Gothic"/>
                <a:cs typeface="Malgun Gothic"/>
              </a:rPr>
              <a:t>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17188" y="3697069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35178" y="3787334"/>
            <a:ext cx="6076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33333"/>
                </a:solidFill>
                <a:latin typeface="Malgun Gothic"/>
                <a:cs typeface="Malgun Gothic"/>
              </a:rPr>
              <a:t>16-09-06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70257" y="4298518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452867" y="4388782"/>
            <a:ext cx="60769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33333"/>
                </a:solidFill>
                <a:latin typeface="Malgun Gothic"/>
                <a:cs typeface="Malgun Gothic"/>
              </a:rPr>
              <a:t>16-09-08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128395" y="3794362"/>
            <a:ext cx="1035050" cy="318770"/>
          </a:xfrm>
          <a:custGeom>
            <a:avLst/>
            <a:gdLst/>
            <a:ahLst/>
            <a:cxnLst/>
            <a:rect l="l" t="t" r="r" b="b"/>
            <a:pathLst>
              <a:path w="1035050" h="318770">
                <a:moveTo>
                  <a:pt x="0" y="0"/>
                </a:moveTo>
                <a:lnTo>
                  <a:pt x="1034844" y="0"/>
                </a:lnTo>
                <a:lnTo>
                  <a:pt x="1034844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115695" y="3884628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137240" y="4236604"/>
            <a:ext cx="1035050" cy="318770"/>
          </a:xfrm>
          <a:custGeom>
            <a:avLst/>
            <a:gdLst/>
            <a:ahLst/>
            <a:cxnLst/>
            <a:rect l="l" t="t" r="r" b="b"/>
            <a:pathLst>
              <a:path w="1035050" h="318770">
                <a:moveTo>
                  <a:pt x="0" y="0"/>
                </a:moveTo>
                <a:lnTo>
                  <a:pt x="1034844" y="0"/>
                </a:lnTo>
                <a:lnTo>
                  <a:pt x="1034844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124539" y="4326869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00189" y="3794362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287489" y="3884628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이미지</a:t>
            </a:r>
            <a:r>
              <a:rPr sz="110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300189" y="4298518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287489" y="4388782"/>
            <a:ext cx="5372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이미지</a:t>
            </a:r>
            <a:r>
              <a:rPr sz="110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87037" y="3803281"/>
            <a:ext cx="1494790" cy="460375"/>
          </a:xfrm>
          <a:custGeom>
            <a:avLst/>
            <a:gdLst/>
            <a:ahLst/>
            <a:cxnLst/>
            <a:rect l="l" t="t" r="r" b="b"/>
            <a:pathLst>
              <a:path w="1494789" h="460375">
                <a:moveTo>
                  <a:pt x="1459395" y="459930"/>
                </a:moveTo>
                <a:lnTo>
                  <a:pt x="35382" y="459930"/>
                </a:lnTo>
                <a:lnTo>
                  <a:pt x="21613" y="457148"/>
                </a:lnTo>
                <a:lnTo>
                  <a:pt x="10366" y="449564"/>
                </a:lnTo>
                <a:lnTo>
                  <a:pt x="2781" y="438317"/>
                </a:lnTo>
                <a:lnTo>
                  <a:pt x="0" y="424548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1459395" y="0"/>
                </a:lnTo>
                <a:lnTo>
                  <a:pt x="1473163" y="2781"/>
                </a:lnTo>
                <a:lnTo>
                  <a:pt x="1484410" y="10364"/>
                </a:lnTo>
                <a:lnTo>
                  <a:pt x="1491995" y="21608"/>
                </a:lnTo>
                <a:lnTo>
                  <a:pt x="1494777" y="35369"/>
                </a:lnTo>
                <a:lnTo>
                  <a:pt x="1494777" y="424548"/>
                </a:lnTo>
                <a:lnTo>
                  <a:pt x="1491995" y="438317"/>
                </a:lnTo>
                <a:lnTo>
                  <a:pt x="1484410" y="449564"/>
                </a:lnTo>
                <a:lnTo>
                  <a:pt x="1473163" y="457148"/>
                </a:lnTo>
                <a:lnTo>
                  <a:pt x="1459395" y="45993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772350" y="3893472"/>
            <a:ext cx="7207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FFFFFF"/>
                </a:solidFill>
                <a:latin typeface="Malgun Gothic"/>
                <a:cs typeface="Malgun Gothic"/>
              </a:rPr>
              <a:t>이미지</a:t>
            </a:r>
            <a:r>
              <a:rPr sz="11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387037" y="4395876"/>
            <a:ext cx="1494790" cy="460375"/>
          </a:xfrm>
          <a:custGeom>
            <a:avLst/>
            <a:gdLst/>
            <a:ahLst/>
            <a:cxnLst/>
            <a:rect l="l" t="t" r="r" b="b"/>
            <a:pathLst>
              <a:path w="1494789" h="460375">
                <a:moveTo>
                  <a:pt x="1459395" y="459930"/>
                </a:moveTo>
                <a:lnTo>
                  <a:pt x="35382" y="459930"/>
                </a:lnTo>
                <a:lnTo>
                  <a:pt x="21613" y="457149"/>
                </a:lnTo>
                <a:lnTo>
                  <a:pt x="10366" y="449565"/>
                </a:lnTo>
                <a:lnTo>
                  <a:pt x="2781" y="438322"/>
                </a:lnTo>
                <a:lnTo>
                  <a:pt x="0" y="424561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459395" y="0"/>
                </a:lnTo>
                <a:lnTo>
                  <a:pt x="1473163" y="2781"/>
                </a:lnTo>
                <a:lnTo>
                  <a:pt x="1484410" y="10366"/>
                </a:lnTo>
                <a:lnTo>
                  <a:pt x="1491995" y="21613"/>
                </a:lnTo>
                <a:lnTo>
                  <a:pt x="1494777" y="35382"/>
                </a:lnTo>
                <a:lnTo>
                  <a:pt x="1494777" y="424561"/>
                </a:lnTo>
                <a:lnTo>
                  <a:pt x="1491995" y="438322"/>
                </a:lnTo>
                <a:lnTo>
                  <a:pt x="1484410" y="449565"/>
                </a:lnTo>
                <a:lnTo>
                  <a:pt x="1473163" y="457149"/>
                </a:lnTo>
                <a:lnTo>
                  <a:pt x="1459395" y="45993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72350" y="4486075"/>
            <a:ext cx="7207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FFFFFF"/>
                </a:solidFill>
                <a:latin typeface="Malgun Gothic"/>
                <a:cs typeface="Malgun Gothic"/>
              </a:rPr>
              <a:t>이미지</a:t>
            </a:r>
            <a:r>
              <a:rPr sz="11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37552" y="2556154"/>
            <a:ext cx="3051467" cy="751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72930" y="2591466"/>
            <a:ext cx="2910205" cy="61087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7945" rIns="0" bIns="0" rtlCol="0">
            <a:spAutoFit/>
          </a:bodyPr>
          <a:lstStyle/>
          <a:p>
            <a:pPr marL="88265" marR="118110">
              <a:lnSpc>
                <a:spcPct val="122200"/>
              </a:lnSpc>
              <a:spcBef>
                <a:spcPts val="535"/>
              </a:spcBef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순서/이미지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제목/이미지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45" dirty="0">
                <a:solidFill>
                  <a:srgbClr val="333333"/>
                </a:solidFill>
                <a:latin typeface="Malgun Gothic"/>
                <a:cs typeface="Malgun Gothic"/>
              </a:rPr>
              <a:t>확인/등록일/출력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순서</a:t>
            </a:r>
            <a:r>
              <a:rPr sz="950" spc="-11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관리 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에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정보를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보여줌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79444" y="4811585"/>
            <a:ext cx="2936494" cy="5660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14827" y="4846897"/>
            <a:ext cx="2795270" cy="42481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1003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790"/>
              </a:spcBef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이미지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확인을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클릭하게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되면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이미지를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볼수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있다.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607085" y="2556154"/>
            <a:ext cx="2963024" cy="716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42464" y="2591466"/>
            <a:ext cx="2821940" cy="575310"/>
          </a:xfrm>
          <a:custGeom>
            <a:avLst/>
            <a:gdLst/>
            <a:ahLst/>
            <a:cxnLst/>
            <a:rect l="l" t="t" r="r" b="b"/>
            <a:pathLst>
              <a:path w="2821940" h="575310">
                <a:moveTo>
                  <a:pt x="0" y="0"/>
                </a:moveTo>
                <a:lnTo>
                  <a:pt x="2821499" y="0"/>
                </a:lnTo>
                <a:lnTo>
                  <a:pt x="2821499" y="574913"/>
                </a:lnTo>
                <a:lnTo>
                  <a:pt x="0" y="574913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718212" y="2659795"/>
            <a:ext cx="255333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 marR="5080" indent="-80010">
              <a:lnSpc>
                <a:spcPct val="1222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관리의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수정이나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배너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추가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버튼을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클릭하게</a:t>
            </a:r>
            <a:r>
              <a:rPr sz="950" spc="-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되면 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파일을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올릴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창이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나타나게</a:t>
            </a:r>
            <a:r>
              <a:rPr sz="950" spc="-1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579484" y="4581626"/>
            <a:ext cx="2113915" cy="681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14860" y="4616931"/>
            <a:ext cx="2078989" cy="539750"/>
          </a:xfrm>
          <a:custGeom>
            <a:avLst/>
            <a:gdLst/>
            <a:ahLst/>
            <a:cxnLst/>
            <a:rect l="l" t="t" r="r" b="b"/>
            <a:pathLst>
              <a:path w="2078990" h="539750">
                <a:moveTo>
                  <a:pt x="0" y="0"/>
                </a:moveTo>
                <a:lnTo>
                  <a:pt x="2078539" y="0"/>
                </a:lnTo>
                <a:lnTo>
                  <a:pt x="2078539" y="539534"/>
                </a:lnTo>
                <a:lnTo>
                  <a:pt x="0" y="539534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690609" y="4685260"/>
            <a:ext cx="192532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버튼을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클릭하면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삭제를</a:t>
            </a:r>
            <a:r>
              <a:rPr sz="95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되묻는 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alert</a:t>
            </a:r>
            <a:r>
              <a:rPr sz="950" spc="-1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창이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나타나게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95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905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20"/>
            <a:ext cx="29762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00" spc="-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배너 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7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4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5024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8916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45824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45824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776" y="2113914"/>
            <a:ext cx="9658558" cy="307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75516" y="2936444"/>
            <a:ext cx="584200" cy="336550"/>
          </a:xfrm>
          <a:custGeom>
            <a:avLst/>
            <a:gdLst/>
            <a:ahLst/>
            <a:cxnLst/>
            <a:rect l="l" t="t" r="r" b="b"/>
            <a:pathLst>
              <a:path w="584200" h="336550">
                <a:moveTo>
                  <a:pt x="0" y="0"/>
                </a:moveTo>
                <a:lnTo>
                  <a:pt x="583758" y="0"/>
                </a:lnTo>
                <a:lnTo>
                  <a:pt x="583758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3964" y="3794392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3964" y="4369306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137" y="2246548"/>
            <a:ext cx="1141095" cy="336550"/>
          </a:xfrm>
          <a:custGeom>
            <a:avLst/>
            <a:gdLst/>
            <a:ahLst/>
            <a:cxnLst/>
            <a:rect l="l" t="t" r="r" b="b"/>
            <a:pathLst>
              <a:path w="1141095" h="336550">
                <a:moveTo>
                  <a:pt x="0" y="0"/>
                </a:moveTo>
                <a:lnTo>
                  <a:pt x="1140982" y="0"/>
                </a:lnTo>
                <a:lnTo>
                  <a:pt x="1140982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93929" y="3794392"/>
            <a:ext cx="159385" cy="115570"/>
          </a:xfrm>
          <a:custGeom>
            <a:avLst/>
            <a:gdLst/>
            <a:ahLst/>
            <a:cxnLst/>
            <a:rect l="l" t="t" r="r" b="b"/>
            <a:pathLst>
              <a:path w="159384" h="115570">
                <a:moveTo>
                  <a:pt x="0" y="0"/>
                </a:moveTo>
                <a:lnTo>
                  <a:pt x="159206" y="0"/>
                </a:lnTo>
                <a:lnTo>
                  <a:pt x="159206" y="114982"/>
                </a:lnTo>
                <a:lnTo>
                  <a:pt x="0" y="1149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93929" y="4369306"/>
            <a:ext cx="159385" cy="115570"/>
          </a:xfrm>
          <a:custGeom>
            <a:avLst/>
            <a:gdLst/>
            <a:ahLst/>
            <a:cxnLst/>
            <a:rect l="l" t="t" r="r" b="b"/>
            <a:pathLst>
              <a:path w="159384" h="115570">
                <a:moveTo>
                  <a:pt x="0" y="0"/>
                </a:moveTo>
                <a:lnTo>
                  <a:pt x="159206" y="0"/>
                </a:lnTo>
                <a:lnTo>
                  <a:pt x="159206" y="114982"/>
                </a:lnTo>
                <a:lnTo>
                  <a:pt x="0" y="114982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051" y="3343351"/>
            <a:ext cx="9287076" cy="353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67740" y="2741858"/>
            <a:ext cx="2007870" cy="116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468630">
              <a:lnSpc>
                <a:spcPct val="100000"/>
              </a:lnSpc>
              <a:tabLst>
                <a:tab pos="689610" algn="l"/>
                <a:tab pos="1520825" algn="l"/>
                <a:tab pos="1689100" algn="l"/>
              </a:tabLst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출력</a:t>
            </a:r>
            <a:r>
              <a:rPr sz="950" spc="-11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순서	</a:t>
            </a: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관리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17188" y="3697099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0257" y="4298547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28395" y="3909375"/>
            <a:ext cx="1035050" cy="203835"/>
          </a:xfrm>
          <a:custGeom>
            <a:avLst/>
            <a:gdLst/>
            <a:ahLst/>
            <a:cxnLst/>
            <a:rect l="l" t="t" r="r" b="b"/>
            <a:pathLst>
              <a:path w="1035050" h="203835">
                <a:moveTo>
                  <a:pt x="0" y="0"/>
                </a:moveTo>
                <a:lnTo>
                  <a:pt x="1034844" y="0"/>
                </a:lnTo>
                <a:lnTo>
                  <a:pt x="1034844" y="203431"/>
                </a:lnTo>
                <a:lnTo>
                  <a:pt x="0" y="2034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37240" y="4236634"/>
            <a:ext cx="1035050" cy="318770"/>
          </a:xfrm>
          <a:custGeom>
            <a:avLst/>
            <a:gdLst/>
            <a:ahLst/>
            <a:cxnLst/>
            <a:rect l="l" t="t" r="r" b="b"/>
            <a:pathLst>
              <a:path w="1035050" h="318770">
                <a:moveTo>
                  <a:pt x="0" y="0"/>
                </a:moveTo>
                <a:lnTo>
                  <a:pt x="1034844" y="0"/>
                </a:lnTo>
                <a:lnTo>
                  <a:pt x="1034844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00189" y="3794392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00189" y="4298547"/>
            <a:ext cx="2122805" cy="318770"/>
          </a:xfrm>
          <a:custGeom>
            <a:avLst/>
            <a:gdLst/>
            <a:ahLst/>
            <a:cxnLst/>
            <a:rect l="l" t="t" r="r" b="b"/>
            <a:pathLst>
              <a:path w="2122804" h="318770">
                <a:moveTo>
                  <a:pt x="0" y="0"/>
                </a:moveTo>
                <a:lnTo>
                  <a:pt x="2122758" y="0"/>
                </a:lnTo>
                <a:lnTo>
                  <a:pt x="2122758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7037" y="3803281"/>
            <a:ext cx="1494790" cy="460375"/>
          </a:xfrm>
          <a:custGeom>
            <a:avLst/>
            <a:gdLst/>
            <a:ahLst/>
            <a:cxnLst/>
            <a:rect l="l" t="t" r="r" b="b"/>
            <a:pathLst>
              <a:path w="1494789" h="460375">
                <a:moveTo>
                  <a:pt x="1459395" y="459930"/>
                </a:moveTo>
                <a:lnTo>
                  <a:pt x="35382" y="459930"/>
                </a:lnTo>
                <a:lnTo>
                  <a:pt x="21613" y="457148"/>
                </a:lnTo>
                <a:lnTo>
                  <a:pt x="10366" y="449564"/>
                </a:lnTo>
                <a:lnTo>
                  <a:pt x="2781" y="438317"/>
                </a:lnTo>
                <a:lnTo>
                  <a:pt x="0" y="424548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1459395" y="0"/>
                </a:lnTo>
                <a:lnTo>
                  <a:pt x="1473163" y="2781"/>
                </a:lnTo>
                <a:lnTo>
                  <a:pt x="1484410" y="10364"/>
                </a:lnTo>
                <a:lnTo>
                  <a:pt x="1491995" y="21608"/>
                </a:lnTo>
                <a:lnTo>
                  <a:pt x="1494777" y="35369"/>
                </a:lnTo>
                <a:lnTo>
                  <a:pt x="1494777" y="424548"/>
                </a:lnTo>
                <a:lnTo>
                  <a:pt x="1491995" y="438317"/>
                </a:lnTo>
                <a:lnTo>
                  <a:pt x="1484410" y="449564"/>
                </a:lnTo>
                <a:lnTo>
                  <a:pt x="1473163" y="457148"/>
                </a:lnTo>
                <a:lnTo>
                  <a:pt x="1459395" y="45993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7037" y="4395876"/>
            <a:ext cx="1494790" cy="460375"/>
          </a:xfrm>
          <a:custGeom>
            <a:avLst/>
            <a:gdLst/>
            <a:ahLst/>
            <a:cxnLst/>
            <a:rect l="l" t="t" r="r" b="b"/>
            <a:pathLst>
              <a:path w="1494789" h="460375">
                <a:moveTo>
                  <a:pt x="1459395" y="459930"/>
                </a:moveTo>
                <a:lnTo>
                  <a:pt x="35382" y="459930"/>
                </a:lnTo>
                <a:lnTo>
                  <a:pt x="21613" y="457149"/>
                </a:lnTo>
                <a:lnTo>
                  <a:pt x="10366" y="449565"/>
                </a:lnTo>
                <a:lnTo>
                  <a:pt x="2781" y="438322"/>
                </a:lnTo>
                <a:lnTo>
                  <a:pt x="0" y="424561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459395" y="0"/>
                </a:lnTo>
                <a:lnTo>
                  <a:pt x="1473163" y="2781"/>
                </a:lnTo>
                <a:lnTo>
                  <a:pt x="1484410" y="10366"/>
                </a:lnTo>
                <a:lnTo>
                  <a:pt x="1491995" y="21613"/>
                </a:lnTo>
                <a:lnTo>
                  <a:pt x="1494777" y="35382"/>
                </a:lnTo>
                <a:lnTo>
                  <a:pt x="1494777" y="424561"/>
                </a:lnTo>
                <a:lnTo>
                  <a:pt x="1491995" y="438322"/>
                </a:lnTo>
                <a:lnTo>
                  <a:pt x="1484410" y="449565"/>
                </a:lnTo>
                <a:lnTo>
                  <a:pt x="1473163" y="457149"/>
                </a:lnTo>
                <a:lnTo>
                  <a:pt x="1459395" y="45993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88295" y="2476550"/>
            <a:ext cx="3538220" cy="265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56895">
              <a:lnSpc>
                <a:spcPct val="100000"/>
              </a:lnSpc>
              <a:spcBef>
                <a:spcPts val="715"/>
              </a:spcBef>
              <a:tabLst>
                <a:tab pos="883919" algn="l"/>
                <a:tab pos="2016125" algn="l"/>
                <a:tab pos="2661920" algn="l"/>
              </a:tabLst>
            </a:pP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이미지</a:t>
            </a:r>
            <a:r>
              <a:rPr sz="950" spc="-110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확인	</a:t>
            </a:r>
            <a:r>
              <a:rPr sz="950" spc="30" dirty="0">
                <a:solidFill>
                  <a:srgbClr val="5D5D5D"/>
                </a:solidFill>
                <a:latin typeface="Malgun Gothic"/>
                <a:cs typeface="Malgun Gothic"/>
              </a:rPr>
              <a:t>|	</a:t>
            </a:r>
            <a:r>
              <a:rPr sz="950" spc="-50" dirty="0">
                <a:solidFill>
                  <a:srgbClr val="5D5D5D"/>
                </a:solidFill>
                <a:latin typeface="Malgun Gothic"/>
                <a:cs typeface="Malgun Gothic"/>
              </a:rPr>
              <a:t>등록일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R="188595" algn="r">
              <a:lnSpc>
                <a:spcPts val="1080"/>
              </a:lnSpc>
            </a:pP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09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1100">
              <a:latin typeface="Malgun Gothic"/>
              <a:cs typeface="Malgun Gothic"/>
            </a:endParaRPr>
          </a:p>
          <a:p>
            <a:pPr marL="1096645">
              <a:lnSpc>
                <a:spcPts val="1080"/>
              </a:lnSpc>
            </a:pPr>
            <a:r>
              <a:rPr sz="1100" spc="-70" dirty="0">
                <a:solidFill>
                  <a:srgbClr val="FFFFFF"/>
                </a:solidFill>
                <a:latin typeface="Malgun Gothic"/>
                <a:cs typeface="Malgun Gothic"/>
              </a:rPr>
              <a:t>이미지</a:t>
            </a:r>
            <a:r>
              <a:rPr sz="11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R="170815" algn="r">
              <a:lnSpc>
                <a:spcPts val="1045"/>
              </a:lnSpc>
            </a:pP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16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09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0</a:t>
            </a:r>
            <a:r>
              <a:rPr sz="1100" spc="5" dirty="0">
                <a:solidFill>
                  <a:srgbClr val="333333"/>
                </a:solidFill>
                <a:latin typeface="Malgun Gothic"/>
                <a:cs typeface="Malgun Gothic"/>
              </a:rPr>
              <a:t>8</a:t>
            </a:r>
            <a:endParaRPr sz="1100">
              <a:latin typeface="Malgun Gothic"/>
              <a:cs typeface="Malgun Gothic"/>
            </a:endParaRPr>
          </a:p>
          <a:p>
            <a:pPr marL="1096645">
              <a:lnSpc>
                <a:spcPts val="1045"/>
              </a:lnSpc>
            </a:pPr>
            <a:r>
              <a:rPr sz="1100" spc="-70" dirty="0">
                <a:solidFill>
                  <a:srgbClr val="FFFFFF"/>
                </a:solidFill>
                <a:latin typeface="Malgun Gothic"/>
                <a:cs typeface="Malgun Gothic"/>
              </a:rPr>
              <a:t>이미지</a:t>
            </a:r>
            <a:r>
              <a:rPr sz="1100" spc="-16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8295" y="2476550"/>
            <a:ext cx="3537930" cy="2653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68275" y="5130000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109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109" y="0"/>
                </a:lnTo>
                <a:lnTo>
                  <a:pt x="862872" y="2781"/>
                </a:lnTo>
                <a:lnTo>
                  <a:pt x="874120" y="10366"/>
                </a:lnTo>
                <a:lnTo>
                  <a:pt x="881708" y="21613"/>
                </a:lnTo>
                <a:lnTo>
                  <a:pt x="884491" y="35382"/>
                </a:lnTo>
                <a:lnTo>
                  <a:pt x="884491" y="318414"/>
                </a:lnTo>
                <a:lnTo>
                  <a:pt x="881708" y="332183"/>
                </a:lnTo>
                <a:lnTo>
                  <a:pt x="874120" y="343430"/>
                </a:lnTo>
                <a:lnTo>
                  <a:pt x="862872" y="351014"/>
                </a:lnTo>
                <a:lnTo>
                  <a:pt x="849109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32370" y="2706522"/>
            <a:ext cx="2149284" cy="1309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67740" y="2741858"/>
            <a:ext cx="2007870" cy="1167765"/>
          </a:xfrm>
          <a:custGeom>
            <a:avLst/>
            <a:gdLst/>
            <a:ahLst/>
            <a:cxnLst/>
            <a:rect l="l" t="t" r="r" b="b"/>
            <a:pathLst>
              <a:path w="2007870" h="1167764">
                <a:moveTo>
                  <a:pt x="0" y="0"/>
                </a:moveTo>
                <a:lnTo>
                  <a:pt x="2007775" y="0"/>
                </a:lnTo>
                <a:lnTo>
                  <a:pt x="2007775" y="1167517"/>
                </a:lnTo>
                <a:lnTo>
                  <a:pt x="0" y="116751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6534" y="433396"/>
          <a:ext cx="10622641" cy="5315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5507"/>
                <a:gridCol w="7617134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74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6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57555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2902585" algn="l"/>
                          <a:tab pos="5073650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424695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8371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604278"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21420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471295" algn="r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클릭하게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4462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등록된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이미지를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있으며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471295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닫기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통하여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화면을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닫거나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12275">
                <a:tc>
                  <a:txBody>
                    <a:bodyPr/>
                    <a:lstStyle/>
                    <a:p>
                      <a:pPr marL="901700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1432560" algn="l"/>
                        </a:tabLst>
                      </a:pPr>
                      <a:r>
                        <a:rPr sz="950" spc="-55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순서  </a:t>
                      </a:r>
                      <a:r>
                        <a:rPr sz="950" spc="-45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30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|	</a:t>
                      </a:r>
                      <a:r>
                        <a:rPr sz="950" spc="-50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950" spc="-204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5D5D5D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4196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그림 밖의 화면</a:t>
                      </a:r>
                      <a:r>
                        <a:rPr sz="95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클릭시에도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2182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419600">
                        <a:lnSpc>
                          <a:spcPts val="98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닫을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99078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10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34590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698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이미지</a:t>
                      </a:r>
                      <a:r>
                        <a:rPr sz="110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4263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863120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03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닫기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5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49"/>
            <a:ext cx="18796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배너관리</a:t>
            </a:r>
            <a:r>
              <a:rPr sz="110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704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5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50276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8919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4585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4585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776" y="2113914"/>
            <a:ext cx="9658558" cy="307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75516" y="2936474"/>
            <a:ext cx="584200" cy="336550"/>
          </a:xfrm>
          <a:custGeom>
            <a:avLst/>
            <a:gdLst/>
            <a:ahLst/>
            <a:cxnLst/>
            <a:rect l="l" t="t" r="r" b="b"/>
            <a:pathLst>
              <a:path w="584200" h="336550">
                <a:moveTo>
                  <a:pt x="0" y="0"/>
                </a:moveTo>
                <a:lnTo>
                  <a:pt x="583758" y="0"/>
                </a:lnTo>
                <a:lnTo>
                  <a:pt x="583758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63964" y="3794422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63964" y="4369336"/>
            <a:ext cx="230504" cy="186055"/>
          </a:xfrm>
          <a:custGeom>
            <a:avLst/>
            <a:gdLst/>
            <a:ahLst/>
            <a:cxnLst/>
            <a:rect l="l" t="t" r="r" b="b"/>
            <a:pathLst>
              <a:path w="230504" h="186054">
                <a:moveTo>
                  <a:pt x="0" y="0"/>
                </a:moveTo>
                <a:lnTo>
                  <a:pt x="229965" y="0"/>
                </a:lnTo>
                <a:lnTo>
                  <a:pt x="229965" y="185741"/>
                </a:lnTo>
                <a:lnTo>
                  <a:pt x="0" y="18574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137" y="2246577"/>
            <a:ext cx="1141095" cy="336550"/>
          </a:xfrm>
          <a:custGeom>
            <a:avLst/>
            <a:gdLst/>
            <a:ahLst/>
            <a:cxnLst/>
            <a:rect l="l" t="t" r="r" b="b"/>
            <a:pathLst>
              <a:path w="1141095" h="336550">
                <a:moveTo>
                  <a:pt x="0" y="0"/>
                </a:moveTo>
                <a:lnTo>
                  <a:pt x="1140982" y="0"/>
                </a:lnTo>
                <a:lnTo>
                  <a:pt x="1140982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1487" y="2246591"/>
            <a:ext cx="2653665" cy="1256030"/>
          </a:xfrm>
          <a:custGeom>
            <a:avLst/>
            <a:gdLst/>
            <a:ahLst/>
            <a:cxnLst/>
            <a:rect l="l" t="t" r="r" b="b"/>
            <a:pathLst>
              <a:path w="2653665" h="1256029">
                <a:moveTo>
                  <a:pt x="2618066" y="1255966"/>
                </a:moveTo>
                <a:lnTo>
                  <a:pt x="35382" y="1255966"/>
                </a:lnTo>
                <a:lnTo>
                  <a:pt x="21613" y="1253184"/>
                </a:lnTo>
                <a:lnTo>
                  <a:pt x="10366" y="1245600"/>
                </a:lnTo>
                <a:lnTo>
                  <a:pt x="2781" y="1234353"/>
                </a:lnTo>
                <a:lnTo>
                  <a:pt x="0" y="1220584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2618066" y="0"/>
                </a:lnTo>
                <a:lnTo>
                  <a:pt x="2631835" y="2781"/>
                </a:lnTo>
                <a:lnTo>
                  <a:pt x="2643082" y="10364"/>
                </a:lnTo>
                <a:lnTo>
                  <a:pt x="2650667" y="21608"/>
                </a:lnTo>
                <a:lnTo>
                  <a:pt x="2653449" y="35369"/>
                </a:lnTo>
                <a:lnTo>
                  <a:pt x="2653449" y="1220584"/>
                </a:lnTo>
                <a:lnTo>
                  <a:pt x="2650667" y="1234353"/>
                </a:lnTo>
                <a:lnTo>
                  <a:pt x="2643082" y="1245600"/>
                </a:lnTo>
                <a:lnTo>
                  <a:pt x="2631835" y="1253184"/>
                </a:lnTo>
                <a:lnTo>
                  <a:pt x="2618066" y="125596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8782" y="3024936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83"/>
                </a:moveTo>
                <a:lnTo>
                  <a:pt x="35369" y="353783"/>
                </a:lnTo>
                <a:lnTo>
                  <a:pt x="21608" y="351002"/>
                </a:lnTo>
                <a:lnTo>
                  <a:pt x="10364" y="343419"/>
                </a:lnTo>
                <a:lnTo>
                  <a:pt x="2781" y="332175"/>
                </a:lnTo>
                <a:lnTo>
                  <a:pt x="0" y="318414"/>
                </a:lnTo>
                <a:lnTo>
                  <a:pt x="0" y="35369"/>
                </a:lnTo>
                <a:lnTo>
                  <a:pt x="2781" y="21608"/>
                </a:lnTo>
                <a:lnTo>
                  <a:pt x="10364" y="10364"/>
                </a:lnTo>
                <a:lnTo>
                  <a:pt x="21608" y="2781"/>
                </a:lnTo>
                <a:lnTo>
                  <a:pt x="35369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4"/>
                </a:lnTo>
                <a:lnTo>
                  <a:pt x="1173581" y="21608"/>
                </a:lnTo>
                <a:lnTo>
                  <a:pt x="1176362" y="35369"/>
                </a:lnTo>
                <a:lnTo>
                  <a:pt x="1176362" y="318414"/>
                </a:lnTo>
                <a:lnTo>
                  <a:pt x="1173581" y="332175"/>
                </a:lnTo>
                <a:lnTo>
                  <a:pt x="1165996" y="343419"/>
                </a:lnTo>
                <a:lnTo>
                  <a:pt x="1154749" y="351002"/>
                </a:lnTo>
                <a:lnTo>
                  <a:pt x="1140980" y="353783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2427" y="3033776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93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140993" y="0"/>
                </a:lnTo>
                <a:lnTo>
                  <a:pt x="1154754" y="2781"/>
                </a:lnTo>
                <a:lnTo>
                  <a:pt x="1165998" y="10366"/>
                </a:lnTo>
                <a:lnTo>
                  <a:pt x="1173581" y="21613"/>
                </a:lnTo>
                <a:lnTo>
                  <a:pt x="1176362" y="35382"/>
                </a:lnTo>
                <a:lnTo>
                  <a:pt x="1176362" y="318414"/>
                </a:lnTo>
                <a:lnTo>
                  <a:pt x="1173581" y="332183"/>
                </a:lnTo>
                <a:lnTo>
                  <a:pt x="1165998" y="343430"/>
                </a:lnTo>
                <a:lnTo>
                  <a:pt x="1154754" y="351014"/>
                </a:lnTo>
                <a:lnTo>
                  <a:pt x="1140993" y="35379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0208" y="1901634"/>
            <a:ext cx="1954707" cy="875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5585" y="1937008"/>
            <a:ext cx="1813560" cy="734695"/>
          </a:xfrm>
          <a:custGeom>
            <a:avLst/>
            <a:gdLst/>
            <a:ahLst/>
            <a:cxnLst/>
            <a:rect l="l" t="t" r="r" b="b"/>
            <a:pathLst>
              <a:path w="1813560" h="734694">
                <a:moveTo>
                  <a:pt x="0" y="0"/>
                </a:moveTo>
                <a:lnTo>
                  <a:pt x="1813189" y="0"/>
                </a:lnTo>
                <a:lnTo>
                  <a:pt x="1813189" y="734120"/>
                </a:lnTo>
                <a:lnTo>
                  <a:pt x="0" y="734120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534" y="433396"/>
          <a:ext cx="10622641" cy="5315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171"/>
                <a:gridCol w="1092336"/>
                <a:gridCol w="7617134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209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6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57555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2902585" algn="l"/>
                          <a:tab pos="5073650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01505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8759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1967"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192976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 클릭시 삭제를</a:t>
                      </a:r>
                      <a:r>
                        <a:rPr sz="1000" spc="-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되묻는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80823"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192976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105854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10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75289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7735" algn="ctr">
                        <a:lnSpc>
                          <a:spcPct val="100000"/>
                        </a:lnSpc>
                        <a:tabLst>
                          <a:tab pos="2329815" algn="l"/>
                        </a:tabLst>
                      </a:pPr>
                      <a:r>
                        <a:rPr sz="1650" spc="52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11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9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41"/>
            <a:ext cx="26866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</a:t>
            </a:r>
            <a:r>
              <a:rPr sz="900" spc="1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45" dirty="0">
                <a:solidFill>
                  <a:srgbClr val="333333"/>
                </a:solidFill>
                <a:latin typeface="Malgun Gothic"/>
                <a:cs typeface="Malgun Gothic"/>
              </a:rPr>
              <a:t>[메인 </a:t>
            </a:r>
            <a:r>
              <a:rPr sz="1100" spc="-30" dirty="0">
                <a:solidFill>
                  <a:srgbClr val="333333"/>
                </a:solidFill>
                <a:latin typeface="Malgun Gothic"/>
                <a:cs typeface="Malgun Gothic"/>
              </a:rPr>
              <a:t>화면]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회원 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918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2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375" y="1945449"/>
            <a:ext cx="6882130" cy="0"/>
          </a:xfrm>
          <a:custGeom>
            <a:avLst/>
            <a:gdLst/>
            <a:ahLst/>
            <a:cxnLst/>
            <a:rect l="l" t="t" r="r" b="b"/>
            <a:pathLst>
              <a:path w="6882130">
                <a:moveTo>
                  <a:pt x="0" y="0"/>
                </a:moveTo>
                <a:lnTo>
                  <a:pt x="6881886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375" y="1941038"/>
            <a:ext cx="0" cy="785495"/>
          </a:xfrm>
          <a:custGeom>
            <a:avLst/>
            <a:gdLst/>
            <a:ahLst/>
            <a:cxnLst/>
            <a:rect l="l" t="t" r="r" b="b"/>
            <a:pathLst>
              <a:path h="785494">
                <a:moveTo>
                  <a:pt x="0" y="0"/>
                </a:moveTo>
                <a:lnTo>
                  <a:pt x="0" y="785245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281" y="2726279"/>
            <a:ext cx="1358900" cy="450215"/>
          </a:xfrm>
          <a:custGeom>
            <a:avLst/>
            <a:gdLst/>
            <a:ahLst/>
            <a:cxnLst/>
            <a:rect l="l" t="t" r="r" b="b"/>
            <a:pathLst>
              <a:path w="1358900" h="450214">
                <a:moveTo>
                  <a:pt x="0" y="0"/>
                </a:moveTo>
                <a:lnTo>
                  <a:pt x="1358731" y="0"/>
                </a:lnTo>
                <a:lnTo>
                  <a:pt x="1358731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4013" y="2726279"/>
            <a:ext cx="1358900" cy="450215"/>
          </a:xfrm>
          <a:custGeom>
            <a:avLst/>
            <a:gdLst/>
            <a:ahLst/>
            <a:cxnLst/>
            <a:rect l="l" t="t" r="r" b="b"/>
            <a:pathLst>
              <a:path w="1358900" h="450214">
                <a:moveTo>
                  <a:pt x="0" y="0"/>
                </a:moveTo>
                <a:lnTo>
                  <a:pt x="1358731" y="0"/>
                </a:lnTo>
                <a:lnTo>
                  <a:pt x="1358731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02744" y="2726279"/>
            <a:ext cx="1358900" cy="450215"/>
          </a:xfrm>
          <a:custGeom>
            <a:avLst/>
            <a:gdLst/>
            <a:ahLst/>
            <a:cxnLst/>
            <a:rect l="l" t="t" r="r" b="b"/>
            <a:pathLst>
              <a:path w="1358900" h="450214">
                <a:moveTo>
                  <a:pt x="0" y="0"/>
                </a:moveTo>
                <a:lnTo>
                  <a:pt x="1358731" y="0"/>
                </a:lnTo>
                <a:lnTo>
                  <a:pt x="1358731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1475" y="2726279"/>
            <a:ext cx="1367790" cy="450215"/>
          </a:xfrm>
          <a:custGeom>
            <a:avLst/>
            <a:gdLst/>
            <a:ahLst/>
            <a:cxnLst/>
            <a:rect l="l" t="t" r="r" b="b"/>
            <a:pathLst>
              <a:path w="1367789" h="450214">
                <a:moveTo>
                  <a:pt x="0" y="0"/>
                </a:moveTo>
                <a:lnTo>
                  <a:pt x="1367554" y="0"/>
                </a:lnTo>
                <a:lnTo>
                  <a:pt x="1367554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9030" y="2726279"/>
            <a:ext cx="1367790" cy="450215"/>
          </a:xfrm>
          <a:custGeom>
            <a:avLst/>
            <a:gdLst/>
            <a:ahLst/>
            <a:cxnLst/>
            <a:rect l="l" t="t" r="r" b="b"/>
            <a:pathLst>
              <a:path w="1367790" h="450214">
                <a:moveTo>
                  <a:pt x="0" y="0"/>
                </a:moveTo>
                <a:lnTo>
                  <a:pt x="1367554" y="0"/>
                </a:lnTo>
                <a:lnTo>
                  <a:pt x="1367554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6584" y="2726279"/>
            <a:ext cx="1367790" cy="450215"/>
          </a:xfrm>
          <a:custGeom>
            <a:avLst/>
            <a:gdLst/>
            <a:ahLst/>
            <a:cxnLst/>
            <a:rect l="l" t="t" r="r" b="b"/>
            <a:pathLst>
              <a:path w="1367790" h="450214">
                <a:moveTo>
                  <a:pt x="0" y="0"/>
                </a:moveTo>
                <a:lnTo>
                  <a:pt x="1367554" y="0"/>
                </a:lnTo>
                <a:lnTo>
                  <a:pt x="1367554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64139" y="2726279"/>
            <a:ext cx="1367790" cy="450215"/>
          </a:xfrm>
          <a:custGeom>
            <a:avLst/>
            <a:gdLst/>
            <a:ahLst/>
            <a:cxnLst/>
            <a:rect l="l" t="t" r="r" b="b"/>
            <a:pathLst>
              <a:path w="1367790" h="450214">
                <a:moveTo>
                  <a:pt x="0" y="0"/>
                </a:moveTo>
                <a:lnTo>
                  <a:pt x="1367554" y="0"/>
                </a:lnTo>
                <a:lnTo>
                  <a:pt x="1367554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5281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4013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2744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1475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9030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6584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64139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65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281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4013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2744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1475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29030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96584" y="318066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64139" y="318066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65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5281" y="2730693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693" y="2726284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787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44013" y="2730693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2744" y="2730693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1475" y="2730693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29030" y="2730693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6584" y="2730693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64139" y="2730693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65" y="0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27287" y="2726284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787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693" y="3176248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917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27287" y="3176248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917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9693" y="3520342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917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27287" y="3520342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0"/>
                </a:moveTo>
                <a:lnTo>
                  <a:pt x="0" y="352917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693" y="3864437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727287" y="3864437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0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9693" y="4217354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27287" y="4217354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0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5281" y="492760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9693" y="4570271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44013" y="492760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02744" y="492760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554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61475" y="4927604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29030" y="4927604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96584" y="4927604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377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64139" y="4927604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>
                <a:moveTo>
                  <a:pt x="0" y="0"/>
                </a:moveTo>
                <a:lnTo>
                  <a:pt x="1367565" y="0"/>
                </a:lnTo>
              </a:path>
            </a:pathLst>
          </a:custGeom>
          <a:ln w="883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27287" y="4570271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748"/>
                </a:lnTo>
              </a:path>
            </a:pathLst>
          </a:custGeom>
          <a:ln w="883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066964" y="1649884"/>
            <a:ext cx="574040" cy="0"/>
          </a:xfrm>
          <a:custGeom>
            <a:avLst/>
            <a:gdLst/>
            <a:ahLst/>
            <a:cxnLst/>
            <a:rect l="l" t="t" r="r" b="b"/>
            <a:pathLst>
              <a:path w="574040">
                <a:moveTo>
                  <a:pt x="0" y="0"/>
                </a:moveTo>
                <a:lnTo>
                  <a:pt x="573490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229" y="1649884"/>
            <a:ext cx="7323455" cy="0"/>
          </a:xfrm>
          <a:custGeom>
            <a:avLst/>
            <a:gdLst/>
            <a:ahLst/>
            <a:cxnLst/>
            <a:rect l="l" t="t" r="r" b="b"/>
            <a:pathLst>
              <a:path w="7323455">
                <a:moveTo>
                  <a:pt x="0" y="0"/>
                </a:moveTo>
                <a:lnTo>
                  <a:pt x="7323033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610719" y="1333722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789983" y="1333722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929544" y="1342545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095574" y="134254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48796" y="675209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761171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69998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02318" y="3255657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02318" y="3679164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02318" y="4067378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02318" y="4411471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02318" y="4737912"/>
            <a:ext cx="529590" cy="194310"/>
          </a:xfrm>
          <a:custGeom>
            <a:avLst/>
            <a:gdLst/>
            <a:ahLst/>
            <a:cxnLst/>
            <a:rect l="l" t="t" r="r" b="b"/>
            <a:pathLst>
              <a:path w="529590" h="194310">
                <a:moveTo>
                  <a:pt x="49409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94093" y="0"/>
                </a:lnTo>
                <a:lnTo>
                  <a:pt x="507826" y="2774"/>
                </a:lnTo>
                <a:lnTo>
                  <a:pt x="519045" y="10340"/>
                </a:lnTo>
                <a:lnTo>
                  <a:pt x="526611" y="21559"/>
                </a:lnTo>
                <a:lnTo>
                  <a:pt x="529386" y="35293"/>
                </a:lnTo>
                <a:lnTo>
                  <a:pt x="529386" y="158813"/>
                </a:lnTo>
                <a:lnTo>
                  <a:pt x="526611" y="172546"/>
                </a:lnTo>
                <a:lnTo>
                  <a:pt x="519045" y="183765"/>
                </a:lnTo>
                <a:lnTo>
                  <a:pt x="507826" y="191331"/>
                </a:lnTo>
                <a:lnTo>
                  <a:pt x="49409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78823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78823" y="4420285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78823" y="473791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738448" y="5321687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850137" y="5312864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73310" y="2241029"/>
            <a:ext cx="847001" cy="3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76446" y="236134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795"/>
                </a:moveTo>
                <a:lnTo>
                  <a:pt x="3454" y="41795"/>
                </a:lnTo>
                <a:lnTo>
                  <a:pt x="2425" y="41262"/>
                </a:lnTo>
                <a:lnTo>
                  <a:pt x="0" y="38569"/>
                </a:lnTo>
                <a:lnTo>
                  <a:pt x="0" y="35648"/>
                </a:lnTo>
                <a:lnTo>
                  <a:pt x="30505" y="1955"/>
                </a:lnTo>
                <a:lnTo>
                  <a:pt x="30607" y="1790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48"/>
                </a:lnTo>
                <a:lnTo>
                  <a:pt x="66992" y="38569"/>
                </a:lnTo>
                <a:lnTo>
                  <a:pt x="65391" y="40347"/>
                </a:lnTo>
                <a:lnTo>
                  <a:pt x="64617" y="41224"/>
                </a:lnTo>
                <a:lnTo>
                  <a:pt x="63563" y="41795"/>
                </a:lnTo>
                <a:close/>
              </a:path>
              <a:path w="67310" h="41910">
                <a:moveTo>
                  <a:pt x="65379" y="4036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76446" y="2467660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65379" y="7950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11550" y="2611589"/>
            <a:ext cx="1014641" cy="749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73310" y="2673350"/>
            <a:ext cx="838174" cy="573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380382" y="1590623"/>
            <a:ext cx="2796882" cy="1023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11262" y="1632234"/>
            <a:ext cx="2643002" cy="835425"/>
          </a:xfrm>
          <a:custGeom>
            <a:avLst/>
            <a:gdLst/>
            <a:ahLst/>
            <a:cxnLst/>
            <a:rect l="l" t="t" r="r" b="b"/>
            <a:pathLst>
              <a:path w="2656204" h="882650">
                <a:moveTo>
                  <a:pt x="0" y="0"/>
                </a:moveTo>
                <a:lnTo>
                  <a:pt x="2655702" y="0"/>
                </a:lnTo>
                <a:lnTo>
                  <a:pt x="2655702" y="882293"/>
                </a:lnTo>
                <a:lnTo>
                  <a:pt x="0" y="882293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189693" y="1632235"/>
          <a:ext cx="9537591" cy="3664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682"/>
                <a:gridCol w="1019048"/>
                <a:gridCol w="1358731"/>
                <a:gridCol w="1358731"/>
                <a:gridCol w="1367554"/>
                <a:gridCol w="1367554"/>
                <a:gridCol w="1367554"/>
                <a:gridCol w="1358737"/>
              </a:tblGrid>
              <a:tr h="1892518">
                <a:tc rowSpan="5">
                  <a:txBody>
                    <a:bodyPr/>
                    <a:lstStyle/>
                    <a:p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년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월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1990-01-20</a:t>
                      </a:r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50" spc="-2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3180" algn="ctr">
                        <a:lnSpc>
                          <a:spcPct val="100000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아 이</a:t>
                      </a:r>
                      <a:r>
                        <a:rPr sz="1650" spc="-4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디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10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qweq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5140" marR="340995" indent="-26670">
                        <a:lnSpc>
                          <a:spcPct val="185300"/>
                        </a:lnSpc>
                      </a:pPr>
                      <a:r>
                        <a:rPr sz="12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 름  아 이</a:t>
                      </a:r>
                      <a:r>
                        <a:rPr sz="12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디</a:t>
                      </a:r>
                      <a:endParaRPr sz="1250"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ts val="1315"/>
                        </a:lnSpc>
                        <a:tabLst>
                          <a:tab pos="370205" algn="l"/>
                        </a:tabLst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	름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 marL="103505" algn="ctr">
                        <a:lnSpc>
                          <a:spcPts val="78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전화번호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홍길동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별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남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985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683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70205" algn="l"/>
                        </a:tabLst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	소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서울시</a:t>
                      </a:r>
                      <a:r>
                        <a:rPr sz="1100" spc="-1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강남구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030" marR="2540" algn="just">
                        <a:lnSpc>
                          <a:spcPct val="115799"/>
                        </a:lnSpc>
                        <a:spcBef>
                          <a:spcPts val="545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운영자가 회원의  확인만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가능. </a:t>
                      </a: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 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회원이 예약한</a:t>
                      </a:r>
                      <a:r>
                        <a:rPr sz="100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  </a:t>
                      </a:r>
                      <a:r>
                        <a:rPr sz="100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[</a:t>
                      </a:r>
                      <a:r>
                        <a:rPr sz="100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최근에 예약된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전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화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010-4477-7885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정보를 수정할수</a:t>
                      </a:r>
                      <a:r>
                        <a:rPr sz="100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없고,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조회</a:t>
                      </a:r>
                      <a:r>
                        <a:rPr sz="100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가능.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  <a:tabLst>
                          <a:tab pos="904240" algn="l"/>
                        </a:tabLst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예약관리</a:t>
                      </a:r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440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1989-11-25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zwezc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지디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남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서울시</a:t>
                      </a:r>
                      <a:r>
                        <a:rPr sz="1100" spc="-1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은평구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010-3131-4947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  <a:spcBef>
                          <a:spcPts val="570"/>
                        </a:spcBef>
                        <a:tabLst>
                          <a:tab pos="45402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예약관리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529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1985-05-15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qcaqw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싸이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남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경기도</a:t>
                      </a:r>
                      <a:r>
                        <a:rPr sz="1100" spc="-1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고양시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010-6464-7878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  <a:tabLst>
                          <a:tab pos="43624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예약관리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529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1982-04-17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wcqwd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0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김영태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서울시</a:t>
                      </a:r>
                      <a:r>
                        <a:rPr sz="110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강북구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010-9963-7977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3975" algn="r">
                        <a:lnSpc>
                          <a:spcPct val="100000"/>
                        </a:lnSpc>
                        <a:spcBef>
                          <a:spcPts val="805"/>
                        </a:spcBef>
                        <a:tabLst>
                          <a:tab pos="436245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</a:t>
                      </a:r>
                      <a:r>
                        <a:rPr sz="1200" baseline="3472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예약관리</a:t>
                      </a:r>
                      <a:endParaRPr sz="1200" baseline="3472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529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1986-07-07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qzxvbfw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940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삐에로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대전시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010-7776-7977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  <a:spcBef>
                          <a:spcPts val="640"/>
                        </a:spcBef>
                        <a:tabLst>
                          <a:tab pos="431800" algn="l"/>
                        </a:tabLst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	예약관리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  <a:tr h="34850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9" name="object 99"/>
          <p:cNvSpPr txBox="1"/>
          <p:nvPr/>
        </p:nvSpPr>
        <p:spPr>
          <a:xfrm>
            <a:off x="8364139" y="1821502"/>
            <a:ext cx="135636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약관리버튼을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통하여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endParaRPr sz="10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상품 기준</a:t>
            </a:r>
            <a:r>
              <a:rPr sz="100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20" dirty="0">
                <a:solidFill>
                  <a:srgbClr val="333333"/>
                </a:solidFill>
                <a:latin typeface="Malgun Gothic"/>
                <a:cs typeface="Malgun Gothic"/>
              </a:rPr>
              <a:t>]</a:t>
            </a:r>
            <a:endParaRPr sz="1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79"/>
            <a:ext cx="23393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배너 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20" dirty="0">
                <a:solidFill>
                  <a:srgbClr val="333333"/>
                </a:solidFill>
                <a:latin typeface="Malgun Gothic"/>
                <a:cs typeface="Malgun Gothic"/>
              </a:rPr>
              <a:t>수정,</a:t>
            </a:r>
            <a:r>
              <a:rPr sz="110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추가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734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6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50305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89227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4588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45883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6465" y="2087384"/>
            <a:ext cx="9658558" cy="3078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137" y="2246607"/>
            <a:ext cx="1141095" cy="336550"/>
          </a:xfrm>
          <a:custGeom>
            <a:avLst/>
            <a:gdLst/>
            <a:ahLst/>
            <a:cxnLst/>
            <a:rect l="l" t="t" r="r" b="b"/>
            <a:pathLst>
              <a:path w="1141095" h="336550">
                <a:moveTo>
                  <a:pt x="0" y="0"/>
                </a:moveTo>
                <a:lnTo>
                  <a:pt x="1140982" y="0"/>
                </a:lnTo>
                <a:lnTo>
                  <a:pt x="1140982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5479" y="2573845"/>
            <a:ext cx="4422416" cy="2644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3447" y="4953124"/>
            <a:ext cx="389255" cy="159385"/>
          </a:xfrm>
          <a:custGeom>
            <a:avLst/>
            <a:gdLst/>
            <a:ahLst/>
            <a:cxnLst/>
            <a:rect l="l" t="t" r="r" b="b"/>
            <a:pathLst>
              <a:path w="389254" h="159385">
                <a:moveTo>
                  <a:pt x="0" y="0"/>
                </a:moveTo>
                <a:lnTo>
                  <a:pt x="389172" y="0"/>
                </a:lnTo>
                <a:lnTo>
                  <a:pt x="389172" y="159206"/>
                </a:lnTo>
                <a:lnTo>
                  <a:pt x="0" y="159206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7602" y="4953124"/>
            <a:ext cx="389255" cy="159385"/>
          </a:xfrm>
          <a:custGeom>
            <a:avLst/>
            <a:gdLst/>
            <a:ahLst/>
            <a:cxnLst/>
            <a:rect l="l" t="t" r="r" b="b"/>
            <a:pathLst>
              <a:path w="389254" h="159385">
                <a:moveTo>
                  <a:pt x="0" y="0"/>
                </a:moveTo>
                <a:lnTo>
                  <a:pt x="389172" y="0"/>
                </a:lnTo>
                <a:lnTo>
                  <a:pt x="389172" y="159206"/>
                </a:lnTo>
                <a:lnTo>
                  <a:pt x="0" y="159206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37739" y="2281961"/>
            <a:ext cx="2149297" cy="1309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73120" y="2317366"/>
            <a:ext cx="2007870" cy="1167765"/>
          </a:xfrm>
          <a:custGeom>
            <a:avLst/>
            <a:gdLst/>
            <a:ahLst/>
            <a:cxnLst/>
            <a:rect l="l" t="t" r="r" b="b"/>
            <a:pathLst>
              <a:path w="2007870" h="1167764">
                <a:moveTo>
                  <a:pt x="0" y="0"/>
                </a:moveTo>
                <a:lnTo>
                  <a:pt x="2007775" y="0"/>
                </a:lnTo>
                <a:lnTo>
                  <a:pt x="2007775" y="1167517"/>
                </a:lnTo>
                <a:lnTo>
                  <a:pt x="0" y="116751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6534" y="433396"/>
          <a:ext cx="10622640" cy="5315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3171"/>
                <a:gridCol w="375905"/>
                <a:gridCol w="2167751"/>
                <a:gridCol w="6165813"/>
              </a:tblGrid>
              <a:tr h="1216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209" algn="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633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73835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618865" algn="l"/>
                          <a:tab pos="579056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4754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501147"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배너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추가나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그림을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올릴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있는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파일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첨부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열리게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되며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이떄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파일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형식은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jpg/png/gif</a:t>
                      </a:r>
                      <a:r>
                        <a:rPr sz="950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형식만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올릴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642994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제한</a:t>
                      </a:r>
                      <a:r>
                        <a:rPr sz="950" spc="-20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한다.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6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481"/>
            <a:ext cx="24371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문의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사항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36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7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620" y="1923674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620" y="5262595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620" y="1919251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36171" y="1919251"/>
            <a:ext cx="0" cy="610870"/>
          </a:xfrm>
          <a:custGeom>
            <a:avLst/>
            <a:gdLst/>
            <a:ahLst/>
            <a:cxnLst/>
            <a:rect l="l" t="t" r="r" b="b"/>
            <a:pathLst>
              <a:path h="610869">
                <a:moveTo>
                  <a:pt x="0" y="0"/>
                </a:moveTo>
                <a:lnTo>
                  <a:pt x="0" y="61037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36171" y="2883337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808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6171" y="3918182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5036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6171" y="4634613"/>
            <a:ext cx="0" cy="628015"/>
          </a:xfrm>
          <a:custGeom>
            <a:avLst/>
            <a:gdLst/>
            <a:ahLst/>
            <a:cxnLst/>
            <a:rect l="l" t="t" r="r" b="b"/>
            <a:pathLst>
              <a:path h="628014">
                <a:moveTo>
                  <a:pt x="0" y="0"/>
                </a:moveTo>
                <a:lnTo>
                  <a:pt x="0" y="62798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10" y="252954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5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9396" y="252954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4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23482" y="2529544"/>
            <a:ext cx="3670935" cy="354330"/>
          </a:xfrm>
          <a:custGeom>
            <a:avLst/>
            <a:gdLst/>
            <a:ahLst/>
            <a:cxnLst/>
            <a:rect l="l" t="t" r="r" b="b"/>
            <a:pathLst>
              <a:path w="3670935" h="354330">
                <a:moveTo>
                  <a:pt x="0" y="0"/>
                </a:moveTo>
                <a:lnTo>
                  <a:pt x="3670602" y="0"/>
                </a:lnTo>
                <a:lnTo>
                  <a:pt x="3670602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4085" y="252954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7343" y="2591459"/>
            <a:ext cx="1353820" cy="292100"/>
          </a:xfrm>
          <a:custGeom>
            <a:avLst/>
            <a:gdLst/>
            <a:ahLst/>
            <a:cxnLst/>
            <a:rect l="l" t="t" r="r" b="b"/>
            <a:pathLst>
              <a:path w="1353820" h="292100">
                <a:moveTo>
                  <a:pt x="0" y="0"/>
                </a:moveTo>
                <a:lnTo>
                  <a:pt x="1353258" y="0"/>
                </a:lnTo>
                <a:lnTo>
                  <a:pt x="1353258" y="291879"/>
                </a:lnTo>
                <a:lnTo>
                  <a:pt x="0" y="29187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0602" y="2529544"/>
            <a:ext cx="1362710" cy="354330"/>
          </a:xfrm>
          <a:custGeom>
            <a:avLst/>
            <a:gdLst/>
            <a:ahLst/>
            <a:cxnLst/>
            <a:rect l="l" t="t" r="r" b="b"/>
            <a:pathLst>
              <a:path w="1362709" h="354330">
                <a:moveTo>
                  <a:pt x="0" y="0"/>
                </a:moveTo>
                <a:lnTo>
                  <a:pt x="1362103" y="0"/>
                </a:lnTo>
                <a:lnTo>
                  <a:pt x="1362103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310" y="288776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9396" y="288776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23482" y="2887760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4085" y="288776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7343" y="288776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00602" y="2887760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10" y="288776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5310" y="324155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9396" y="288776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59396" y="324155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482" y="2887760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3482" y="324155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4085" y="288776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4085" y="324155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7343" y="288776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47343" y="324155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00602" y="2887760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00602" y="324155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310" y="324155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310" y="359534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59396" y="324155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59396" y="359534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3482" y="324155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3482" y="359534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4085" y="324155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4085" y="359534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47343" y="324155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47343" y="359534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00602" y="324155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00602" y="359534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310" y="359534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310" y="395798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59396" y="359534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59396" y="395798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23482" y="359534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8413" y="3957983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>
                <a:moveTo>
                  <a:pt x="0" y="0"/>
                </a:moveTo>
                <a:lnTo>
                  <a:pt x="64567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23482" y="3957983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8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4085" y="359534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94085" y="395798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47343" y="359534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47343" y="395798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00602" y="359534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00602" y="395798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310" y="395798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10" y="432062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59396" y="395798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59396" y="432062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48413" y="3957983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>
                <a:moveTo>
                  <a:pt x="0" y="0"/>
                </a:moveTo>
                <a:lnTo>
                  <a:pt x="64567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23482" y="3957983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8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48413" y="4320621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>
                <a:moveTo>
                  <a:pt x="0" y="0"/>
                </a:moveTo>
                <a:lnTo>
                  <a:pt x="64567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23482" y="4320621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8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94085" y="395798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94085" y="432062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47343" y="395798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447343" y="4320621"/>
            <a:ext cx="1185545" cy="0"/>
          </a:xfrm>
          <a:custGeom>
            <a:avLst/>
            <a:gdLst/>
            <a:ahLst/>
            <a:cxnLst/>
            <a:rect l="l" t="t" r="r" b="b"/>
            <a:pathLst>
              <a:path w="1185545">
                <a:moveTo>
                  <a:pt x="0" y="0"/>
                </a:moveTo>
                <a:lnTo>
                  <a:pt x="118520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00602" y="395798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5310" y="432062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310" y="468325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59396" y="432062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59396" y="468325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48413" y="4320621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>
                <a:moveTo>
                  <a:pt x="0" y="0"/>
                </a:moveTo>
                <a:lnTo>
                  <a:pt x="64567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23482" y="4320621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>
                <a:moveTo>
                  <a:pt x="0" y="0"/>
                </a:moveTo>
                <a:lnTo>
                  <a:pt x="78718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23482" y="468325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94085" y="432062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94085" y="468325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47343" y="4320621"/>
            <a:ext cx="1185545" cy="0"/>
          </a:xfrm>
          <a:custGeom>
            <a:avLst/>
            <a:gdLst/>
            <a:ahLst/>
            <a:cxnLst/>
            <a:rect l="l" t="t" r="r" b="b"/>
            <a:pathLst>
              <a:path w="1185545">
                <a:moveTo>
                  <a:pt x="0" y="0"/>
                </a:moveTo>
                <a:lnTo>
                  <a:pt x="118520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47343" y="468325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00602" y="468325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5310" y="468325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59396" y="468325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3482" y="468325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94085" y="468325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47343" y="468325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00602" y="468325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5310" y="253400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59396" y="253400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23482" y="253400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94085" y="2534006"/>
            <a:ext cx="1088390" cy="0"/>
          </a:xfrm>
          <a:custGeom>
            <a:avLst/>
            <a:gdLst/>
            <a:ahLst/>
            <a:cxnLst/>
            <a:rect l="l" t="t" r="r" b="b"/>
            <a:pathLst>
              <a:path w="1088390">
                <a:moveTo>
                  <a:pt x="0" y="0"/>
                </a:moveTo>
                <a:lnTo>
                  <a:pt x="1087913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70101" y="2534006"/>
            <a:ext cx="593090" cy="0"/>
          </a:xfrm>
          <a:custGeom>
            <a:avLst/>
            <a:gdLst/>
            <a:ahLst/>
            <a:cxnLst/>
            <a:rect l="l" t="t" r="r" b="b"/>
            <a:pathLst>
              <a:path w="593090">
                <a:moveTo>
                  <a:pt x="0" y="0"/>
                </a:moveTo>
                <a:lnTo>
                  <a:pt x="592603" y="0"/>
                </a:lnTo>
              </a:path>
            </a:pathLst>
          </a:custGeom>
          <a:ln w="876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310" y="504593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59396" y="504593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23482" y="504593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94085" y="504593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47343" y="504593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00602" y="504593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9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759585" y="2936481"/>
            <a:ext cx="3246120" cy="3187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215900" algn="ctr">
              <a:lnSpc>
                <a:spcPct val="100000"/>
              </a:lnSpc>
              <a:spcBef>
                <a:spcPts val="370"/>
              </a:spcBef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문의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글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759585" y="3281426"/>
            <a:ext cx="3246120" cy="3187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215900" algn="ctr">
              <a:lnSpc>
                <a:spcPct val="100000"/>
              </a:lnSpc>
              <a:spcBef>
                <a:spcPts val="440"/>
              </a:spcBef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문의글</a:t>
            </a:r>
            <a:r>
              <a:rPr sz="95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759585" y="3635222"/>
            <a:ext cx="3246120" cy="3187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R="215900" algn="ctr">
              <a:lnSpc>
                <a:spcPct val="100000"/>
              </a:lnSpc>
              <a:spcBef>
                <a:spcPts val="509"/>
              </a:spcBef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문의글</a:t>
            </a:r>
            <a:r>
              <a:rPr sz="95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75638" y="263575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9021" y="267036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316" y="96926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638" y="30072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9021" y="3041853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81"/>
                </a:lnTo>
                <a:lnTo>
                  <a:pt x="97036" y="10439"/>
                </a:lnTo>
                <a:lnTo>
                  <a:pt x="52586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70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79"/>
                </a:lnTo>
                <a:lnTo>
                  <a:pt x="151" y="62268"/>
                </a:lnTo>
                <a:lnTo>
                  <a:pt x="0" y="58343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6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16"/>
                </a:lnTo>
                <a:lnTo>
                  <a:pt x="43500" y="96100"/>
                </a:lnTo>
                <a:lnTo>
                  <a:pt x="43110" y="96278"/>
                </a:lnTo>
                <a:lnTo>
                  <a:pt x="41916" y="97066"/>
                </a:lnTo>
                <a:lnTo>
                  <a:pt x="41349" y="97294"/>
                </a:lnTo>
                <a:lnTo>
                  <a:pt x="40740" y="97447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638" y="335219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9021" y="338679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638" y="36971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9021" y="373174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82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87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5638" y="40686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19021" y="4103230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8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8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8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5638" y="444894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9021" y="448355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5638" y="47938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19021" y="4828501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6465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9" y="353796"/>
                </a:lnTo>
                <a:lnTo>
                  <a:pt x="21612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77"/>
                </a:lnTo>
                <a:lnTo>
                  <a:pt x="874120" y="343425"/>
                </a:lnTo>
                <a:lnTo>
                  <a:pt x="862873" y="351013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486465" y="5262676"/>
            <a:ext cx="875665" cy="3187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71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1100" spc="-17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1494777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096" y="353796"/>
                </a:moveTo>
                <a:lnTo>
                  <a:pt x="35382" y="353796"/>
                </a:lnTo>
                <a:lnTo>
                  <a:pt x="21613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77"/>
                </a:lnTo>
                <a:lnTo>
                  <a:pt x="874112" y="343425"/>
                </a:lnTo>
                <a:lnTo>
                  <a:pt x="862865" y="351013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1494777" y="5289206"/>
            <a:ext cx="875665" cy="3187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50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전체</a:t>
            </a:r>
            <a:r>
              <a:rPr sz="1100" spc="-17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9585" y="2936406"/>
            <a:ext cx="3246120" cy="318770"/>
          </a:xfrm>
          <a:custGeom>
            <a:avLst/>
            <a:gdLst/>
            <a:ahLst/>
            <a:cxnLst/>
            <a:rect l="l" t="t" r="r" b="b"/>
            <a:pathLst>
              <a:path w="3246120" h="318770">
                <a:moveTo>
                  <a:pt x="0" y="0"/>
                </a:moveTo>
                <a:lnTo>
                  <a:pt x="3246051" y="0"/>
                </a:lnTo>
                <a:lnTo>
                  <a:pt x="3246051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759585" y="3281354"/>
            <a:ext cx="3246120" cy="318770"/>
          </a:xfrm>
          <a:custGeom>
            <a:avLst/>
            <a:gdLst/>
            <a:ahLst/>
            <a:cxnLst/>
            <a:rect l="l" t="t" r="r" b="b"/>
            <a:pathLst>
              <a:path w="3246120" h="318770">
                <a:moveTo>
                  <a:pt x="0" y="0"/>
                </a:moveTo>
                <a:lnTo>
                  <a:pt x="3246051" y="0"/>
                </a:lnTo>
                <a:lnTo>
                  <a:pt x="3246051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759585" y="3635147"/>
            <a:ext cx="3246120" cy="318770"/>
          </a:xfrm>
          <a:custGeom>
            <a:avLst/>
            <a:gdLst/>
            <a:ahLst/>
            <a:cxnLst/>
            <a:rect l="l" t="t" r="r" b="b"/>
            <a:pathLst>
              <a:path w="3246120" h="318770">
                <a:moveTo>
                  <a:pt x="0" y="0"/>
                </a:moveTo>
                <a:lnTo>
                  <a:pt x="3246051" y="0"/>
                </a:lnTo>
                <a:lnTo>
                  <a:pt x="3246051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94775" y="5289130"/>
            <a:ext cx="875665" cy="318770"/>
          </a:xfrm>
          <a:custGeom>
            <a:avLst/>
            <a:gdLst/>
            <a:ahLst/>
            <a:cxnLst/>
            <a:rect l="l" t="t" r="r" b="b"/>
            <a:pathLst>
              <a:path w="875664" h="318770">
                <a:moveTo>
                  <a:pt x="0" y="0"/>
                </a:moveTo>
                <a:lnTo>
                  <a:pt x="875637" y="0"/>
                </a:lnTo>
                <a:lnTo>
                  <a:pt x="875637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6465" y="5262595"/>
            <a:ext cx="875665" cy="318770"/>
          </a:xfrm>
          <a:custGeom>
            <a:avLst/>
            <a:gdLst/>
            <a:ahLst/>
            <a:cxnLst/>
            <a:rect l="l" t="t" r="r" b="b"/>
            <a:pathLst>
              <a:path w="875665" h="318770">
                <a:moveTo>
                  <a:pt x="0" y="0"/>
                </a:moveTo>
                <a:lnTo>
                  <a:pt x="875637" y="0"/>
                </a:lnTo>
                <a:lnTo>
                  <a:pt x="875637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092488" y="2936481"/>
            <a:ext cx="1043940" cy="248285"/>
          </a:xfrm>
          <a:custGeom>
            <a:avLst/>
            <a:gdLst/>
            <a:ahLst/>
            <a:cxnLst/>
            <a:rect l="l" t="t" r="r" b="b"/>
            <a:pathLst>
              <a:path w="1043940" h="248285">
                <a:moveTo>
                  <a:pt x="1008303" y="247662"/>
                </a:moveTo>
                <a:lnTo>
                  <a:pt x="35382" y="247662"/>
                </a:lnTo>
                <a:lnTo>
                  <a:pt x="21613" y="244881"/>
                </a:lnTo>
                <a:lnTo>
                  <a:pt x="10366" y="237296"/>
                </a:lnTo>
                <a:lnTo>
                  <a:pt x="2781" y="226049"/>
                </a:lnTo>
                <a:lnTo>
                  <a:pt x="0" y="212280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008303" y="0"/>
                </a:lnTo>
                <a:lnTo>
                  <a:pt x="1022072" y="2781"/>
                </a:lnTo>
                <a:lnTo>
                  <a:pt x="1033319" y="10366"/>
                </a:lnTo>
                <a:lnTo>
                  <a:pt x="1040904" y="21613"/>
                </a:lnTo>
                <a:lnTo>
                  <a:pt x="1043686" y="35382"/>
                </a:lnTo>
                <a:lnTo>
                  <a:pt x="1043686" y="212280"/>
                </a:lnTo>
                <a:lnTo>
                  <a:pt x="1040904" y="226049"/>
                </a:lnTo>
                <a:lnTo>
                  <a:pt x="1033319" y="237296"/>
                </a:lnTo>
                <a:lnTo>
                  <a:pt x="1022072" y="244881"/>
                </a:lnTo>
                <a:lnTo>
                  <a:pt x="1008303" y="24766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9012885" y="2901099"/>
            <a:ext cx="1106170" cy="31877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985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답변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9110179" y="3281426"/>
            <a:ext cx="1043940" cy="247650"/>
          </a:xfrm>
          <a:custGeom>
            <a:avLst/>
            <a:gdLst/>
            <a:ahLst/>
            <a:cxnLst/>
            <a:rect l="l" t="t" r="r" b="b"/>
            <a:pathLst>
              <a:path w="1043940" h="247650">
                <a:moveTo>
                  <a:pt x="1008303" y="247662"/>
                </a:moveTo>
                <a:lnTo>
                  <a:pt x="35369" y="247662"/>
                </a:lnTo>
                <a:lnTo>
                  <a:pt x="21608" y="244881"/>
                </a:lnTo>
                <a:lnTo>
                  <a:pt x="10364" y="237296"/>
                </a:lnTo>
                <a:lnTo>
                  <a:pt x="2781" y="226049"/>
                </a:lnTo>
                <a:lnTo>
                  <a:pt x="0" y="212280"/>
                </a:lnTo>
                <a:lnTo>
                  <a:pt x="0" y="35382"/>
                </a:lnTo>
                <a:lnTo>
                  <a:pt x="2781" y="21613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008303" y="0"/>
                </a:lnTo>
                <a:lnTo>
                  <a:pt x="1022072" y="2781"/>
                </a:lnTo>
                <a:lnTo>
                  <a:pt x="1033319" y="10366"/>
                </a:lnTo>
                <a:lnTo>
                  <a:pt x="1040904" y="21613"/>
                </a:lnTo>
                <a:lnTo>
                  <a:pt x="1043686" y="35382"/>
                </a:lnTo>
                <a:lnTo>
                  <a:pt x="1043686" y="212280"/>
                </a:lnTo>
                <a:lnTo>
                  <a:pt x="1040904" y="226049"/>
                </a:lnTo>
                <a:lnTo>
                  <a:pt x="1033319" y="237296"/>
                </a:lnTo>
                <a:lnTo>
                  <a:pt x="1022072" y="244881"/>
                </a:lnTo>
                <a:lnTo>
                  <a:pt x="1008303" y="247662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9083637" y="3281426"/>
            <a:ext cx="1106170" cy="3187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71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답변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092488" y="3626383"/>
            <a:ext cx="1043940" cy="247650"/>
          </a:xfrm>
          <a:custGeom>
            <a:avLst/>
            <a:gdLst/>
            <a:ahLst/>
            <a:cxnLst/>
            <a:rect l="l" t="t" r="r" b="b"/>
            <a:pathLst>
              <a:path w="1043940" h="247650">
                <a:moveTo>
                  <a:pt x="1008303" y="247650"/>
                </a:moveTo>
                <a:lnTo>
                  <a:pt x="35382" y="247650"/>
                </a:lnTo>
                <a:lnTo>
                  <a:pt x="21613" y="244868"/>
                </a:lnTo>
                <a:lnTo>
                  <a:pt x="10366" y="237283"/>
                </a:lnTo>
                <a:lnTo>
                  <a:pt x="2781" y="226036"/>
                </a:lnTo>
                <a:lnTo>
                  <a:pt x="0" y="212267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008303" y="0"/>
                </a:lnTo>
                <a:lnTo>
                  <a:pt x="1022072" y="2781"/>
                </a:lnTo>
                <a:lnTo>
                  <a:pt x="1033319" y="10366"/>
                </a:lnTo>
                <a:lnTo>
                  <a:pt x="1040904" y="21613"/>
                </a:lnTo>
                <a:lnTo>
                  <a:pt x="1043686" y="35382"/>
                </a:lnTo>
                <a:lnTo>
                  <a:pt x="1043686" y="212267"/>
                </a:lnTo>
                <a:lnTo>
                  <a:pt x="1040904" y="226036"/>
                </a:lnTo>
                <a:lnTo>
                  <a:pt x="1033319" y="237283"/>
                </a:lnTo>
                <a:lnTo>
                  <a:pt x="1022072" y="244868"/>
                </a:lnTo>
                <a:lnTo>
                  <a:pt x="1008303" y="24765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9092488" y="3599840"/>
            <a:ext cx="1106170" cy="31877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92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답변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012877" y="2901027"/>
            <a:ext cx="1106170" cy="318770"/>
          </a:xfrm>
          <a:custGeom>
            <a:avLst/>
            <a:gdLst/>
            <a:ahLst/>
            <a:cxnLst/>
            <a:rect l="l" t="t" r="r" b="b"/>
            <a:pathLst>
              <a:path w="1106170" h="318769">
                <a:moveTo>
                  <a:pt x="0" y="0"/>
                </a:moveTo>
                <a:lnTo>
                  <a:pt x="1105603" y="0"/>
                </a:lnTo>
                <a:lnTo>
                  <a:pt x="1105603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083637" y="3281354"/>
            <a:ext cx="1106170" cy="318770"/>
          </a:xfrm>
          <a:custGeom>
            <a:avLst/>
            <a:gdLst/>
            <a:ahLst/>
            <a:cxnLst/>
            <a:rect l="l" t="t" r="r" b="b"/>
            <a:pathLst>
              <a:path w="1106170" h="318770">
                <a:moveTo>
                  <a:pt x="0" y="0"/>
                </a:moveTo>
                <a:lnTo>
                  <a:pt x="1105603" y="0"/>
                </a:lnTo>
                <a:lnTo>
                  <a:pt x="1105603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092481" y="3599768"/>
            <a:ext cx="1106170" cy="318770"/>
          </a:xfrm>
          <a:custGeom>
            <a:avLst/>
            <a:gdLst/>
            <a:ahLst/>
            <a:cxnLst/>
            <a:rect l="l" t="t" r="r" b="b"/>
            <a:pathLst>
              <a:path w="1106170" h="318770">
                <a:moveTo>
                  <a:pt x="0" y="0"/>
                </a:moveTo>
                <a:lnTo>
                  <a:pt x="1105603" y="0"/>
                </a:lnTo>
                <a:lnTo>
                  <a:pt x="1105603" y="318413"/>
                </a:lnTo>
                <a:lnTo>
                  <a:pt x="0" y="318413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597176" y="4033240"/>
            <a:ext cx="2096223" cy="707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632550" y="4068544"/>
            <a:ext cx="2007870" cy="566420"/>
          </a:xfrm>
          <a:custGeom>
            <a:avLst/>
            <a:gdLst/>
            <a:ahLst/>
            <a:cxnLst/>
            <a:rect l="l" t="t" r="r" b="b"/>
            <a:pathLst>
              <a:path w="2007870" h="566420">
                <a:moveTo>
                  <a:pt x="0" y="0"/>
                </a:moveTo>
                <a:lnTo>
                  <a:pt x="2007775" y="0"/>
                </a:lnTo>
                <a:lnTo>
                  <a:pt x="2007775" y="566068"/>
                </a:lnTo>
                <a:lnTo>
                  <a:pt x="0" y="566068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901634" y="1883943"/>
            <a:ext cx="2529624" cy="74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937017" y="1919251"/>
            <a:ext cx="2388235" cy="601980"/>
          </a:xfrm>
          <a:custGeom>
            <a:avLst/>
            <a:gdLst/>
            <a:ahLst/>
            <a:cxnLst/>
            <a:rect l="l" t="t" r="r" b="b"/>
            <a:pathLst>
              <a:path w="2388235" h="601980">
                <a:moveTo>
                  <a:pt x="0" y="0"/>
                </a:moveTo>
                <a:lnTo>
                  <a:pt x="2388103" y="0"/>
                </a:lnTo>
                <a:lnTo>
                  <a:pt x="2388103" y="601448"/>
                </a:lnTo>
                <a:lnTo>
                  <a:pt x="0" y="601448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901634" y="5581091"/>
            <a:ext cx="3316820" cy="787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37017" y="5616388"/>
            <a:ext cx="3175635" cy="645795"/>
          </a:xfrm>
          <a:custGeom>
            <a:avLst/>
            <a:gdLst/>
            <a:ahLst/>
            <a:cxnLst/>
            <a:rect l="l" t="t" r="r" b="b"/>
            <a:pathLst>
              <a:path w="3175635" h="645795">
                <a:moveTo>
                  <a:pt x="0" y="0"/>
                </a:moveTo>
                <a:lnTo>
                  <a:pt x="3175292" y="0"/>
                </a:lnTo>
                <a:lnTo>
                  <a:pt x="3175292" y="645672"/>
                </a:lnTo>
                <a:lnTo>
                  <a:pt x="0" y="64567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75292" y="3838651"/>
            <a:ext cx="2379256" cy="8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10672" y="3873958"/>
            <a:ext cx="2237740" cy="725805"/>
          </a:xfrm>
          <a:custGeom>
            <a:avLst/>
            <a:gdLst/>
            <a:ahLst/>
            <a:cxnLst/>
            <a:rect l="l" t="t" r="r" b="b"/>
            <a:pathLst>
              <a:path w="2237740" h="725804">
                <a:moveTo>
                  <a:pt x="0" y="0"/>
                </a:moveTo>
                <a:lnTo>
                  <a:pt x="2237741" y="0"/>
                </a:lnTo>
                <a:lnTo>
                  <a:pt x="2237741" y="725275"/>
                </a:lnTo>
                <a:lnTo>
                  <a:pt x="0" y="725275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46620" y="1883943"/>
            <a:ext cx="2529624" cy="8137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181998" y="1919251"/>
            <a:ext cx="2388235" cy="672465"/>
          </a:xfrm>
          <a:custGeom>
            <a:avLst/>
            <a:gdLst/>
            <a:ahLst/>
            <a:cxnLst/>
            <a:rect l="l" t="t" r="r" b="b"/>
            <a:pathLst>
              <a:path w="2388234" h="672464">
                <a:moveTo>
                  <a:pt x="0" y="0"/>
                </a:moveTo>
                <a:lnTo>
                  <a:pt x="2388103" y="0"/>
                </a:lnTo>
                <a:lnTo>
                  <a:pt x="2388103" y="672206"/>
                </a:lnTo>
                <a:lnTo>
                  <a:pt x="0" y="67220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1" name="object 151"/>
          <p:cNvGraphicFramePr>
            <a:graphicFrameLocks noGrp="1"/>
          </p:cNvGraphicFramePr>
          <p:nvPr/>
        </p:nvGraphicFramePr>
        <p:xfrm>
          <a:off x="26534" y="433396"/>
          <a:ext cx="10622640" cy="6697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3803"/>
                <a:gridCol w="9088837"/>
              </a:tblGrid>
              <a:tr h="12161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302895" algn="ctr">
                        <a:lnSpc>
                          <a:spcPct val="100000"/>
                        </a:lnSpc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287655" algn="ctr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2184400" algn="l"/>
                          <a:tab pos="4329430" algn="l"/>
                          <a:tab pos="650049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2592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556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188290"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ts val="1155"/>
                        </a:lnSpc>
                        <a:spcBef>
                          <a:spcPts val="525"/>
                        </a:spcBef>
                        <a:tabLst>
                          <a:tab pos="5705475" algn="l"/>
                        </a:tabLst>
                      </a:pPr>
                      <a:r>
                        <a:rPr sz="100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체크박스/순서/제목/등록일/답변</a:t>
                      </a: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유무/답변	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-답변유무는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하여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등록을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53465">
                <a:tc>
                  <a:txBody>
                    <a:bodyPr/>
                    <a:lstStyle/>
                    <a:p>
                      <a:pPr marL="441959">
                        <a:lnSpc>
                          <a:spcPts val="1714"/>
                        </a:lnSpc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5705475" algn="l"/>
                        </a:tabLst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하기로</a:t>
                      </a:r>
                      <a:r>
                        <a:rPr sz="100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구성이</a:t>
                      </a:r>
                      <a:r>
                        <a:rPr sz="100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	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N에서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Y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로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수정되게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</a:t>
                      </a:r>
                      <a:r>
                        <a:rPr sz="1000" spc="-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92179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tabLst>
                          <a:tab pos="2432685" algn="l"/>
                          <a:tab pos="2839720" algn="l"/>
                          <a:tab pos="5006340" algn="l"/>
                          <a:tab pos="6262370" algn="l"/>
                          <a:tab pos="7646670" algn="l"/>
                        </a:tabLst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950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	제	목	등</a:t>
                      </a:r>
                      <a:r>
                        <a:rPr sz="9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록</a:t>
                      </a:r>
                      <a:r>
                        <a:rPr sz="9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	답 변</a:t>
                      </a:r>
                      <a:r>
                        <a:rPr sz="950" spc="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</a:t>
                      </a:r>
                      <a:r>
                        <a:rPr sz="9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무	답 변 하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53793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4935855" algn="l"/>
                          <a:tab pos="6501130" algn="l"/>
                        </a:tabLst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	16-09-10	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58215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4962525" algn="l"/>
                          <a:tab pos="6514465" algn="l"/>
                        </a:tabLst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	16-09-11	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N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16014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844"/>
                        </a:spcBef>
                        <a:tabLst>
                          <a:tab pos="4962525" algn="l"/>
                          <a:tab pos="6541134" algn="l"/>
                        </a:tabLst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	16-09-12	</a:t>
                      </a:r>
                      <a:r>
                        <a:rPr sz="950" spc="-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Y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5870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341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제목을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사용자들이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85741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13560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7155815" algn="l"/>
                        </a:tabLst>
                      </a:pPr>
                      <a:r>
                        <a:rPr sz="1500" spc="-150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게시글을 </a:t>
                      </a:r>
                      <a:r>
                        <a:rPr sz="1500" spc="-157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확인 </a:t>
                      </a:r>
                      <a:r>
                        <a:rPr sz="1500" spc="-165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1500" spc="-270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165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500" spc="-195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75" baseline="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있다.	</a:t>
                      </a:r>
                      <a:r>
                        <a:rPr sz="10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82767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1960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7155815" algn="l"/>
                        </a:tabLst>
                      </a:pPr>
                      <a:r>
                        <a:rPr sz="1000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-&gt;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따로</a:t>
                      </a:r>
                      <a:r>
                        <a:rPr sz="1000" spc="-1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답변기능은</a:t>
                      </a:r>
                      <a:r>
                        <a:rPr sz="100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없다.	</a:t>
                      </a:r>
                      <a:r>
                        <a:rPr sz="1500" spc="-150" baseline="-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500" spc="-322" baseline="-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500" spc="-75" baseline="-8333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500" baseline="-833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773922">
                <a:tc>
                  <a:txBody>
                    <a:bodyPr/>
                    <a:lstStyle/>
                    <a:p>
                      <a:endParaRPr sz="1500" baseline="-8333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60375">
                        <a:lnSpc>
                          <a:spcPct val="100000"/>
                        </a:lnSpc>
                      </a:pP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-게시글을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체그한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후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글을 삭제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 수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 만들고</a:t>
                      </a:r>
                      <a:r>
                        <a:rPr sz="100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247679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되묻는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77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11"/>
            <a:ext cx="29762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00" spc="-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문의 사항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6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8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3254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71470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28126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28126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10" y="252957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5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9396" y="252957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4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80361" y="2529572"/>
            <a:ext cx="814069" cy="354330"/>
          </a:xfrm>
          <a:custGeom>
            <a:avLst/>
            <a:gdLst/>
            <a:ahLst/>
            <a:cxnLst/>
            <a:rect l="l" t="t" r="r" b="b"/>
            <a:pathLst>
              <a:path w="814070" h="354330">
                <a:moveTo>
                  <a:pt x="0" y="0"/>
                </a:moveTo>
                <a:lnTo>
                  <a:pt x="813724" y="0"/>
                </a:lnTo>
                <a:lnTo>
                  <a:pt x="813724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3482" y="2529572"/>
            <a:ext cx="469265" cy="354330"/>
          </a:xfrm>
          <a:custGeom>
            <a:avLst/>
            <a:gdLst/>
            <a:ahLst/>
            <a:cxnLst/>
            <a:rect l="l" t="t" r="r" b="b"/>
            <a:pathLst>
              <a:path w="469264" h="354330">
                <a:moveTo>
                  <a:pt x="0" y="0"/>
                </a:moveTo>
                <a:lnTo>
                  <a:pt x="468775" y="0"/>
                </a:lnTo>
                <a:lnTo>
                  <a:pt x="468775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4085" y="252957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7343" y="252957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00602" y="2529574"/>
            <a:ext cx="1362710" cy="354330"/>
          </a:xfrm>
          <a:custGeom>
            <a:avLst/>
            <a:gdLst/>
            <a:ahLst/>
            <a:cxnLst/>
            <a:rect l="l" t="t" r="r" b="b"/>
            <a:pathLst>
              <a:path w="1362709" h="354330">
                <a:moveTo>
                  <a:pt x="0" y="0"/>
                </a:moveTo>
                <a:lnTo>
                  <a:pt x="1362103" y="0"/>
                </a:lnTo>
                <a:lnTo>
                  <a:pt x="1362103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10" y="28877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9396" y="28877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0361" y="2887789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3482" y="28877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8775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4085" y="28877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7343" y="28877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00602" y="288778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10" y="28877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10" y="324158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9396" y="28877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59396" y="324158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80361" y="2887789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482" y="288778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8775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23482" y="324158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4085" y="28877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4085" y="324158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7343" y="28877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47343" y="324158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00602" y="288778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00602" y="324158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310" y="324158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310" y="35953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59396" y="324158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59396" y="35953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23482" y="324158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23482" y="359537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94085" y="324158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4085" y="35953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47343" y="324158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47343" y="35953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00602" y="324158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00602" y="359537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310" y="35953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310" y="39580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59396" y="35953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59396" y="39580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23482" y="359537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23482" y="395801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4085" y="35953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94085" y="39580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47343" y="35953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47343" y="39580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00602" y="359537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00602" y="395801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310" y="39580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310" y="43206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59396" y="39580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59396" y="43206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23482" y="395801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23482" y="432065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94085" y="39580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94085" y="43206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47343" y="39580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47343" y="43206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00602" y="395801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00602" y="4320651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5310" y="43206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5310" y="46832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59396" y="43206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59396" y="46832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23482" y="432065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3482" y="468328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94085" y="43206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4085" y="46832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47343" y="43206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47343" y="46832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00602" y="4320651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00602" y="468328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5310" y="46832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59396" y="468328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23482" y="468328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094085" y="46832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47343" y="468328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00602" y="468328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5310" y="253402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59396" y="253402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80361" y="2534020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23482" y="253402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8775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94085" y="253402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47343" y="253402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00602" y="2534020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79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310" y="50459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59396" y="50459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23482" y="504594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94085" y="50459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47343" y="50459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00602" y="504594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892258" y="2237695"/>
            <a:ext cx="238823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105535">
              <a:lnSpc>
                <a:spcPct val="100000"/>
              </a:lnSpc>
              <a:spcBef>
                <a:spcPts val="790"/>
              </a:spcBef>
              <a:tabLst>
                <a:tab pos="1511935" algn="l"/>
              </a:tabLst>
            </a:pP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제	목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144905">
              <a:lnSpc>
                <a:spcPts val="1065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문의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글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875638" y="263575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9021" y="267036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316" y="96926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5638" y="30072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9021" y="3041853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81"/>
                </a:lnTo>
                <a:lnTo>
                  <a:pt x="97036" y="10439"/>
                </a:lnTo>
                <a:lnTo>
                  <a:pt x="52586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70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79"/>
                </a:lnTo>
                <a:lnTo>
                  <a:pt x="151" y="62268"/>
                </a:lnTo>
                <a:lnTo>
                  <a:pt x="0" y="58343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6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16"/>
                </a:lnTo>
                <a:lnTo>
                  <a:pt x="43500" y="96100"/>
                </a:lnTo>
                <a:lnTo>
                  <a:pt x="43110" y="96278"/>
                </a:lnTo>
                <a:lnTo>
                  <a:pt x="41916" y="97066"/>
                </a:lnTo>
                <a:lnTo>
                  <a:pt x="41349" y="97294"/>
                </a:lnTo>
                <a:lnTo>
                  <a:pt x="40740" y="97447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638" y="335219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9021" y="338679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638" y="36971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9021" y="373174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82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87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5638" y="40686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9021" y="4103230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8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8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8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5638" y="444894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19021" y="448355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5638" y="47938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19021" y="4828501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6465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9" y="353796"/>
                </a:lnTo>
                <a:lnTo>
                  <a:pt x="21612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77"/>
                </a:lnTo>
                <a:lnTo>
                  <a:pt x="874120" y="343425"/>
                </a:lnTo>
                <a:lnTo>
                  <a:pt x="862873" y="351013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94777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096" y="353796"/>
                </a:moveTo>
                <a:lnTo>
                  <a:pt x="35382" y="353796"/>
                </a:lnTo>
                <a:lnTo>
                  <a:pt x="21613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77"/>
                </a:lnTo>
                <a:lnTo>
                  <a:pt x="874112" y="343425"/>
                </a:lnTo>
                <a:lnTo>
                  <a:pt x="862865" y="351013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404193" y="2635757"/>
            <a:ext cx="2653665" cy="1256030"/>
          </a:xfrm>
          <a:custGeom>
            <a:avLst/>
            <a:gdLst/>
            <a:ahLst/>
            <a:cxnLst/>
            <a:rect l="l" t="t" r="r" b="b"/>
            <a:pathLst>
              <a:path w="2653665" h="1256029">
                <a:moveTo>
                  <a:pt x="2618066" y="1255966"/>
                </a:moveTo>
                <a:lnTo>
                  <a:pt x="35382" y="1255966"/>
                </a:lnTo>
                <a:lnTo>
                  <a:pt x="21613" y="1253184"/>
                </a:lnTo>
                <a:lnTo>
                  <a:pt x="10366" y="1245600"/>
                </a:lnTo>
                <a:lnTo>
                  <a:pt x="2781" y="1234353"/>
                </a:lnTo>
                <a:lnTo>
                  <a:pt x="0" y="122058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2618066" y="0"/>
                </a:lnTo>
                <a:lnTo>
                  <a:pt x="2631835" y="2781"/>
                </a:lnTo>
                <a:lnTo>
                  <a:pt x="2643082" y="10366"/>
                </a:lnTo>
                <a:lnTo>
                  <a:pt x="2650667" y="21613"/>
                </a:lnTo>
                <a:lnTo>
                  <a:pt x="2653449" y="35382"/>
                </a:lnTo>
                <a:lnTo>
                  <a:pt x="2653449" y="1220584"/>
                </a:lnTo>
                <a:lnTo>
                  <a:pt x="2650667" y="1234353"/>
                </a:lnTo>
                <a:lnTo>
                  <a:pt x="2643082" y="1245600"/>
                </a:lnTo>
                <a:lnTo>
                  <a:pt x="2631835" y="1253184"/>
                </a:lnTo>
                <a:lnTo>
                  <a:pt x="2618066" y="125596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801675" y="3458324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6"/>
                </a:lnTo>
                <a:lnTo>
                  <a:pt x="1173581" y="21613"/>
                </a:lnTo>
                <a:lnTo>
                  <a:pt x="1176362" y="35382"/>
                </a:lnTo>
                <a:lnTo>
                  <a:pt x="1176362" y="318414"/>
                </a:lnTo>
                <a:lnTo>
                  <a:pt x="1173581" y="332183"/>
                </a:lnTo>
                <a:lnTo>
                  <a:pt x="1165996" y="343430"/>
                </a:lnTo>
                <a:lnTo>
                  <a:pt x="1154749" y="351014"/>
                </a:lnTo>
                <a:lnTo>
                  <a:pt x="1140980" y="35379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28018" y="3449485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6"/>
                </a:lnTo>
                <a:lnTo>
                  <a:pt x="1173581" y="21613"/>
                </a:lnTo>
                <a:lnTo>
                  <a:pt x="1176362" y="35382"/>
                </a:lnTo>
                <a:lnTo>
                  <a:pt x="1176362" y="318414"/>
                </a:lnTo>
                <a:lnTo>
                  <a:pt x="1173581" y="332183"/>
                </a:lnTo>
                <a:lnTo>
                  <a:pt x="1165996" y="343430"/>
                </a:lnTo>
                <a:lnTo>
                  <a:pt x="1154749" y="351014"/>
                </a:lnTo>
                <a:lnTo>
                  <a:pt x="1140980" y="353796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56877" y="2202357"/>
            <a:ext cx="2529624" cy="101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92258" y="2237695"/>
            <a:ext cx="2388235" cy="875665"/>
          </a:xfrm>
          <a:custGeom>
            <a:avLst/>
            <a:gdLst/>
            <a:ahLst/>
            <a:cxnLst/>
            <a:rect l="l" t="t" r="r" b="b"/>
            <a:pathLst>
              <a:path w="2388235" h="875664">
                <a:moveTo>
                  <a:pt x="0" y="0"/>
                </a:moveTo>
                <a:lnTo>
                  <a:pt x="2388103" y="0"/>
                </a:lnTo>
                <a:lnTo>
                  <a:pt x="2388103" y="875637"/>
                </a:lnTo>
                <a:lnTo>
                  <a:pt x="0" y="87563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9" name="object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04213"/>
              </p:ext>
            </p:extLst>
          </p:nvPr>
        </p:nvGraphicFramePr>
        <p:xfrm>
          <a:off x="26534" y="433396"/>
          <a:ext cx="10622639" cy="5428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67"/>
                <a:gridCol w="1131178"/>
                <a:gridCol w="2827054"/>
                <a:gridCol w="997979"/>
                <a:gridCol w="675541"/>
                <a:gridCol w="528363"/>
                <a:gridCol w="1045384"/>
                <a:gridCol w="1949673"/>
              </a:tblGrid>
              <a:tr h="12161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74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23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64590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309620" algn="l"/>
                          <a:tab pos="5480685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</a:t>
                      </a:r>
                      <a:r>
                        <a:rPr sz="1100" spc="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예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36237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2190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349802">
                <a:tc>
                  <a:txBody>
                    <a:bodyPr/>
                    <a:lstStyle/>
                    <a:p>
                      <a:pPr marL="28638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58118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50520">
                        <a:lnSpc>
                          <a:spcPts val="1135"/>
                        </a:lnSpc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게시글을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체크한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누르거나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4833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전체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</a:t>
                      </a:r>
                      <a:r>
                        <a:rPr sz="10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22182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65430" algn="ctr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되묻는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 록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010"/>
                        </a:lnSpc>
                      </a:pPr>
                      <a:r>
                        <a:rPr lang="en-US" sz="950" spc="-60" dirty="0" smtClean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      </a:t>
                      </a:r>
                      <a:r>
                        <a:rPr sz="950" spc="-60" dirty="0" smtClean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변 유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무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변 하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31353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5439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10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13991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21130">
                        <a:lnSpc>
                          <a:spcPct val="100000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문의글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9458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3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893327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1421130">
                        <a:lnSpc>
                          <a:spcPts val="1075"/>
                        </a:lnSpc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문의글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151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200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49554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전체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103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40"/>
            <a:ext cx="2003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문의 사항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답변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2711" y="178695"/>
            <a:ext cx="476884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9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465" y="1932578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465" y="5271500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5" y="1928155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45015" y="1928155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04188" y="928690"/>
            <a:ext cx="238823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34670">
              <a:lnSpc>
                <a:spcPts val="1235"/>
              </a:lnSpc>
              <a:spcBef>
                <a:spcPts val="755"/>
              </a:spcBef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10" y="252960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5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9396" y="2529604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4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3482" y="2529604"/>
            <a:ext cx="3670935" cy="354330"/>
          </a:xfrm>
          <a:custGeom>
            <a:avLst/>
            <a:gdLst/>
            <a:ahLst/>
            <a:cxnLst/>
            <a:rect l="l" t="t" r="r" b="b"/>
            <a:pathLst>
              <a:path w="3670935" h="354330">
                <a:moveTo>
                  <a:pt x="0" y="0"/>
                </a:moveTo>
                <a:lnTo>
                  <a:pt x="3670602" y="0"/>
                </a:lnTo>
                <a:lnTo>
                  <a:pt x="3670602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4085" y="252960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7343" y="2529604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00602" y="2529604"/>
            <a:ext cx="1362710" cy="354330"/>
          </a:xfrm>
          <a:custGeom>
            <a:avLst/>
            <a:gdLst/>
            <a:ahLst/>
            <a:cxnLst/>
            <a:rect l="l" t="t" r="r" b="b"/>
            <a:pathLst>
              <a:path w="1362709" h="354330">
                <a:moveTo>
                  <a:pt x="0" y="0"/>
                </a:moveTo>
                <a:lnTo>
                  <a:pt x="1362103" y="0"/>
                </a:lnTo>
                <a:lnTo>
                  <a:pt x="1362103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10" y="28878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9396" y="28878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3482" y="288781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4085" y="28878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7343" y="28878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00602" y="288781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5310" y="28878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10" y="324161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59396" y="28878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59396" y="324161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3482" y="288781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3482" y="324161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4085" y="28878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4085" y="3241612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7343" y="28878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0602" y="288781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48981" y="3241612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310" y="324161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310" y="359540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59396" y="324161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59396" y="359540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23482" y="324161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23482" y="359540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4085" y="3241612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94085" y="359540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48981" y="3241612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48981" y="359540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5310" y="359540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5310" y="395804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9396" y="359540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59396" y="395804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23482" y="359540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23482" y="395804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94085" y="3595405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94085" y="3958043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48981" y="3595405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48981" y="3958043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310" y="395804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5310" y="43206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59396" y="395804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59396" y="43206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23482" y="395804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23482" y="432068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4085" y="3958043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94085" y="4320681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348981" y="3958043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48981" y="4320681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310" y="43206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5310" y="46833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59396" y="43206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59396" y="46833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23482" y="432068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23482" y="468331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94085" y="4320681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>
                <a:moveTo>
                  <a:pt x="0" y="0"/>
                </a:moveTo>
                <a:lnTo>
                  <a:pt x="86679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94085" y="46833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47343" y="46833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348981" y="4320681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724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00602" y="468331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5310" y="46833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59396" y="468331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23482" y="468331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94085" y="46833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47343" y="468331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00602" y="468331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5310" y="253403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59396" y="253403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23482" y="2534036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94085" y="253403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47343" y="2534036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00602" y="253403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5310" y="504596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59396" y="504596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23482" y="504596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94085" y="504596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47343" y="504596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00602" y="504596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6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2582684" y="1468247"/>
            <a:ext cx="5298440" cy="509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237740">
              <a:lnSpc>
                <a:spcPct val="100000"/>
              </a:lnSpc>
              <a:spcBef>
                <a:spcPts val="5"/>
              </a:spcBef>
            </a:pP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너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공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414780">
              <a:lnSpc>
                <a:spcPct val="100000"/>
              </a:lnSpc>
              <a:tabLst>
                <a:tab pos="1821814" algn="l"/>
                <a:tab pos="3988435" algn="l"/>
              </a:tabLst>
            </a:pP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제	목	등 록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75638" y="263575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9021" y="267036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316" y="96926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5638" y="30072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9021" y="3041853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81"/>
                </a:lnTo>
                <a:lnTo>
                  <a:pt x="97036" y="10439"/>
                </a:lnTo>
                <a:lnTo>
                  <a:pt x="52586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70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79"/>
                </a:lnTo>
                <a:lnTo>
                  <a:pt x="151" y="62268"/>
                </a:lnTo>
                <a:lnTo>
                  <a:pt x="0" y="58343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6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16"/>
                </a:lnTo>
                <a:lnTo>
                  <a:pt x="43500" y="96100"/>
                </a:lnTo>
                <a:lnTo>
                  <a:pt x="43110" y="96278"/>
                </a:lnTo>
                <a:lnTo>
                  <a:pt x="41916" y="97066"/>
                </a:lnTo>
                <a:lnTo>
                  <a:pt x="41349" y="97294"/>
                </a:lnTo>
                <a:lnTo>
                  <a:pt x="40740" y="97447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5638" y="335219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9021" y="338679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5638" y="36971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9021" y="373174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82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87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5638" y="40686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19021" y="4103230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8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8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8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5638" y="444894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9021" y="448355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5638" y="47938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9021" y="4828501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6465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9" y="353796"/>
                </a:lnTo>
                <a:lnTo>
                  <a:pt x="21612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77"/>
                </a:lnTo>
                <a:lnTo>
                  <a:pt x="874120" y="343425"/>
                </a:lnTo>
                <a:lnTo>
                  <a:pt x="862873" y="351013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94777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096" y="353796"/>
                </a:moveTo>
                <a:lnTo>
                  <a:pt x="35382" y="353796"/>
                </a:lnTo>
                <a:lnTo>
                  <a:pt x="21613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77"/>
                </a:lnTo>
                <a:lnTo>
                  <a:pt x="874112" y="343425"/>
                </a:lnTo>
                <a:lnTo>
                  <a:pt x="862865" y="351013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242844" y="5244985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109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109" y="0"/>
                </a:lnTo>
                <a:lnTo>
                  <a:pt x="862878" y="2781"/>
                </a:lnTo>
                <a:lnTo>
                  <a:pt x="874125" y="10366"/>
                </a:lnTo>
                <a:lnTo>
                  <a:pt x="881709" y="21613"/>
                </a:lnTo>
                <a:lnTo>
                  <a:pt x="884491" y="35382"/>
                </a:lnTo>
                <a:lnTo>
                  <a:pt x="884491" y="318414"/>
                </a:lnTo>
                <a:lnTo>
                  <a:pt x="881709" y="332183"/>
                </a:lnTo>
                <a:lnTo>
                  <a:pt x="874125" y="343430"/>
                </a:lnTo>
                <a:lnTo>
                  <a:pt x="862878" y="351014"/>
                </a:lnTo>
                <a:lnTo>
                  <a:pt x="849109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582684" y="1468247"/>
            <a:ext cx="5298050" cy="5094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181998" y="6164827"/>
            <a:ext cx="487045" cy="309880"/>
          </a:xfrm>
          <a:custGeom>
            <a:avLst/>
            <a:gdLst/>
            <a:ahLst/>
            <a:cxnLst/>
            <a:rect l="l" t="t" r="r" b="b"/>
            <a:pathLst>
              <a:path w="487045" h="309879">
                <a:moveTo>
                  <a:pt x="0" y="0"/>
                </a:moveTo>
                <a:lnTo>
                  <a:pt x="486465" y="0"/>
                </a:lnTo>
                <a:lnTo>
                  <a:pt x="486465" y="309568"/>
                </a:lnTo>
                <a:lnTo>
                  <a:pt x="0" y="309568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65568" y="6129448"/>
            <a:ext cx="487045" cy="309880"/>
          </a:xfrm>
          <a:custGeom>
            <a:avLst/>
            <a:gdLst/>
            <a:ahLst/>
            <a:cxnLst/>
            <a:rect l="l" t="t" r="r" b="b"/>
            <a:pathLst>
              <a:path w="487045" h="309879">
                <a:moveTo>
                  <a:pt x="0" y="0"/>
                </a:moveTo>
                <a:lnTo>
                  <a:pt x="486465" y="0"/>
                </a:lnTo>
                <a:lnTo>
                  <a:pt x="486465" y="309568"/>
                </a:lnTo>
                <a:lnTo>
                  <a:pt x="0" y="309568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925500" y="2936481"/>
            <a:ext cx="2529624" cy="1645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960878" y="2971845"/>
            <a:ext cx="2388235" cy="1503680"/>
          </a:xfrm>
          <a:custGeom>
            <a:avLst/>
            <a:gdLst/>
            <a:ahLst/>
            <a:cxnLst/>
            <a:rect l="l" t="t" r="r" b="b"/>
            <a:pathLst>
              <a:path w="2388234" h="1503679">
                <a:moveTo>
                  <a:pt x="0" y="0"/>
                </a:moveTo>
                <a:lnTo>
                  <a:pt x="2388103" y="0"/>
                </a:lnTo>
                <a:lnTo>
                  <a:pt x="2388103" y="1503620"/>
                </a:lnTo>
                <a:lnTo>
                  <a:pt x="0" y="1503620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368810" y="893328"/>
            <a:ext cx="2529624" cy="681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04188" y="928690"/>
            <a:ext cx="2388235" cy="539750"/>
          </a:xfrm>
          <a:custGeom>
            <a:avLst/>
            <a:gdLst/>
            <a:ahLst/>
            <a:cxnLst/>
            <a:rect l="l" t="t" r="r" b="b"/>
            <a:pathLst>
              <a:path w="2388234" h="539750">
                <a:moveTo>
                  <a:pt x="0" y="0"/>
                </a:moveTo>
                <a:lnTo>
                  <a:pt x="2388103" y="0"/>
                </a:lnTo>
                <a:lnTo>
                  <a:pt x="2388103" y="539534"/>
                </a:lnTo>
                <a:lnTo>
                  <a:pt x="0" y="539534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1" name="object 121"/>
          <p:cNvGraphicFramePr>
            <a:graphicFrameLocks noGrp="1"/>
          </p:cNvGraphicFramePr>
          <p:nvPr/>
        </p:nvGraphicFramePr>
        <p:xfrm>
          <a:off x="26534" y="433396"/>
          <a:ext cx="10622640" cy="6863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67"/>
                <a:gridCol w="1538040"/>
                <a:gridCol w="6167824"/>
                <a:gridCol w="1449309"/>
              </a:tblGrid>
              <a:tr h="12161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74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6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 marL="2455545" marR="3256915">
                        <a:lnSpc>
                          <a:spcPct val="116100"/>
                        </a:lnSpc>
                        <a:spcBef>
                          <a:spcPts val="475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별도의 페이지로 넘어가지 않으며 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쓸수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화면이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757555">
                        <a:lnSpc>
                          <a:spcPts val="1275"/>
                        </a:lnSpc>
                        <a:tabLst>
                          <a:tab pos="5073650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34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86385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434004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72465" algn="ct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804545" algn="r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변 유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 변 하</a:t>
                      </a:r>
                      <a:r>
                        <a:rPr sz="95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09896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012565">
                        <a:lnSpc>
                          <a:spcPct val="100000"/>
                        </a:lnSpc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 하기</a:t>
                      </a:r>
                      <a:r>
                        <a:rPr sz="1000" spc="-2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질문한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제목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내용이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되고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밑에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text</a:t>
                      </a:r>
                      <a:r>
                        <a:rPr sz="1000" spc="-1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sz="100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답변하기를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누르게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list에서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답변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부분이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Y로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변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69335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125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경</a:t>
                      </a:r>
                      <a:r>
                        <a:rPr sz="100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2491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00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565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전체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97485">
                        <a:lnSpc>
                          <a:spcPct val="100000"/>
                        </a:lnSpc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등록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하기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39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29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69"/>
            <a:ext cx="27019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공지사항</a:t>
            </a:r>
            <a:r>
              <a:rPr sz="11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5418" y="178725"/>
            <a:ext cx="57467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10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56" y="433396"/>
            <a:ext cx="0" cy="5714365"/>
          </a:xfrm>
          <a:custGeom>
            <a:avLst/>
            <a:gdLst/>
            <a:ahLst/>
            <a:cxnLst/>
            <a:rect l="l" t="t" r="r" b="b"/>
            <a:pathLst>
              <a:path h="5714365">
                <a:moveTo>
                  <a:pt x="0" y="0"/>
                </a:moveTo>
                <a:lnTo>
                  <a:pt x="0" y="5713759"/>
                </a:lnTo>
              </a:path>
            </a:pathLst>
          </a:custGeom>
          <a:ln w="884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34" y="437819"/>
            <a:ext cx="10631805" cy="0"/>
          </a:xfrm>
          <a:custGeom>
            <a:avLst/>
            <a:gdLst/>
            <a:ahLst/>
            <a:cxnLst/>
            <a:rect l="l" t="t" r="r" b="b"/>
            <a:pathLst>
              <a:path w="10631805">
                <a:moveTo>
                  <a:pt x="0" y="0"/>
                </a:moveTo>
                <a:lnTo>
                  <a:pt x="10631483" y="0"/>
                </a:lnTo>
              </a:path>
            </a:pathLst>
          </a:custGeom>
          <a:ln w="884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3598" y="433396"/>
            <a:ext cx="0" cy="5714365"/>
          </a:xfrm>
          <a:custGeom>
            <a:avLst/>
            <a:gdLst/>
            <a:ahLst/>
            <a:cxnLst/>
            <a:rect l="l" t="t" r="r" b="b"/>
            <a:pathLst>
              <a:path h="5714365">
                <a:moveTo>
                  <a:pt x="0" y="0"/>
                </a:moveTo>
                <a:lnTo>
                  <a:pt x="0" y="5713759"/>
                </a:lnTo>
              </a:path>
            </a:pathLst>
          </a:custGeom>
          <a:ln w="88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34" y="6142735"/>
            <a:ext cx="10631805" cy="0"/>
          </a:xfrm>
          <a:custGeom>
            <a:avLst/>
            <a:gdLst/>
            <a:ahLst/>
            <a:cxnLst/>
            <a:rect l="l" t="t" r="r" b="b"/>
            <a:pathLst>
              <a:path w="10631805">
                <a:moveTo>
                  <a:pt x="0" y="0"/>
                </a:moveTo>
                <a:lnTo>
                  <a:pt x="10631483" y="0"/>
                </a:lnTo>
              </a:path>
            </a:pathLst>
          </a:custGeom>
          <a:ln w="88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58" y="1653977"/>
            <a:ext cx="10578465" cy="0"/>
          </a:xfrm>
          <a:custGeom>
            <a:avLst/>
            <a:gdLst/>
            <a:ahLst/>
            <a:cxnLst/>
            <a:rect l="l" t="t" r="r" b="b"/>
            <a:pathLst>
              <a:path w="10578465">
                <a:moveTo>
                  <a:pt x="0" y="0"/>
                </a:moveTo>
                <a:lnTo>
                  <a:pt x="10578412" y="0"/>
                </a:lnTo>
              </a:path>
            </a:pathLst>
          </a:custGeom>
          <a:ln w="88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7326" y="2883426"/>
            <a:ext cx="0" cy="2388235"/>
          </a:xfrm>
          <a:custGeom>
            <a:avLst/>
            <a:gdLst/>
            <a:ahLst/>
            <a:cxnLst/>
            <a:rect l="l" t="t" r="r" b="b"/>
            <a:pathLst>
              <a:path h="2388235">
                <a:moveTo>
                  <a:pt x="0" y="0"/>
                </a:moveTo>
                <a:lnTo>
                  <a:pt x="0" y="2388103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7058" y="1337397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26600" y="1346242"/>
            <a:ext cx="86233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98005" y="1346242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07730" y="1702530"/>
            <a:ext cx="305498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17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너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공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4155" y="2529633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5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8241" y="2529633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4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2327" y="2529633"/>
            <a:ext cx="3670935" cy="354330"/>
          </a:xfrm>
          <a:custGeom>
            <a:avLst/>
            <a:gdLst/>
            <a:ahLst/>
            <a:cxnLst/>
            <a:rect l="l" t="t" r="r" b="b"/>
            <a:pathLst>
              <a:path w="3670935" h="354330">
                <a:moveTo>
                  <a:pt x="0" y="0"/>
                </a:moveTo>
                <a:lnTo>
                  <a:pt x="3670602" y="0"/>
                </a:lnTo>
                <a:lnTo>
                  <a:pt x="3670602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2930" y="2529633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6188" y="2529633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09446" y="2529633"/>
            <a:ext cx="1362710" cy="354330"/>
          </a:xfrm>
          <a:custGeom>
            <a:avLst/>
            <a:gdLst/>
            <a:ahLst/>
            <a:cxnLst/>
            <a:rect l="l" t="t" r="r" b="b"/>
            <a:pathLst>
              <a:path w="1362709" h="354330">
                <a:moveTo>
                  <a:pt x="0" y="0"/>
                </a:moveTo>
                <a:lnTo>
                  <a:pt x="1362103" y="0"/>
                </a:lnTo>
                <a:lnTo>
                  <a:pt x="1362103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155" y="28878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8241" y="28878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2327" y="288784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02930" y="28878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6188" y="28878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09446" y="288784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4155" y="28878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4155" y="324164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8241" y="28878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8241" y="324164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2327" y="288784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2327" y="324164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02930" y="28878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02930" y="324164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56188" y="28878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6188" y="324164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09446" y="288784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09446" y="324164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4155" y="324164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4155" y="359543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68241" y="324164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68241" y="359543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32327" y="3241642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32327" y="359543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2930" y="324164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02930" y="359543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56188" y="324164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56188" y="359543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09446" y="324164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09446" y="359543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4155" y="359543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4155" y="395807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68241" y="359543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68241" y="395807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32327" y="359543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32327" y="395807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02930" y="359543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02930" y="3958073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8810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56188" y="359543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09446" y="359543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53671" y="3958073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0" y="0"/>
                </a:moveTo>
                <a:lnTo>
                  <a:pt x="131787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4155" y="395807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4155" y="432071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68241" y="395807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68241" y="432071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32327" y="395807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32327" y="432071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02930" y="3958073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8810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02930" y="432071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8810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53671" y="3958073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0" y="0"/>
                </a:moveTo>
                <a:lnTo>
                  <a:pt x="131787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53671" y="4320711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0" y="0"/>
                </a:moveTo>
                <a:lnTo>
                  <a:pt x="131787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4155" y="432071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4155" y="46833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68241" y="432071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8241" y="46833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32327" y="432071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32327" y="468334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02930" y="4320711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8810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02930" y="46833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56188" y="46833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53671" y="4320711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0" y="0"/>
                </a:moveTo>
                <a:lnTo>
                  <a:pt x="1317879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09446" y="468334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4155" y="46833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68241" y="468334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32327" y="468334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02930" y="46833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56188" y="468334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09446" y="468334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4155" y="50459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5" y="0"/>
                </a:lnTo>
              </a:path>
            </a:pathLst>
          </a:custGeom>
          <a:ln w="883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68241" y="504598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3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32327" y="504598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3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02930" y="5045981"/>
            <a:ext cx="1132205" cy="0"/>
          </a:xfrm>
          <a:custGeom>
            <a:avLst/>
            <a:gdLst/>
            <a:ahLst/>
            <a:cxnLst/>
            <a:rect l="l" t="t" r="r" b="b"/>
            <a:pathLst>
              <a:path w="1132204">
                <a:moveTo>
                  <a:pt x="0" y="0"/>
                </a:moveTo>
                <a:lnTo>
                  <a:pt x="1132137" y="0"/>
                </a:lnTo>
              </a:path>
            </a:pathLst>
          </a:custGeom>
          <a:ln w="883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42843" y="5045981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8706" y="0"/>
                </a:lnTo>
              </a:path>
            </a:pathLst>
          </a:custGeom>
          <a:ln w="883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618068" y="2883426"/>
            <a:ext cx="3556000" cy="3454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R="277495" algn="ctr">
              <a:lnSpc>
                <a:spcPct val="100000"/>
              </a:lnSpc>
              <a:spcBef>
                <a:spcPts val="790"/>
              </a:spcBef>
            </a:pP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글1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18068" y="3263754"/>
            <a:ext cx="3556000" cy="345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224790" algn="ctr">
              <a:lnSpc>
                <a:spcPct val="100000"/>
              </a:lnSpc>
              <a:spcBef>
                <a:spcPts val="580"/>
              </a:spcBef>
            </a:pP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글2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618068" y="3617547"/>
            <a:ext cx="3556000" cy="34544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224790" algn="ctr">
              <a:lnSpc>
                <a:spcPct val="100000"/>
              </a:lnSpc>
              <a:spcBef>
                <a:spcPts val="650"/>
              </a:spcBef>
            </a:pP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글3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341740" y="3712007"/>
            <a:ext cx="2512060" cy="807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>
              <a:lnSpc>
                <a:spcPts val="1050"/>
              </a:lnSpc>
              <a:tabLst>
                <a:tab pos="2031364" algn="r"/>
              </a:tabLst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어한기</a:t>
            </a:r>
            <a:r>
              <a:rPr sz="950" spc="-5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16-09-12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75638" y="263575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9021" y="267036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316" y="96926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5638" y="30072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19021" y="3041853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81"/>
                </a:lnTo>
                <a:lnTo>
                  <a:pt x="97036" y="10439"/>
                </a:lnTo>
                <a:lnTo>
                  <a:pt x="52586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70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79"/>
                </a:lnTo>
                <a:lnTo>
                  <a:pt x="151" y="62268"/>
                </a:lnTo>
                <a:lnTo>
                  <a:pt x="0" y="58343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6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16"/>
                </a:lnTo>
                <a:lnTo>
                  <a:pt x="43500" y="96100"/>
                </a:lnTo>
                <a:lnTo>
                  <a:pt x="43110" y="96278"/>
                </a:lnTo>
                <a:lnTo>
                  <a:pt x="41916" y="97066"/>
                </a:lnTo>
                <a:lnTo>
                  <a:pt x="41349" y="97294"/>
                </a:lnTo>
                <a:lnTo>
                  <a:pt x="40740" y="97447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5638" y="335219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19021" y="338679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5638" y="36971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9021" y="373174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82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87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5638" y="40686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9021" y="4103230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8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8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8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5638" y="444894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9021" y="448355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5638" y="47938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28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28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9021" y="4828501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94777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096" y="353796"/>
                </a:moveTo>
                <a:lnTo>
                  <a:pt x="35382" y="353796"/>
                </a:lnTo>
                <a:lnTo>
                  <a:pt x="21613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77"/>
                </a:lnTo>
                <a:lnTo>
                  <a:pt x="874112" y="343425"/>
                </a:lnTo>
                <a:lnTo>
                  <a:pt x="862865" y="351013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556689" y="5298064"/>
            <a:ext cx="734695" cy="3009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43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전체</a:t>
            </a:r>
            <a:r>
              <a:rPr sz="1100" spc="-17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86465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9" y="353796"/>
                </a:lnTo>
                <a:lnTo>
                  <a:pt x="21612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77"/>
                </a:lnTo>
                <a:lnTo>
                  <a:pt x="874120" y="343425"/>
                </a:lnTo>
                <a:lnTo>
                  <a:pt x="862873" y="351013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468776" y="5315754"/>
            <a:ext cx="739775" cy="300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290"/>
              </a:spcBef>
            </a:pP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선택</a:t>
            </a:r>
            <a:r>
              <a:rPr sz="1100" spc="-170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삭제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9242844" y="5244985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109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109" y="0"/>
                </a:lnTo>
                <a:lnTo>
                  <a:pt x="862878" y="2781"/>
                </a:lnTo>
                <a:lnTo>
                  <a:pt x="874125" y="10366"/>
                </a:lnTo>
                <a:lnTo>
                  <a:pt x="881709" y="21613"/>
                </a:lnTo>
                <a:lnTo>
                  <a:pt x="884491" y="35382"/>
                </a:lnTo>
                <a:lnTo>
                  <a:pt x="884491" y="318414"/>
                </a:lnTo>
                <a:lnTo>
                  <a:pt x="881709" y="332183"/>
                </a:lnTo>
                <a:lnTo>
                  <a:pt x="874125" y="343430"/>
                </a:lnTo>
                <a:lnTo>
                  <a:pt x="862878" y="351014"/>
                </a:lnTo>
                <a:lnTo>
                  <a:pt x="849109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9242844" y="5262685"/>
            <a:ext cx="867410" cy="3454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570"/>
              </a:spcBef>
            </a:pPr>
            <a:r>
              <a:rPr sz="1100" spc="-85" dirty="0">
                <a:solidFill>
                  <a:srgbClr val="3F3F3F"/>
                </a:solidFill>
                <a:latin typeface="Malgun Gothic"/>
                <a:cs typeface="Malgun Gothic"/>
              </a:rPr>
              <a:t>글</a:t>
            </a:r>
            <a:r>
              <a:rPr sz="1100" spc="-175" dirty="0">
                <a:solidFill>
                  <a:srgbClr val="3F3F3F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F3F3F"/>
                </a:solidFill>
                <a:latin typeface="Malgun Gothic"/>
                <a:cs typeface="Malgun Gothic"/>
              </a:rPr>
              <a:t>쓰기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940937" y="671088"/>
            <a:ext cx="249174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4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6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5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55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5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3781730" y="1337397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618068" y="2883426"/>
            <a:ext cx="3556000" cy="345440"/>
          </a:xfrm>
          <a:custGeom>
            <a:avLst/>
            <a:gdLst/>
            <a:ahLst/>
            <a:cxnLst/>
            <a:rect l="l" t="t" r="r" b="b"/>
            <a:pathLst>
              <a:path w="3556000" h="345439">
                <a:moveTo>
                  <a:pt x="0" y="0"/>
                </a:moveTo>
                <a:lnTo>
                  <a:pt x="3555620" y="0"/>
                </a:lnTo>
                <a:lnTo>
                  <a:pt x="3555620" y="344948"/>
                </a:lnTo>
                <a:lnTo>
                  <a:pt x="0" y="344948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18068" y="3263754"/>
            <a:ext cx="3556000" cy="345440"/>
          </a:xfrm>
          <a:custGeom>
            <a:avLst/>
            <a:gdLst/>
            <a:ahLst/>
            <a:cxnLst/>
            <a:rect l="l" t="t" r="r" b="b"/>
            <a:pathLst>
              <a:path w="3556000" h="345439">
                <a:moveTo>
                  <a:pt x="0" y="0"/>
                </a:moveTo>
                <a:lnTo>
                  <a:pt x="3555620" y="0"/>
                </a:lnTo>
                <a:lnTo>
                  <a:pt x="3555620" y="344948"/>
                </a:lnTo>
                <a:lnTo>
                  <a:pt x="0" y="344948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618068" y="3617547"/>
            <a:ext cx="3556000" cy="345440"/>
          </a:xfrm>
          <a:custGeom>
            <a:avLst/>
            <a:gdLst/>
            <a:ahLst/>
            <a:cxnLst/>
            <a:rect l="l" t="t" r="r" b="b"/>
            <a:pathLst>
              <a:path w="3556000" h="345439">
                <a:moveTo>
                  <a:pt x="0" y="0"/>
                </a:moveTo>
                <a:lnTo>
                  <a:pt x="3555620" y="0"/>
                </a:lnTo>
                <a:lnTo>
                  <a:pt x="3555620" y="344948"/>
                </a:lnTo>
                <a:lnTo>
                  <a:pt x="0" y="344948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242843" y="5262685"/>
            <a:ext cx="867410" cy="345440"/>
          </a:xfrm>
          <a:custGeom>
            <a:avLst/>
            <a:gdLst/>
            <a:ahLst/>
            <a:cxnLst/>
            <a:rect l="l" t="t" r="r" b="b"/>
            <a:pathLst>
              <a:path w="867409" h="345439">
                <a:moveTo>
                  <a:pt x="0" y="0"/>
                </a:moveTo>
                <a:lnTo>
                  <a:pt x="866792" y="0"/>
                </a:lnTo>
                <a:lnTo>
                  <a:pt x="866792" y="344948"/>
                </a:lnTo>
                <a:lnTo>
                  <a:pt x="0" y="344948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556689" y="5298064"/>
            <a:ext cx="734695" cy="300990"/>
          </a:xfrm>
          <a:custGeom>
            <a:avLst/>
            <a:gdLst/>
            <a:ahLst/>
            <a:cxnLst/>
            <a:rect l="l" t="t" r="r" b="b"/>
            <a:pathLst>
              <a:path w="734694" h="300989">
                <a:moveTo>
                  <a:pt x="0" y="0"/>
                </a:moveTo>
                <a:lnTo>
                  <a:pt x="734120" y="0"/>
                </a:lnTo>
                <a:lnTo>
                  <a:pt x="734120" y="300724"/>
                </a:lnTo>
                <a:lnTo>
                  <a:pt x="0" y="30072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8775" y="5315754"/>
            <a:ext cx="734695" cy="300990"/>
          </a:xfrm>
          <a:custGeom>
            <a:avLst/>
            <a:gdLst/>
            <a:ahLst/>
            <a:cxnLst/>
            <a:rect l="l" t="t" r="r" b="b"/>
            <a:pathLst>
              <a:path w="734694" h="300989">
                <a:moveTo>
                  <a:pt x="0" y="0"/>
                </a:moveTo>
                <a:lnTo>
                  <a:pt x="734120" y="0"/>
                </a:lnTo>
                <a:lnTo>
                  <a:pt x="734120" y="300724"/>
                </a:lnTo>
                <a:lnTo>
                  <a:pt x="0" y="300724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127870" y="2918790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096" y="353796"/>
                </a:moveTo>
                <a:lnTo>
                  <a:pt x="35369" y="353796"/>
                </a:lnTo>
                <a:lnTo>
                  <a:pt x="21608" y="351014"/>
                </a:lnTo>
                <a:lnTo>
                  <a:pt x="10364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83"/>
                </a:lnTo>
                <a:lnTo>
                  <a:pt x="874112" y="343430"/>
                </a:lnTo>
                <a:lnTo>
                  <a:pt x="862865" y="351014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127870" y="3608692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096" y="353796"/>
                </a:moveTo>
                <a:lnTo>
                  <a:pt x="35369" y="353796"/>
                </a:lnTo>
                <a:lnTo>
                  <a:pt x="21608" y="351014"/>
                </a:lnTo>
                <a:lnTo>
                  <a:pt x="10364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83"/>
                </a:lnTo>
                <a:lnTo>
                  <a:pt x="874112" y="343430"/>
                </a:lnTo>
                <a:lnTo>
                  <a:pt x="862865" y="351014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127870" y="3228365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096" y="353796"/>
                </a:moveTo>
                <a:lnTo>
                  <a:pt x="35369" y="353796"/>
                </a:lnTo>
                <a:lnTo>
                  <a:pt x="21608" y="351014"/>
                </a:lnTo>
                <a:lnTo>
                  <a:pt x="10364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83"/>
                </a:lnTo>
                <a:lnTo>
                  <a:pt x="874112" y="343430"/>
                </a:lnTo>
                <a:lnTo>
                  <a:pt x="862865" y="351014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54707" y="2034311"/>
            <a:ext cx="3352190" cy="530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990085" y="2069702"/>
            <a:ext cx="3211195" cy="389255"/>
          </a:xfrm>
          <a:custGeom>
            <a:avLst/>
            <a:gdLst/>
            <a:ahLst/>
            <a:cxnLst/>
            <a:rect l="l" t="t" r="r" b="b"/>
            <a:pathLst>
              <a:path w="3211195" h="389255">
                <a:moveTo>
                  <a:pt x="0" y="0"/>
                </a:moveTo>
                <a:lnTo>
                  <a:pt x="3210671" y="0"/>
                </a:lnTo>
                <a:lnTo>
                  <a:pt x="3210671" y="389172"/>
                </a:lnTo>
                <a:lnTo>
                  <a:pt x="0" y="38917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2379258" y="5359978"/>
            <a:ext cx="3175635" cy="64579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9215" rIns="0" bIns="0" rtlCol="0">
            <a:spAutoFit/>
          </a:bodyPr>
          <a:lstStyle/>
          <a:p>
            <a:pPr marL="114935" marR="126364" indent="-26670">
              <a:lnSpc>
                <a:spcPct val="116100"/>
              </a:lnSpc>
              <a:spcBef>
                <a:spcPts val="545"/>
              </a:spcBef>
            </a:pPr>
            <a:r>
              <a:rPr sz="1000" spc="-95" dirty="0">
                <a:solidFill>
                  <a:srgbClr val="333333"/>
                </a:solidFill>
                <a:latin typeface="Malgun Gothic"/>
                <a:cs typeface="Malgun Gothic"/>
              </a:rPr>
              <a:t>-게시글을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체그한 </a:t>
            </a:r>
            <a:r>
              <a:rPr sz="1000" spc="-110" dirty="0">
                <a:solidFill>
                  <a:srgbClr val="333333"/>
                </a:solidFill>
                <a:latin typeface="Malgun Gothic"/>
                <a:cs typeface="Malgun Gothic"/>
              </a:rPr>
              <a:t>후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글을 삭제 </a:t>
            </a:r>
            <a:r>
              <a:rPr sz="1000" spc="-110" dirty="0">
                <a:solidFill>
                  <a:srgbClr val="333333"/>
                </a:solidFill>
                <a:latin typeface="Malgun Gothic"/>
                <a:cs typeface="Malgun Gothic"/>
              </a:rPr>
              <a:t>할 수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있도록 만들고</a:t>
            </a:r>
            <a:r>
              <a:rPr sz="100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삭제시  삭제를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되묻는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15" dirty="0">
                <a:solidFill>
                  <a:srgbClr val="333333"/>
                </a:solidFill>
                <a:latin typeface="Malgun Gothic"/>
                <a:cs typeface="Malgun Gothic"/>
              </a:rPr>
              <a:t>alert</a:t>
            </a:r>
            <a:r>
              <a:rPr sz="10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창을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70" dirty="0">
                <a:solidFill>
                  <a:srgbClr val="333333"/>
                </a:solidFill>
                <a:latin typeface="Malgun Gothic"/>
                <a:cs typeface="Malgun Gothic"/>
              </a:rPr>
              <a:t>구현한다.</a:t>
            </a:r>
            <a:endParaRPr sz="1000">
              <a:latin typeface="Malgun Gothic"/>
              <a:cs typeface="Malgun Gothic"/>
            </a:endParaRPr>
          </a:p>
        </p:txBody>
      </p:sp>
      <p:graphicFrame>
        <p:nvGraphicFramePr>
          <p:cNvPr id="135" name="object 135"/>
          <p:cNvGraphicFramePr>
            <a:graphicFrameLocks noGrp="1"/>
          </p:cNvGraphicFramePr>
          <p:nvPr/>
        </p:nvGraphicFramePr>
        <p:xfrm>
          <a:off x="468775" y="1928185"/>
          <a:ext cx="9658548" cy="3398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8794"/>
                <a:gridCol w="2189094"/>
                <a:gridCol w="1211741"/>
                <a:gridCol w="3666542"/>
                <a:gridCol w="982377"/>
              </a:tblGrid>
              <a:tr h="60144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공지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333333"/>
                      </a:solidFill>
                      <a:prstDash val="solid"/>
                    </a:lnT>
                    <a:lnB w="8853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체크박스/순서/제목/글쓴이/등록일/수정 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으로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구성이</a:t>
                      </a:r>
                      <a:r>
                        <a:rPr sz="100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333333"/>
                      </a:solidFill>
                      <a:prstDash val="solid"/>
                    </a:lnT>
                    <a:lnB w="8853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6542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53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53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목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53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1725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2454910" algn="l"/>
                        </a:tabLst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9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쓴</a:t>
                      </a:r>
                      <a:r>
                        <a:rPr sz="9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	등 록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53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53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  <a:tr h="369183"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5060">
                        <a:lnSpc>
                          <a:spcPct val="100000"/>
                        </a:lnSpc>
                        <a:spcBef>
                          <a:spcPts val="810"/>
                        </a:spcBef>
                        <a:tabLst>
                          <a:tab pos="2894965" algn="r"/>
                        </a:tabLst>
                      </a:pPr>
                      <a:r>
                        <a:rPr sz="95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물고기</a:t>
                      </a:r>
                      <a:r>
                        <a:rPr sz="950" spc="-5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16-09-10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6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수정하기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  <a:tr h="343886"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2845">
                        <a:lnSpc>
                          <a:spcPct val="100000"/>
                        </a:lnSpc>
                        <a:spcBef>
                          <a:spcPts val="690"/>
                        </a:spcBef>
                        <a:tabLst>
                          <a:tab pos="2921000" algn="r"/>
                        </a:tabLst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한기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16-09-11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6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수정하기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  <a:tr h="267368"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6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수정하기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  <a:tr h="158472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1230">
                        <a:lnSpc>
                          <a:spcPts val="1140"/>
                        </a:lnSpc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게시글을 클릭하거나 수정하기</a:t>
                      </a:r>
                      <a:r>
                        <a:rPr sz="1000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  <a:tr h="176896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12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클릭하게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되면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공지사항을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확인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있으며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  <a:tr h="486465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12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수정을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할 수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</a:t>
                      </a:r>
                      <a:r>
                        <a:rPr sz="1000" spc="-2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구현한다.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  <a:tr h="486465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844675">
                        <a:lnSpc>
                          <a:spcPct val="100000"/>
                        </a:lnSpc>
                      </a:pP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쓰기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100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클릭하면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  <a:tr h="102197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4675">
                        <a:lnSpc>
                          <a:spcPts val="919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글을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쓸수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있는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곳이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나오게</a:t>
                      </a:r>
                      <a:r>
                        <a:rPr sz="100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6" name="object 136"/>
          <p:cNvSpPr/>
          <p:nvPr/>
        </p:nvSpPr>
        <p:spPr>
          <a:xfrm>
            <a:off x="2343873" y="5324589"/>
            <a:ext cx="3316820" cy="787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306362" y="3723678"/>
            <a:ext cx="2653449" cy="902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41740" y="3759064"/>
            <a:ext cx="2512060" cy="760730"/>
          </a:xfrm>
          <a:custGeom>
            <a:avLst/>
            <a:gdLst/>
            <a:ahLst/>
            <a:cxnLst/>
            <a:rect l="l" t="t" r="r" b="b"/>
            <a:pathLst>
              <a:path w="2512059" h="760729">
                <a:moveTo>
                  <a:pt x="0" y="0"/>
                </a:moveTo>
                <a:lnTo>
                  <a:pt x="2511930" y="0"/>
                </a:lnTo>
                <a:lnTo>
                  <a:pt x="2511930" y="760655"/>
                </a:lnTo>
                <a:lnTo>
                  <a:pt x="0" y="760655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199693" y="4873497"/>
            <a:ext cx="2149297" cy="742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235067" y="4908892"/>
            <a:ext cx="2007870" cy="601980"/>
          </a:xfrm>
          <a:custGeom>
            <a:avLst/>
            <a:gdLst/>
            <a:ahLst/>
            <a:cxnLst/>
            <a:rect l="l" t="t" r="r" b="b"/>
            <a:pathLst>
              <a:path w="2007870" h="601979">
                <a:moveTo>
                  <a:pt x="0" y="0"/>
                </a:moveTo>
                <a:lnTo>
                  <a:pt x="2007775" y="0"/>
                </a:lnTo>
                <a:lnTo>
                  <a:pt x="2007775" y="601448"/>
                </a:lnTo>
                <a:lnTo>
                  <a:pt x="0" y="601448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69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472"/>
            <a:ext cx="32416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900" spc="-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Copy 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of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게시판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공지사항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5418" y="178627"/>
            <a:ext cx="57467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11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775" y="1932510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775" y="5271432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775" y="1928088"/>
            <a:ext cx="0" cy="3343910"/>
          </a:xfrm>
          <a:custGeom>
            <a:avLst/>
            <a:gdLst/>
            <a:ahLst/>
            <a:cxnLst/>
            <a:rect l="l" t="t" r="r" b="b"/>
            <a:pathLst>
              <a:path h="3343910">
                <a:moveTo>
                  <a:pt x="0" y="0"/>
                </a:moveTo>
                <a:lnTo>
                  <a:pt x="0" y="334334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27326" y="1928088"/>
            <a:ext cx="0" cy="601980"/>
          </a:xfrm>
          <a:custGeom>
            <a:avLst/>
            <a:gdLst/>
            <a:ahLst/>
            <a:cxnLst/>
            <a:rect l="l" t="t" r="r" b="b"/>
            <a:pathLst>
              <a:path h="601980">
                <a:moveTo>
                  <a:pt x="0" y="0"/>
                </a:moveTo>
                <a:lnTo>
                  <a:pt x="0" y="601535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7326" y="2883329"/>
            <a:ext cx="0" cy="2388235"/>
          </a:xfrm>
          <a:custGeom>
            <a:avLst/>
            <a:gdLst/>
            <a:ahLst/>
            <a:cxnLst/>
            <a:rect l="l" t="t" r="r" b="b"/>
            <a:pathLst>
              <a:path h="2388235">
                <a:moveTo>
                  <a:pt x="0" y="0"/>
                </a:moveTo>
                <a:lnTo>
                  <a:pt x="0" y="2388103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155" y="2529536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5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8241" y="2529536"/>
            <a:ext cx="964565" cy="354330"/>
          </a:xfrm>
          <a:custGeom>
            <a:avLst/>
            <a:gdLst/>
            <a:ahLst/>
            <a:cxnLst/>
            <a:rect l="l" t="t" r="r" b="b"/>
            <a:pathLst>
              <a:path w="964564" h="354330">
                <a:moveTo>
                  <a:pt x="0" y="0"/>
                </a:moveTo>
                <a:lnTo>
                  <a:pt x="964086" y="0"/>
                </a:lnTo>
                <a:lnTo>
                  <a:pt x="964086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361" y="2529533"/>
            <a:ext cx="822960" cy="354330"/>
          </a:xfrm>
          <a:custGeom>
            <a:avLst/>
            <a:gdLst/>
            <a:ahLst/>
            <a:cxnLst/>
            <a:rect l="l" t="t" r="r" b="b"/>
            <a:pathLst>
              <a:path w="822960" h="354330">
                <a:moveTo>
                  <a:pt x="0" y="0"/>
                </a:moveTo>
                <a:lnTo>
                  <a:pt x="822568" y="0"/>
                </a:lnTo>
                <a:lnTo>
                  <a:pt x="82256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2327" y="2529533"/>
            <a:ext cx="460375" cy="354330"/>
          </a:xfrm>
          <a:custGeom>
            <a:avLst/>
            <a:gdLst/>
            <a:ahLst/>
            <a:cxnLst/>
            <a:rect l="l" t="t" r="r" b="b"/>
            <a:pathLst>
              <a:path w="460375" h="354330">
                <a:moveTo>
                  <a:pt x="0" y="0"/>
                </a:moveTo>
                <a:lnTo>
                  <a:pt x="459930" y="0"/>
                </a:lnTo>
                <a:lnTo>
                  <a:pt x="459930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2930" y="2529536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6188" y="2529536"/>
            <a:ext cx="1353820" cy="354330"/>
          </a:xfrm>
          <a:custGeom>
            <a:avLst/>
            <a:gdLst/>
            <a:ahLst/>
            <a:cxnLst/>
            <a:rect l="l" t="t" r="r" b="b"/>
            <a:pathLst>
              <a:path w="1353820" h="354330">
                <a:moveTo>
                  <a:pt x="0" y="0"/>
                </a:moveTo>
                <a:lnTo>
                  <a:pt x="1353258" y="0"/>
                </a:lnTo>
                <a:lnTo>
                  <a:pt x="1353258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09446" y="2529536"/>
            <a:ext cx="1362710" cy="354330"/>
          </a:xfrm>
          <a:custGeom>
            <a:avLst/>
            <a:gdLst/>
            <a:ahLst/>
            <a:cxnLst/>
            <a:rect l="l" t="t" r="r" b="b"/>
            <a:pathLst>
              <a:path w="1362709" h="354330">
                <a:moveTo>
                  <a:pt x="0" y="0"/>
                </a:moveTo>
                <a:lnTo>
                  <a:pt x="1362103" y="0"/>
                </a:lnTo>
                <a:lnTo>
                  <a:pt x="1362103" y="353793"/>
                </a:lnTo>
                <a:lnTo>
                  <a:pt x="0" y="353793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155" y="288775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8241" y="288775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80361" y="288775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56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2327" y="2887752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59930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2930" y="288775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56188" y="288775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09446" y="288775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4155" y="288775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4155" y="324154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8241" y="2887752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68241" y="324154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80361" y="288775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56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2327" y="2887752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59930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2327" y="324154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02930" y="288775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2930" y="324154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6188" y="2887752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56188" y="324154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09446" y="288775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09446" y="324154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155" y="324154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4155" y="3595338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68241" y="324154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68241" y="3595338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32327" y="324154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2327" y="3595338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02930" y="324154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02930" y="3595338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56188" y="324154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56188" y="3595338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09446" y="324154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09446" y="3595338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4155" y="3595338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4155" y="39579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68241" y="3595338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68241" y="39579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32327" y="3595338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32327" y="395797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02930" y="3595338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02930" y="39579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56188" y="3595338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56188" y="39579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09446" y="3595338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09446" y="395797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4155" y="39579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4155" y="43206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68241" y="3957975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68241" y="43206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2327" y="3957975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32327" y="432061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2930" y="39579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02930" y="43206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56188" y="3957975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56188" y="43206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09446" y="395797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09446" y="432061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4155" y="43206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4155" y="46832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68241" y="4320613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68241" y="46832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32327" y="4320613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32327" y="468325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02930" y="43206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02930" y="46832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456188" y="4320613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56188" y="46832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09446" y="4320613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09446" y="4683251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4155" y="46832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68241" y="4683251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32327" y="4683251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2930" y="46832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56188" y="4683251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09446" y="4683251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84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4155" y="253400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5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68241" y="2534000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80361" y="2534000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568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32327" y="2534000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59930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2930" y="253400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56188" y="2534000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809446" y="2534000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7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4155" y="504592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4085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68241" y="5045929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086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32327" y="5045929"/>
            <a:ext cx="3670935" cy="0"/>
          </a:xfrm>
          <a:custGeom>
            <a:avLst/>
            <a:gdLst/>
            <a:ahLst/>
            <a:cxnLst/>
            <a:rect l="l" t="t" r="r" b="b"/>
            <a:pathLst>
              <a:path w="3670935">
                <a:moveTo>
                  <a:pt x="0" y="0"/>
                </a:moveTo>
                <a:lnTo>
                  <a:pt x="3670602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102930" y="504592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56188" y="5045929"/>
            <a:ext cx="1353820" cy="0"/>
          </a:xfrm>
          <a:custGeom>
            <a:avLst/>
            <a:gdLst/>
            <a:ahLst/>
            <a:cxnLst/>
            <a:rect l="l" t="t" r="r" b="b"/>
            <a:pathLst>
              <a:path w="1353820">
                <a:moveTo>
                  <a:pt x="0" y="0"/>
                </a:moveTo>
                <a:lnTo>
                  <a:pt x="1353258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09446" y="5045929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103" y="0"/>
                </a:lnTo>
              </a:path>
            </a:pathLst>
          </a:custGeom>
          <a:ln w="89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892258" y="2237657"/>
            <a:ext cx="238823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360680" algn="ctr">
              <a:lnSpc>
                <a:spcPct val="100000"/>
              </a:lnSpc>
              <a:spcBef>
                <a:spcPts val="790"/>
              </a:spcBef>
              <a:tabLst>
                <a:tab pos="767080" algn="l"/>
              </a:tabLst>
            </a:pP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제	목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333375" algn="ctr">
              <a:lnSpc>
                <a:spcPts val="1065"/>
              </a:lnSpc>
            </a:pP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글1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75638" y="263575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9021" y="2670365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316" y="96926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5638" y="30072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69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69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9021" y="3041853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81"/>
                </a:lnTo>
                <a:lnTo>
                  <a:pt x="97036" y="10439"/>
                </a:lnTo>
                <a:lnTo>
                  <a:pt x="52586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70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79"/>
                </a:lnTo>
                <a:lnTo>
                  <a:pt x="151" y="62268"/>
                </a:lnTo>
                <a:lnTo>
                  <a:pt x="0" y="58343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6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16"/>
                </a:lnTo>
                <a:lnTo>
                  <a:pt x="43500" y="96100"/>
                </a:lnTo>
                <a:lnTo>
                  <a:pt x="43110" y="96278"/>
                </a:lnTo>
                <a:lnTo>
                  <a:pt x="41916" y="97066"/>
                </a:lnTo>
                <a:lnTo>
                  <a:pt x="41349" y="97294"/>
                </a:lnTo>
                <a:lnTo>
                  <a:pt x="40740" y="97447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5638" y="335219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19021" y="338679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5638" y="36971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28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28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9021" y="3731742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82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87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5638" y="40686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19021" y="4103230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8" y="81686"/>
                </a:moveTo>
                <a:lnTo>
                  <a:pt x="37989" y="81686"/>
                </a:lnTo>
                <a:lnTo>
                  <a:pt x="86671" y="3670"/>
                </a:lnTo>
                <a:lnTo>
                  <a:pt x="88545" y="800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8" y="81686"/>
                </a:lnTo>
                <a:close/>
              </a:path>
              <a:path w="99059" h="97789">
                <a:moveTo>
                  <a:pt x="37962" y="97536"/>
                </a:moveTo>
                <a:lnTo>
                  <a:pt x="37264" y="97358"/>
                </a:lnTo>
                <a:lnTo>
                  <a:pt x="36600" y="97040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86"/>
                </a:lnTo>
                <a:lnTo>
                  <a:pt x="52588" y="81686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5638" y="444894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15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15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19021" y="4483557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0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46"/>
                </a:lnTo>
                <a:lnTo>
                  <a:pt x="98912" y="7594"/>
                </a:lnTo>
                <a:lnTo>
                  <a:pt x="97036" y="10452"/>
                </a:lnTo>
                <a:lnTo>
                  <a:pt x="52580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80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499"/>
                </a:lnTo>
                <a:lnTo>
                  <a:pt x="37989" y="81699"/>
                </a:lnTo>
                <a:lnTo>
                  <a:pt x="52580" y="81699"/>
                </a:lnTo>
                <a:lnTo>
                  <a:pt x="44330" y="94919"/>
                </a:lnTo>
                <a:lnTo>
                  <a:pt x="44127" y="95211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5638" y="47938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141517" y="176898"/>
                </a:moveTo>
                <a:lnTo>
                  <a:pt x="35379" y="176898"/>
                </a:lnTo>
                <a:lnTo>
                  <a:pt x="21612" y="174116"/>
                </a:lnTo>
                <a:lnTo>
                  <a:pt x="10366" y="166531"/>
                </a:lnTo>
                <a:lnTo>
                  <a:pt x="2781" y="155284"/>
                </a:lnTo>
                <a:lnTo>
                  <a:pt x="0" y="141516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141517" y="0"/>
                </a:lnTo>
                <a:lnTo>
                  <a:pt x="155284" y="2781"/>
                </a:lnTo>
                <a:lnTo>
                  <a:pt x="166530" y="10366"/>
                </a:lnTo>
                <a:lnTo>
                  <a:pt x="171470" y="17691"/>
                </a:lnTo>
                <a:lnTo>
                  <a:pt x="25614" y="17691"/>
                </a:lnTo>
                <a:lnTo>
                  <a:pt x="17689" y="25628"/>
                </a:lnTo>
                <a:lnTo>
                  <a:pt x="17689" y="151282"/>
                </a:lnTo>
                <a:lnTo>
                  <a:pt x="25614" y="159207"/>
                </a:lnTo>
                <a:lnTo>
                  <a:pt x="171470" y="159207"/>
                </a:lnTo>
                <a:lnTo>
                  <a:pt x="166530" y="166531"/>
                </a:lnTo>
                <a:lnTo>
                  <a:pt x="155284" y="174116"/>
                </a:lnTo>
                <a:lnTo>
                  <a:pt x="141517" y="176898"/>
                </a:lnTo>
                <a:close/>
              </a:path>
              <a:path w="177165" h="177164">
                <a:moveTo>
                  <a:pt x="171470" y="159207"/>
                </a:moveTo>
                <a:lnTo>
                  <a:pt x="151282" y="159207"/>
                </a:lnTo>
                <a:lnTo>
                  <a:pt x="159207" y="151282"/>
                </a:lnTo>
                <a:lnTo>
                  <a:pt x="159207" y="25628"/>
                </a:lnTo>
                <a:lnTo>
                  <a:pt x="151282" y="17691"/>
                </a:lnTo>
                <a:lnTo>
                  <a:pt x="171470" y="17691"/>
                </a:lnTo>
                <a:lnTo>
                  <a:pt x="174115" y="21613"/>
                </a:lnTo>
                <a:lnTo>
                  <a:pt x="176897" y="35382"/>
                </a:lnTo>
                <a:lnTo>
                  <a:pt x="176897" y="141516"/>
                </a:lnTo>
                <a:lnTo>
                  <a:pt x="174115" y="155284"/>
                </a:lnTo>
                <a:lnTo>
                  <a:pt x="171470" y="159207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19021" y="4828501"/>
            <a:ext cx="99060" cy="97790"/>
          </a:xfrm>
          <a:custGeom>
            <a:avLst/>
            <a:gdLst/>
            <a:ahLst/>
            <a:cxnLst/>
            <a:rect l="l" t="t" r="r" b="b"/>
            <a:pathLst>
              <a:path w="99059" h="97789">
                <a:moveTo>
                  <a:pt x="52586" y="81699"/>
                </a:moveTo>
                <a:lnTo>
                  <a:pt x="37989" y="81699"/>
                </a:lnTo>
                <a:lnTo>
                  <a:pt x="86671" y="3670"/>
                </a:lnTo>
                <a:lnTo>
                  <a:pt x="88545" y="812"/>
                </a:lnTo>
                <a:lnTo>
                  <a:pt x="92375" y="0"/>
                </a:lnTo>
                <a:lnTo>
                  <a:pt x="98107" y="3759"/>
                </a:lnTo>
                <a:lnTo>
                  <a:pt x="98912" y="7594"/>
                </a:lnTo>
                <a:lnTo>
                  <a:pt x="97036" y="10452"/>
                </a:lnTo>
                <a:lnTo>
                  <a:pt x="52586" y="81699"/>
                </a:lnTo>
                <a:close/>
              </a:path>
              <a:path w="99059" h="97789">
                <a:moveTo>
                  <a:pt x="37962" y="97548"/>
                </a:moveTo>
                <a:lnTo>
                  <a:pt x="37264" y="97358"/>
                </a:lnTo>
                <a:lnTo>
                  <a:pt x="36600" y="97053"/>
                </a:lnTo>
                <a:lnTo>
                  <a:pt x="36017" y="96888"/>
                </a:lnTo>
                <a:lnTo>
                  <a:pt x="35565" y="96583"/>
                </a:lnTo>
                <a:lnTo>
                  <a:pt x="35459" y="96392"/>
                </a:lnTo>
                <a:lnTo>
                  <a:pt x="35283" y="96240"/>
                </a:lnTo>
                <a:lnTo>
                  <a:pt x="35052" y="96100"/>
                </a:lnTo>
                <a:lnTo>
                  <a:pt x="2663" y="64592"/>
                </a:lnTo>
                <a:lnTo>
                  <a:pt x="151" y="62268"/>
                </a:lnTo>
                <a:lnTo>
                  <a:pt x="0" y="58356"/>
                </a:lnTo>
                <a:lnTo>
                  <a:pt x="4644" y="53327"/>
                </a:lnTo>
                <a:lnTo>
                  <a:pt x="8553" y="53174"/>
                </a:lnTo>
                <a:lnTo>
                  <a:pt x="11065" y="55511"/>
                </a:lnTo>
                <a:lnTo>
                  <a:pt x="37989" y="81699"/>
                </a:lnTo>
                <a:lnTo>
                  <a:pt x="52586" y="81699"/>
                </a:lnTo>
                <a:lnTo>
                  <a:pt x="44330" y="94932"/>
                </a:lnTo>
                <a:lnTo>
                  <a:pt x="44127" y="95224"/>
                </a:lnTo>
                <a:lnTo>
                  <a:pt x="44029" y="95529"/>
                </a:lnTo>
                <a:lnTo>
                  <a:pt x="43500" y="96100"/>
                </a:lnTo>
                <a:lnTo>
                  <a:pt x="43110" y="96291"/>
                </a:lnTo>
                <a:lnTo>
                  <a:pt x="42473" y="96735"/>
                </a:lnTo>
                <a:lnTo>
                  <a:pt x="41916" y="97066"/>
                </a:lnTo>
                <a:lnTo>
                  <a:pt x="41349" y="97307"/>
                </a:lnTo>
                <a:lnTo>
                  <a:pt x="40740" y="97459"/>
                </a:lnTo>
                <a:lnTo>
                  <a:pt x="37962" y="975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94777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096" y="353796"/>
                </a:moveTo>
                <a:lnTo>
                  <a:pt x="35382" y="353796"/>
                </a:lnTo>
                <a:lnTo>
                  <a:pt x="21613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096" y="0"/>
                </a:lnTo>
                <a:lnTo>
                  <a:pt x="862865" y="2781"/>
                </a:lnTo>
                <a:lnTo>
                  <a:pt x="874112" y="10366"/>
                </a:lnTo>
                <a:lnTo>
                  <a:pt x="881697" y="21613"/>
                </a:lnTo>
                <a:lnTo>
                  <a:pt x="884478" y="35382"/>
                </a:lnTo>
                <a:lnTo>
                  <a:pt x="884478" y="318414"/>
                </a:lnTo>
                <a:lnTo>
                  <a:pt x="881697" y="332177"/>
                </a:lnTo>
                <a:lnTo>
                  <a:pt x="874112" y="343425"/>
                </a:lnTo>
                <a:lnTo>
                  <a:pt x="862865" y="351013"/>
                </a:lnTo>
                <a:lnTo>
                  <a:pt x="849096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6465" y="5262676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5" h="354329">
                <a:moveTo>
                  <a:pt x="849104" y="353796"/>
                </a:moveTo>
                <a:lnTo>
                  <a:pt x="35379" y="353796"/>
                </a:lnTo>
                <a:lnTo>
                  <a:pt x="21612" y="351013"/>
                </a:lnTo>
                <a:lnTo>
                  <a:pt x="10366" y="343425"/>
                </a:lnTo>
                <a:lnTo>
                  <a:pt x="2781" y="332177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2" y="2781"/>
                </a:lnTo>
                <a:lnTo>
                  <a:pt x="35379" y="0"/>
                </a:lnTo>
                <a:lnTo>
                  <a:pt x="849104" y="0"/>
                </a:lnTo>
                <a:lnTo>
                  <a:pt x="862873" y="2781"/>
                </a:lnTo>
                <a:lnTo>
                  <a:pt x="874120" y="10366"/>
                </a:lnTo>
                <a:lnTo>
                  <a:pt x="881704" y="21613"/>
                </a:lnTo>
                <a:lnTo>
                  <a:pt x="884486" y="35382"/>
                </a:lnTo>
                <a:lnTo>
                  <a:pt x="884486" y="318414"/>
                </a:lnTo>
                <a:lnTo>
                  <a:pt x="881704" y="332177"/>
                </a:lnTo>
                <a:lnTo>
                  <a:pt x="874120" y="343425"/>
                </a:lnTo>
                <a:lnTo>
                  <a:pt x="862873" y="351013"/>
                </a:lnTo>
                <a:lnTo>
                  <a:pt x="849104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242844" y="5244985"/>
            <a:ext cx="884555" cy="354330"/>
          </a:xfrm>
          <a:custGeom>
            <a:avLst/>
            <a:gdLst/>
            <a:ahLst/>
            <a:cxnLst/>
            <a:rect l="l" t="t" r="r" b="b"/>
            <a:pathLst>
              <a:path w="884554" h="354329">
                <a:moveTo>
                  <a:pt x="849109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849109" y="0"/>
                </a:lnTo>
                <a:lnTo>
                  <a:pt x="862878" y="2781"/>
                </a:lnTo>
                <a:lnTo>
                  <a:pt x="874125" y="10366"/>
                </a:lnTo>
                <a:lnTo>
                  <a:pt x="881709" y="21613"/>
                </a:lnTo>
                <a:lnTo>
                  <a:pt x="884491" y="35382"/>
                </a:lnTo>
                <a:lnTo>
                  <a:pt x="884491" y="318414"/>
                </a:lnTo>
                <a:lnTo>
                  <a:pt x="881709" y="332183"/>
                </a:lnTo>
                <a:lnTo>
                  <a:pt x="874125" y="343430"/>
                </a:lnTo>
                <a:lnTo>
                  <a:pt x="862878" y="351014"/>
                </a:lnTo>
                <a:lnTo>
                  <a:pt x="849109" y="35379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6534" y="433396"/>
            <a:ext cx="10666865" cy="6943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03469" y="3060306"/>
            <a:ext cx="2653665" cy="1256030"/>
          </a:xfrm>
          <a:custGeom>
            <a:avLst/>
            <a:gdLst/>
            <a:ahLst/>
            <a:cxnLst/>
            <a:rect l="l" t="t" r="r" b="b"/>
            <a:pathLst>
              <a:path w="2653665" h="1256029">
                <a:moveTo>
                  <a:pt x="2618066" y="1255966"/>
                </a:moveTo>
                <a:lnTo>
                  <a:pt x="35382" y="1255966"/>
                </a:lnTo>
                <a:lnTo>
                  <a:pt x="21613" y="1253185"/>
                </a:lnTo>
                <a:lnTo>
                  <a:pt x="10366" y="1245601"/>
                </a:lnTo>
                <a:lnTo>
                  <a:pt x="2781" y="1234358"/>
                </a:lnTo>
                <a:lnTo>
                  <a:pt x="0" y="1220597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2618066" y="0"/>
                </a:lnTo>
                <a:lnTo>
                  <a:pt x="2631835" y="2781"/>
                </a:lnTo>
                <a:lnTo>
                  <a:pt x="2643082" y="10366"/>
                </a:lnTo>
                <a:lnTo>
                  <a:pt x="2650667" y="21613"/>
                </a:lnTo>
                <a:lnTo>
                  <a:pt x="2653449" y="35382"/>
                </a:lnTo>
                <a:lnTo>
                  <a:pt x="2653449" y="1220597"/>
                </a:lnTo>
                <a:lnTo>
                  <a:pt x="2650667" y="1234358"/>
                </a:lnTo>
                <a:lnTo>
                  <a:pt x="2643082" y="1245601"/>
                </a:lnTo>
                <a:lnTo>
                  <a:pt x="2631835" y="1253185"/>
                </a:lnTo>
                <a:lnTo>
                  <a:pt x="2618066" y="125596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30187" y="3891724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80" y="353796"/>
                </a:moveTo>
                <a:lnTo>
                  <a:pt x="35382" y="353796"/>
                </a:lnTo>
                <a:lnTo>
                  <a:pt x="21613" y="351014"/>
                </a:lnTo>
                <a:lnTo>
                  <a:pt x="10366" y="343430"/>
                </a:lnTo>
                <a:lnTo>
                  <a:pt x="2781" y="332183"/>
                </a:lnTo>
                <a:lnTo>
                  <a:pt x="0" y="318414"/>
                </a:lnTo>
                <a:lnTo>
                  <a:pt x="0" y="35382"/>
                </a:lnTo>
                <a:lnTo>
                  <a:pt x="2781" y="21613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140980" y="0"/>
                </a:lnTo>
                <a:lnTo>
                  <a:pt x="1154749" y="2781"/>
                </a:lnTo>
                <a:lnTo>
                  <a:pt x="1165996" y="10366"/>
                </a:lnTo>
                <a:lnTo>
                  <a:pt x="1173581" y="21613"/>
                </a:lnTo>
                <a:lnTo>
                  <a:pt x="1176362" y="35382"/>
                </a:lnTo>
                <a:lnTo>
                  <a:pt x="1176362" y="318414"/>
                </a:lnTo>
                <a:lnTo>
                  <a:pt x="1173581" y="332183"/>
                </a:lnTo>
                <a:lnTo>
                  <a:pt x="1165996" y="343430"/>
                </a:lnTo>
                <a:lnTo>
                  <a:pt x="1154749" y="351014"/>
                </a:lnTo>
                <a:lnTo>
                  <a:pt x="1140980" y="353796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56530" y="3882885"/>
            <a:ext cx="1176655" cy="354330"/>
          </a:xfrm>
          <a:custGeom>
            <a:avLst/>
            <a:gdLst/>
            <a:ahLst/>
            <a:cxnLst/>
            <a:rect l="l" t="t" r="r" b="b"/>
            <a:pathLst>
              <a:path w="1176654" h="354329">
                <a:moveTo>
                  <a:pt x="1140993" y="353783"/>
                </a:moveTo>
                <a:lnTo>
                  <a:pt x="35382" y="353783"/>
                </a:lnTo>
                <a:lnTo>
                  <a:pt x="21613" y="351002"/>
                </a:lnTo>
                <a:lnTo>
                  <a:pt x="10366" y="343419"/>
                </a:lnTo>
                <a:lnTo>
                  <a:pt x="2781" y="332175"/>
                </a:lnTo>
                <a:lnTo>
                  <a:pt x="0" y="318414"/>
                </a:lnTo>
                <a:lnTo>
                  <a:pt x="0" y="35369"/>
                </a:lnTo>
                <a:lnTo>
                  <a:pt x="2781" y="21608"/>
                </a:lnTo>
                <a:lnTo>
                  <a:pt x="10366" y="10364"/>
                </a:lnTo>
                <a:lnTo>
                  <a:pt x="21613" y="2781"/>
                </a:lnTo>
                <a:lnTo>
                  <a:pt x="35382" y="0"/>
                </a:lnTo>
                <a:lnTo>
                  <a:pt x="1140993" y="0"/>
                </a:lnTo>
                <a:lnTo>
                  <a:pt x="1154754" y="2781"/>
                </a:lnTo>
                <a:lnTo>
                  <a:pt x="1165998" y="10364"/>
                </a:lnTo>
                <a:lnTo>
                  <a:pt x="1173581" y="21608"/>
                </a:lnTo>
                <a:lnTo>
                  <a:pt x="1176362" y="35369"/>
                </a:lnTo>
                <a:lnTo>
                  <a:pt x="1176362" y="318414"/>
                </a:lnTo>
                <a:lnTo>
                  <a:pt x="1173581" y="332175"/>
                </a:lnTo>
                <a:lnTo>
                  <a:pt x="1165998" y="343419"/>
                </a:lnTo>
                <a:lnTo>
                  <a:pt x="1154754" y="351002"/>
                </a:lnTo>
                <a:lnTo>
                  <a:pt x="1140993" y="353783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56877" y="2202357"/>
            <a:ext cx="2529624" cy="1017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92258" y="2237657"/>
            <a:ext cx="2388235" cy="875665"/>
          </a:xfrm>
          <a:custGeom>
            <a:avLst/>
            <a:gdLst/>
            <a:ahLst/>
            <a:cxnLst/>
            <a:rect l="l" t="t" r="r" b="b"/>
            <a:pathLst>
              <a:path w="2388235" h="875664">
                <a:moveTo>
                  <a:pt x="0" y="0"/>
                </a:moveTo>
                <a:lnTo>
                  <a:pt x="2388103" y="0"/>
                </a:lnTo>
                <a:lnTo>
                  <a:pt x="2388103" y="875637"/>
                </a:lnTo>
                <a:lnTo>
                  <a:pt x="0" y="87563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1" name="object 131"/>
          <p:cNvGraphicFramePr>
            <a:graphicFrameLocks noGrp="1"/>
          </p:cNvGraphicFramePr>
          <p:nvPr/>
        </p:nvGraphicFramePr>
        <p:xfrm>
          <a:off x="26534" y="433396"/>
          <a:ext cx="10622639" cy="5428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467"/>
                <a:gridCol w="1131178"/>
                <a:gridCol w="5262286"/>
                <a:gridCol w="553186"/>
                <a:gridCol w="2208522"/>
              </a:tblGrid>
              <a:tr h="121615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741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  관</a:t>
                      </a:r>
                      <a:r>
                        <a:rPr sz="1100" spc="-2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323975">
                        <a:lnSpc>
                          <a:spcPct val="100000"/>
                        </a:lnSpc>
                      </a:pPr>
                      <a:r>
                        <a:rPr sz="17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50" spc="-2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50" spc="-2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64590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309620" algn="l"/>
                        </a:tabLst>
                      </a:pP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 리	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 판  관</a:t>
                      </a:r>
                      <a:r>
                        <a:rPr sz="1100" spc="-19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약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8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5">
                      <a:solidFill>
                        <a:srgbClr val="545454"/>
                      </a:solidFill>
                      <a:prstDash val="solid"/>
                    </a:lnT>
                    <a:lnB w="8844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336199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90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1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너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-2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문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</a:t>
                      </a:r>
                      <a:r>
                        <a:rPr sz="1150" spc="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</a:t>
                      </a:r>
                      <a:r>
                        <a:rPr sz="115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T w="8844">
                      <a:solidFill>
                        <a:srgbClr val="878787"/>
                      </a:solidFill>
                      <a:prstDash val="solid"/>
                    </a:lnT>
                  </a:tcPr>
                </a:tc>
              </a:tr>
              <a:tr h="349801">
                <a:tc>
                  <a:txBody>
                    <a:bodyPr/>
                    <a:lstStyle/>
                    <a:p>
                      <a:pPr marL="28638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공지</a:t>
                      </a:r>
                      <a:r>
                        <a:rPr sz="1750" spc="-2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사항</a:t>
                      </a:r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58118"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7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135"/>
                        </a:lnSpc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게시글을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체크한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버튼을</a:t>
                      </a:r>
                      <a:r>
                        <a:rPr sz="1000" spc="-1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누르거나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48338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전체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</a:t>
                      </a:r>
                      <a:r>
                        <a:rPr sz="10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클릭시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407923"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8285" algn="ctr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950335" algn="l"/>
                        </a:tabLst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삭제를 되묻는 </a:t>
                      </a:r>
                      <a:r>
                        <a:rPr sz="100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alert</a:t>
                      </a:r>
                      <a:r>
                        <a:rPr sz="1000" spc="-229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창이 </a:t>
                      </a: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나타나게</a:t>
                      </a:r>
                      <a:r>
                        <a:rPr sz="100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된다.	</a:t>
                      </a:r>
                      <a:r>
                        <a:rPr sz="1425" spc="-89" baseline="29239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 쓴</a:t>
                      </a:r>
                      <a:r>
                        <a:rPr sz="1425" spc="-390" baseline="29239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25" spc="-89" baseline="29239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</a:t>
                      </a:r>
                      <a:endParaRPr sz="1425" baseline="29239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 록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010"/>
                        </a:lnSpc>
                      </a:pP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538145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58290">
                        <a:lnSpc>
                          <a:spcPct val="100000"/>
                        </a:lnSpc>
                        <a:tabLst>
                          <a:tab pos="3251835" algn="l"/>
                        </a:tabLst>
                      </a:pPr>
                      <a:r>
                        <a:rPr sz="1425" spc="-30" baseline="-23391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글2	</a:t>
                      </a:r>
                      <a:r>
                        <a:rPr sz="110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r>
                        <a:rPr sz="1100" spc="-1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하시겠습니까?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319475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5829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글3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832475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0"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4291330" algn="l"/>
                        </a:tabLst>
                      </a:pPr>
                      <a:r>
                        <a:rPr sz="1650" spc="52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Cancel	</a:t>
                      </a:r>
                      <a:r>
                        <a:rPr sz="1100" spc="2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OK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</a:tcPr>
                </a:tc>
              </a:tr>
              <a:tr h="10091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0040" algn="ctr">
                        <a:lnSpc>
                          <a:spcPct val="100000"/>
                        </a:lnSpc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선택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44">
                      <a:solidFill>
                        <a:srgbClr val="545454"/>
                      </a:solidFill>
                      <a:prstDash val="solid"/>
                    </a:lnL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49554" algn="ctr">
                        <a:lnSpc>
                          <a:spcPct val="100000"/>
                        </a:lnSpc>
                      </a:pP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전체</a:t>
                      </a:r>
                      <a:r>
                        <a:rPr sz="1100" spc="-170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241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8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글</a:t>
                      </a:r>
                      <a:r>
                        <a:rPr sz="1100" spc="-1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75" dirty="0">
                          <a:solidFill>
                            <a:srgbClr val="3F3F3F"/>
                          </a:solidFill>
                          <a:latin typeface="Malgun Gothic"/>
                          <a:cs typeface="Malgun Gothic"/>
                        </a:rPr>
                        <a:t>쓰기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39">
                      <a:solidFill>
                        <a:srgbClr val="545454"/>
                      </a:solidFill>
                      <a:prstDash val="solid"/>
                    </a:lnR>
                    <a:lnB w="8851">
                      <a:solidFill>
                        <a:srgbClr val="54545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22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265" y="187501"/>
            <a:ext cx="210058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333333"/>
                </a:solidFill>
                <a:latin typeface="Malgun Gothic"/>
                <a:cs typeface="Malgun Gothic"/>
              </a:rPr>
              <a:t>관리자 게시판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관리    </a:t>
            </a: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공지사항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글쓰기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5418" y="178657"/>
            <a:ext cx="57467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56" y="433396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093"/>
                </a:lnTo>
              </a:path>
            </a:pathLst>
          </a:custGeom>
          <a:ln w="8844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34" y="437819"/>
            <a:ext cx="10631805" cy="0"/>
          </a:xfrm>
          <a:custGeom>
            <a:avLst/>
            <a:gdLst/>
            <a:ahLst/>
            <a:cxnLst/>
            <a:rect l="l" t="t" r="r" b="b"/>
            <a:pathLst>
              <a:path w="10631805">
                <a:moveTo>
                  <a:pt x="0" y="0"/>
                </a:moveTo>
                <a:lnTo>
                  <a:pt x="10631483" y="0"/>
                </a:lnTo>
              </a:path>
            </a:pathLst>
          </a:custGeom>
          <a:ln w="8845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3598" y="433396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093"/>
                </a:lnTo>
              </a:path>
            </a:pathLst>
          </a:custGeom>
          <a:ln w="8839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74791" y="1653977"/>
            <a:ext cx="1574800" cy="0"/>
          </a:xfrm>
          <a:custGeom>
            <a:avLst/>
            <a:gdLst/>
            <a:ahLst/>
            <a:cxnLst/>
            <a:rect l="l" t="t" r="r" b="b"/>
            <a:pathLst>
              <a:path w="1574800">
                <a:moveTo>
                  <a:pt x="0" y="0"/>
                </a:moveTo>
                <a:lnTo>
                  <a:pt x="1574379" y="0"/>
                </a:lnTo>
              </a:path>
            </a:pathLst>
          </a:custGeom>
          <a:ln w="88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58" y="1653977"/>
            <a:ext cx="6616065" cy="0"/>
          </a:xfrm>
          <a:custGeom>
            <a:avLst/>
            <a:gdLst/>
            <a:ahLst/>
            <a:cxnLst/>
            <a:rect l="l" t="t" r="r" b="b"/>
            <a:pathLst>
              <a:path w="6616065">
                <a:moveTo>
                  <a:pt x="0" y="0"/>
                </a:moveTo>
                <a:lnTo>
                  <a:pt x="6615929" y="0"/>
                </a:lnTo>
              </a:path>
            </a:pathLst>
          </a:custGeom>
          <a:ln w="8844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018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82" y="424552"/>
                </a:lnTo>
                <a:lnTo>
                  <a:pt x="21613" y="421770"/>
                </a:lnTo>
                <a:lnTo>
                  <a:pt x="10366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69"/>
                </a:lnTo>
                <a:lnTo>
                  <a:pt x="1288567" y="402938"/>
                </a:lnTo>
                <a:lnTo>
                  <a:pt x="1280982" y="414185"/>
                </a:lnTo>
                <a:lnTo>
                  <a:pt x="1269735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97058" y="1337329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3755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26600" y="1346174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게 시 판</a:t>
            </a:r>
            <a:r>
              <a:rPr sz="1100" spc="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관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01140" y="1220586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90" h="424814">
                <a:moveTo>
                  <a:pt x="1255966" y="424545"/>
                </a:moveTo>
                <a:lnTo>
                  <a:pt x="35382" y="424545"/>
                </a:lnTo>
                <a:lnTo>
                  <a:pt x="21613" y="421764"/>
                </a:lnTo>
                <a:lnTo>
                  <a:pt x="10366" y="414180"/>
                </a:lnTo>
                <a:lnTo>
                  <a:pt x="2781" y="402937"/>
                </a:lnTo>
                <a:lnTo>
                  <a:pt x="0" y="389176"/>
                </a:lnTo>
                <a:lnTo>
                  <a:pt x="0" y="35379"/>
                </a:lnTo>
                <a:lnTo>
                  <a:pt x="2781" y="21612"/>
                </a:lnTo>
                <a:lnTo>
                  <a:pt x="10366" y="10366"/>
                </a:lnTo>
                <a:lnTo>
                  <a:pt x="21613" y="2781"/>
                </a:lnTo>
                <a:lnTo>
                  <a:pt x="35382" y="0"/>
                </a:lnTo>
                <a:lnTo>
                  <a:pt x="1255966" y="0"/>
                </a:lnTo>
                <a:lnTo>
                  <a:pt x="1269735" y="2781"/>
                </a:lnTo>
                <a:lnTo>
                  <a:pt x="1280982" y="10366"/>
                </a:lnTo>
                <a:lnTo>
                  <a:pt x="1288567" y="21612"/>
                </a:lnTo>
                <a:lnTo>
                  <a:pt x="1291348" y="35379"/>
                </a:lnTo>
                <a:lnTo>
                  <a:pt x="1291348" y="389176"/>
                </a:lnTo>
                <a:lnTo>
                  <a:pt x="1288567" y="402937"/>
                </a:lnTo>
                <a:lnTo>
                  <a:pt x="1280982" y="414180"/>
                </a:lnTo>
                <a:lnTo>
                  <a:pt x="1269735" y="421764"/>
                </a:lnTo>
                <a:lnTo>
                  <a:pt x="1255966" y="424545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07730" y="1702461"/>
            <a:ext cx="188785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회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너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관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</a:t>
            </a:r>
            <a:r>
              <a:rPr sz="1150" spc="-2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r>
              <a:rPr sz="1150" spc="-10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6886" y="1361338"/>
            <a:ext cx="2428240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463675" algn="l"/>
              </a:tabLst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	예 약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사 항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공 지 사</a:t>
            </a:r>
            <a:r>
              <a:rPr sz="11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0937" y="671021"/>
            <a:ext cx="249174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4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5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6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5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55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5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84867" y="1211741"/>
            <a:ext cx="1291590" cy="424815"/>
          </a:xfrm>
          <a:custGeom>
            <a:avLst/>
            <a:gdLst/>
            <a:ahLst/>
            <a:cxnLst/>
            <a:rect l="l" t="t" r="r" b="b"/>
            <a:pathLst>
              <a:path w="1291589" h="424814">
                <a:moveTo>
                  <a:pt x="1255966" y="424552"/>
                </a:moveTo>
                <a:lnTo>
                  <a:pt x="35369" y="424552"/>
                </a:lnTo>
                <a:lnTo>
                  <a:pt x="21608" y="421770"/>
                </a:lnTo>
                <a:lnTo>
                  <a:pt x="10364" y="414185"/>
                </a:lnTo>
                <a:lnTo>
                  <a:pt x="2781" y="402938"/>
                </a:lnTo>
                <a:lnTo>
                  <a:pt x="0" y="389169"/>
                </a:lnTo>
                <a:lnTo>
                  <a:pt x="0" y="35379"/>
                </a:lnTo>
                <a:lnTo>
                  <a:pt x="2781" y="21612"/>
                </a:lnTo>
                <a:lnTo>
                  <a:pt x="10364" y="10366"/>
                </a:lnTo>
                <a:lnTo>
                  <a:pt x="21608" y="2781"/>
                </a:lnTo>
                <a:lnTo>
                  <a:pt x="35369" y="0"/>
                </a:lnTo>
                <a:lnTo>
                  <a:pt x="1255966" y="0"/>
                </a:lnTo>
                <a:lnTo>
                  <a:pt x="1269727" y="2781"/>
                </a:lnTo>
                <a:lnTo>
                  <a:pt x="1280971" y="10366"/>
                </a:lnTo>
                <a:lnTo>
                  <a:pt x="1288554" y="21612"/>
                </a:lnTo>
                <a:lnTo>
                  <a:pt x="1291336" y="35379"/>
                </a:lnTo>
                <a:lnTo>
                  <a:pt x="1291336" y="389169"/>
                </a:lnTo>
                <a:lnTo>
                  <a:pt x="1288554" y="402938"/>
                </a:lnTo>
                <a:lnTo>
                  <a:pt x="1280971" y="414185"/>
                </a:lnTo>
                <a:lnTo>
                  <a:pt x="1269727" y="421770"/>
                </a:lnTo>
                <a:lnTo>
                  <a:pt x="1255966" y="424552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81730" y="1337329"/>
            <a:ext cx="69469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6465" y="1932540"/>
            <a:ext cx="9658985" cy="0"/>
          </a:xfrm>
          <a:custGeom>
            <a:avLst/>
            <a:gdLst/>
            <a:ahLst/>
            <a:cxnLst/>
            <a:rect l="l" t="t" r="r" b="b"/>
            <a:pathLst>
              <a:path w="9658985">
                <a:moveTo>
                  <a:pt x="0" y="0"/>
                </a:moveTo>
                <a:lnTo>
                  <a:pt x="9658550" y="0"/>
                </a:lnTo>
              </a:path>
            </a:pathLst>
          </a:custGeom>
          <a:ln w="88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90499" y="4218928"/>
            <a:ext cx="654685" cy="0"/>
          </a:xfrm>
          <a:custGeom>
            <a:avLst/>
            <a:gdLst/>
            <a:ahLst/>
            <a:cxnLst/>
            <a:rect l="l" t="t" r="r" b="b"/>
            <a:pathLst>
              <a:path w="654684">
                <a:moveTo>
                  <a:pt x="0" y="0"/>
                </a:moveTo>
                <a:lnTo>
                  <a:pt x="654517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6465" y="4218928"/>
            <a:ext cx="6616065" cy="0"/>
          </a:xfrm>
          <a:custGeom>
            <a:avLst/>
            <a:gdLst/>
            <a:ahLst/>
            <a:cxnLst/>
            <a:rect l="l" t="t" r="r" b="b"/>
            <a:pathLst>
              <a:path w="6616065">
                <a:moveTo>
                  <a:pt x="0" y="0"/>
                </a:moveTo>
                <a:lnTo>
                  <a:pt x="6615930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6465" y="1928118"/>
            <a:ext cx="0" cy="2291080"/>
          </a:xfrm>
          <a:custGeom>
            <a:avLst/>
            <a:gdLst/>
            <a:ahLst/>
            <a:cxnLst/>
            <a:rect l="l" t="t" r="r" b="b"/>
            <a:pathLst>
              <a:path h="2291079">
                <a:moveTo>
                  <a:pt x="0" y="0"/>
                </a:moveTo>
                <a:lnTo>
                  <a:pt x="0" y="229081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145015" y="1928118"/>
            <a:ext cx="0" cy="2291080"/>
          </a:xfrm>
          <a:custGeom>
            <a:avLst/>
            <a:gdLst/>
            <a:ahLst/>
            <a:cxnLst/>
            <a:rect l="l" t="t" r="r" b="b"/>
            <a:pathLst>
              <a:path h="2291079">
                <a:moveTo>
                  <a:pt x="0" y="0"/>
                </a:moveTo>
                <a:lnTo>
                  <a:pt x="0" y="229081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534" y="433396"/>
            <a:ext cx="10666865" cy="7120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5241" y="2052002"/>
            <a:ext cx="7217379" cy="5315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1741" y="2258918"/>
            <a:ext cx="1433195" cy="336550"/>
          </a:xfrm>
          <a:custGeom>
            <a:avLst/>
            <a:gdLst/>
            <a:ahLst/>
            <a:cxnLst/>
            <a:rect l="l" t="t" r="r" b="b"/>
            <a:pathLst>
              <a:path w="1433195" h="336550">
                <a:moveTo>
                  <a:pt x="0" y="0"/>
                </a:moveTo>
                <a:lnTo>
                  <a:pt x="1432861" y="0"/>
                </a:lnTo>
                <a:lnTo>
                  <a:pt x="1432861" y="336103"/>
                </a:lnTo>
                <a:lnTo>
                  <a:pt x="0" y="3361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99041" y="2333848"/>
            <a:ext cx="687705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750" spc="-165" dirty="0">
                <a:solidFill>
                  <a:srgbClr val="333333"/>
                </a:solidFill>
                <a:latin typeface="Malgun Gothic"/>
                <a:cs typeface="Malgun Gothic"/>
              </a:rPr>
              <a:t>글</a:t>
            </a:r>
            <a:r>
              <a:rPr sz="1750" spc="-2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50" spc="-160" dirty="0">
                <a:solidFill>
                  <a:srgbClr val="333333"/>
                </a:solidFill>
                <a:latin typeface="Malgun Gothic"/>
                <a:cs typeface="Malgun Gothic"/>
              </a:rPr>
              <a:t>쓰기</a:t>
            </a:r>
            <a:endParaRPr sz="175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49326" y="6934289"/>
            <a:ext cx="893444" cy="424815"/>
          </a:xfrm>
          <a:custGeom>
            <a:avLst/>
            <a:gdLst/>
            <a:ahLst/>
            <a:cxnLst/>
            <a:rect l="l" t="t" r="r" b="b"/>
            <a:pathLst>
              <a:path w="893445" h="424815">
                <a:moveTo>
                  <a:pt x="0" y="0"/>
                </a:moveTo>
                <a:lnTo>
                  <a:pt x="893327" y="0"/>
                </a:lnTo>
                <a:lnTo>
                  <a:pt x="893327" y="424551"/>
                </a:lnTo>
                <a:lnTo>
                  <a:pt x="0" y="42455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1740" y="6943134"/>
            <a:ext cx="601980" cy="424815"/>
          </a:xfrm>
          <a:custGeom>
            <a:avLst/>
            <a:gdLst/>
            <a:ahLst/>
            <a:cxnLst/>
            <a:rect l="l" t="t" r="r" b="b"/>
            <a:pathLst>
              <a:path w="601979" h="424815">
                <a:moveTo>
                  <a:pt x="0" y="0"/>
                </a:moveTo>
                <a:lnTo>
                  <a:pt x="601448" y="0"/>
                </a:lnTo>
                <a:lnTo>
                  <a:pt x="601448" y="424551"/>
                </a:lnTo>
                <a:lnTo>
                  <a:pt x="0" y="424551"/>
                </a:lnTo>
                <a:lnTo>
                  <a:pt x="0" y="0"/>
                </a:lnTo>
                <a:close/>
              </a:path>
            </a:pathLst>
          </a:custGeom>
          <a:solidFill>
            <a:srgbClr val="2DEDE8">
              <a:alpha val="2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0189" y="3334445"/>
            <a:ext cx="2653665" cy="256540"/>
          </a:xfrm>
          <a:custGeom>
            <a:avLst/>
            <a:gdLst/>
            <a:ahLst/>
            <a:cxnLst/>
            <a:rect l="l" t="t" r="r" b="b"/>
            <a:pathLst>
              <a:path w="2653665" h="256539">
                <a:moveTo>
                  <a:pt x="0" y="0"/>
                </a:moveTo>
                <a:lnTo>
                  <a:pt x="2653447" y="0"/>
                </a:lnTo>
                <a:lnTo>
                  <a:pt x="2653447" y="256499"/>
                </a:lnTo>
                <a:lnTo>
                  <a:pt x="0" y="256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87489" y="3353723"/>
            <a:ext cx="69913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25"/>
              </a:lnSpc>
            </a:pPr>
            <a:r>
              <a:rPr sz="1450" spc="-130" dirty="0">
                <a:solidFill>
                  <a:srgbClr val="333333"/>
                </a:solidFill>
                <a:latin typeface="Malgun Gothic"/>
                <a:cs typeface="Malgun Gothic"/>
              </a:rPr>
              <a:t>공지사</a:t>
            </a:r>
            <a:r>
              <a:rPr sz="1450" spc="-114" dirty="0">
                <a:solidFill>
                  <a:srgbClr val="333333"/>
                </a:solidFill>
                <a:latin typeface="Malgun Gothic"/>
                <a:cs typeface="Malgun Gothic"/>
              </a:rPr>
              <a:t>항</a:t>
            </a:r>
            <a:endParaRPr sz="1450">
              <a:latin typeface="Malgun Gothic"/>
              <a:cs typeface="Malgun Gothic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51307" y="1353261"/>
            <a:ext cx="2529624" cy="68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86688" y="1388583"/>
            <a:ext cx="2388235" cy="53975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9215" rIns="0" bIns="0" rtlCol="0">
            <a:spAutoFit/>
          </a:bodyPr>
          <a:lstStyle/>
          <a:p>
            <a:pPr marL="88265" marR="400050">
              <a:lnSpc>
                <a:spcPct val="116100"/>
              </a:lnSpc>
              <a:spcBef>
                <a:spcPts val="545"/>
              </a:spcBef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별도의 페이지로 넘어가지 않으며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글을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쓸수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화면이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나타나게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된다.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67016" y="4050931"/>
            <a:ext cx="2529624" cy="1229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02395" y="4086255"/>
            <a:ext cx="2388235" cy="108839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69215" rIns="0" bIns="0" rtlCol="0">
            <a:spAutoFit/>
          </a:bodyPr>
          <a:lstStyle/>
          <a:p>
            <a:pPr marL="88265" marR="267970">
              <a:lnSpc>
                <a:spcPct val="116100"/>
              </a:lnSpc>
              <a:spcBef>
                <a:spcPts val="545"/>
              </a:spcBef>
            </a:pPr>
            <a:r>
              <a:rPr sz="1000" spc="-110" dirty="0">
                <a:solidFill>
                  <a:srgbClr val="333333"/>
                </a:solidFill>
                <a:latin typeface="Malgun Gothic"/>
                <a:cs typeface="Malgun Gothic"/>
              </a:rPr>
              <a:t>글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제목이나 </a:t>
            </a:r>
            <a:r>
              <a:rPr sz="1000" spc="-70" dirty="0">
                <a:solidFill>
                  <a:srgbClr val="333333"/>
                </a:solidFill>
                <a:latin typeface="Malgun Gothic"/>
                <a:cs typeface="Malgun Gothic"/>
              </a:rPr>
              <a:t>수정하기, </a:t>
            </a:r>
            <a:r>
              <a:rPr sz="1000" spc="-110" dirty="0">
                <a:solidFill>
                  <a:srgbClr val="333333"/>
                </a:solidFill>
                <a:latin typeface="Malgun Gothic"/>
                <a:cs typeface="Malgun Gothic"/>
              </a:rPr>
              <a:t>글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등록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버튼을  클릭하게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되면 제목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내용을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쓸수 잇는  란이 제공 되며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수정하는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경우 등록 되어  있는 글이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나타나고 수정이 가능하도록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구현</a:t>
            </a:r>
            <a:r>
              <a:rPr sz="100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한다.</a:t>
            </a:r>
            <a:endParaRPr sz="100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6348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52"/>
            <a:ext cx="25342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예약</a:t>
            </a:r>
            <a:r>
              <a:rPr sz="110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40" dirty="0">
                <a:solidFill>
                  <a:srgbClr val="333333"/>
                </a:solidFill>
                <a:latin typeface="Malgun Gothic"/>
                <a:cs typeface="Malgun Gothic"/>
              </a:rPr>
              <a:t>관리[전체조회]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7212" y="177830"/>
            <a:ext cx="57277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10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1508760"/>
          </a:xfrm>
          <a:custGeom>
            <a:avLst/>
            <a:gdLst/>
            <a:ahLst/>
            <a:cxnLst/>
            <a:rect l="l" t="t" r="r" b="b"/>
            <a:pathLst>
              <a:path h="1508760">
                <a:moveTo>
                  <a:pt x="0" y="0"/>
                </a:moveTo>
                <a:lnTo>
                  <a:pt x="0" y="1508627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44873" y="2655609"/>
            <a:ext cx="0" cy="3088640"/>
          </a:xfrm>
          <a:custGeom>
            <a:avLst/>
            <a:gdLst/>
            <a:ahLst/>
            <a:cxnLst/>
            <a:rect l="l" t="t" r="r" b="b"/>
            <a:pathLst>
              <a:path h="3088640">
                <a:moveTo>
                  <a:pt x="0" y="0"/>
                </a:moveTo>
                <a:lnTo>
                  <a:pt x="0" y="3088117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375" y="1945363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375" y="5276020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375" y="1940952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8864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375" y="3211454"/>
            <a:ext cx="0" cy="2065020"/>
          </a:xfrm>
          <a:custGeom>
            <a:avLst/>
            <a:gdLst/>
            <a:ahLst/>
            <a:cxnLst/>
            <a:rect l="l" t="t" r="r" b="b"/>
            <a:pathLst>
              <a:path h="2065020">
                <a:moveTo>
                  <a:pt x="0" y="0"/>
                </a:moveTo>
                <a:lnTo>
                  <a:pt x="0" y="2064565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4016" y="2655609"/>
            <a:ext cx="0" cy="2620645"/>
          </a:xfrm>
          <a:custGeom>
            <a:avLst/>
            <a:gdLst/>
            <a:ahLst/>
            <a:cxnLst/>
            <a:rect l="l" t="t" r="r" b="b"/>
            <a:pathLst>
              <a:path h="2620645">
                <a:moveTo>
                  <a:pt x="0" y="0"/>
                </a:moveTo>
                <a:lnTo>
                  <a:pt x="0" y="262041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573" y="2699724"/>
            <a:ext cx="1579880" cy="511809"/>
          </a:xfrm>
          <a:custGeom>
            <a:avLst/>
            <a:gdLst/>
            <a:ahLst/>
            <a:cxnLst/>
            <a:rect l="l" t="t" r="r" b="b"/>
            <a:pathLst>
              <a:path w="1579880" h="511810">
                <a:moveTo>
                  <a:pt x="0" y="0"/>
                </a:moveTo>
                <a:lnTo>
                  <a:pt x="1579304" y="0"/>
                </a:lnTo>
                <a:lnTo>
                  <a:pt x="1579304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9878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5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8005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5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6133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4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4261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4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52388" y="2699724"/>
            <a:ext cx="1588135" cy="511809"/>
          </a:xfrm>
          <a:custGeom>
            <a:avLst/>
            <a:gdLst/>
            <a:ahLst/>
            <a:cxnLst/>
            <a:rect l="l" t="t" r="r" b="b"/>
            <a:pathLst>
              <a:path w="1588134" h="511810">
                <a:moveTo>
                  <a:pt x="0" y="0"/>
                </a:moveTo>
                <a:lnTo>
                  <a:pt x="1588127" y="0"/>
                </a:lnTo>
                <a:lnTo>
                  <a:pt x="1588127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0573" y="3215865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4289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99878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4289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92417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88005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2417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80544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76133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80544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68672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64261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68672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56800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52388" y="3215865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6800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0573" y="3215865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0573" y="361289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04289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9878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99878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04289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92417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88005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88005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92417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80544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76133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76133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80544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68672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64261" y="3215865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64261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68672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156800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52388" y="3215865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52388" y="361289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56800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0573" y="361289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0573" y="4009929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04289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99878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99878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04289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92417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88005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88005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92417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80544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76133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76133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80544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68672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64261" y="361289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64261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68672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56800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52388" y="361289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52388" y="4009929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56800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0573" y="4009929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0573" y="4406961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04289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99878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99878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4289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92417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88005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88005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92417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80544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76133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76133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80544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568672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564261" y="4009929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64261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68672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56800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52388" y="4009929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52388" y="4406961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156800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0573" y="4406961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20573" y="4803993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04289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99878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99878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04289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92417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88005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88005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92417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80544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976133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76133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80544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568672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64261" y="4406961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64261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68672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156800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152388" y="4406961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52388" y="4803993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56800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0573" y="4803993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04289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99878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04289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392417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388005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92417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80544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976133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980544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568672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64261" y="480399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68672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156800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52388" y="4803993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156800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0573" y="270417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4984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99878" y="270417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388005" y="270417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76133" y="270417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64261" y="2704177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152388" y="2704177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7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736105" y="2699807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469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4984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736105" y="3211454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24984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736105" y="3608486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4984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736105" y="4005518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4984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736105" y="44025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854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20573" y="5201072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5">
                <a:moveTo>
                  <a:pt x="0" y="0"/>
                </a:moveTo>
                <a:lnTo>
                  <a:pt x="1588127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24984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99878" y="5201072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388005" y="5201072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976133" y="5201072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564261" y="5201072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95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152388" y="5201072"/>
            <a:ext cx="1588135" cy="0"/>
          </a:xfrm>
          <a:custGeom>
            <a:avLst/>
            <a:gdLst/>
            <a:ahLst/>
            <a:cxnLst/>
            <a:rect l="l" t="t" r="r" b="b"/>
            <a:pathLst>
              <a:path w="1588134">
                <a:moveTo>
                  <a:pt x="0" y="0"/>
                </a:moveTo>
                <a:lnTo>
                  <a:pt x="1588130" y="0"/>
                </a:lnTo>
              </a:path>
            </a:pathLst>
          </a:custGeom>
          <a:ln w="891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736105" y="4799581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5948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613728" y="2825443"/>
            <a:ext cx="80137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25" dirty="0">
                <a:solidFill>
                  <a:srgbClr val="333333"/>
                </a:solidFill>
                <a:latin typeface="Malgun Gothic"/>
                <a:cs typeface="Malgun Gothic"/>
              </a:rPr>
              <a:t>주문번</a:t>
            </a: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369491" y="2825443"/>
            <a:ext cx="45720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종</a:t>
            </a:r>
            <a:r>
              <a:rPr sz="1650" spc="-3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5373699" y="2825443"/>
            <a:ext cx="80137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25" dirty="0">
                <a:solidFill>
                  <a:srgbClr val="333333"/>
                </a:solidFill>
                <a:latin typeface="Malgun Gothic"/>
                <a:cs typeface="Malgun Gothic"/>
              </a:rPr>
              <a:t>결제금</a:t>
            </a: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액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080936" y="2825443"/>
            <a:ext cx="60706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50" spc="-125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r>
              <a:rPr sz="1650" spc="-130" dirty="0">
                <a:solidFill>
                  <a:srgbClr val="333333"/>
                </a:solidFill>
                <a:latin typeface="Malgun Gothic"/>
                <a:cs typeface="Malgun Gothic"/>
              </a:rPr>
              <a:t>자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78436" y="3337843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201608150705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568007" y="3337843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일반제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4023791" y="3337843"/>
            <a:ext cx="694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바게트외</a:t>
            </a:r>
            <a:r>
              <a:rPr sz="9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3건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739851" y="3337843"/>
            <a:ext cx="518159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>
                <a:solidFill>
                  <a:srgbClr val="333333"/>
                </a:solidFill>
                <a:latin typeface="Malgun Gothic"/>
                <a:cs typeface="Malgun Gothic"/>
              </a:rPr>
              <a:t>10000</a:t>
            </a:r>
            <a:r>
              <a:rPr sz="950" spc="-18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376504" y="3337843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홍길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동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591670" y="3734875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201608170806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568007" y="3734875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주문제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063494" y="3734875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5" dirty="0">
                <a:solidFill>
                  <a:srgbClr val="333333"/>
                </a:solidFill>
                <a:latin typeface="Malgun Gothic"/>
                <a:cs typeface="Malgun Gothic"/>
              </a:rPr>
              <a:t>4호외4건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5753085" y="3734875"/>
            <a:ext cx="491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15000원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389739" y="3734875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김영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591670" y="4131907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201608711513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594476" y="4131907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일반제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984087" y="4131907"/>
            <a:ext cx="66802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단팥빵외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4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792788" y="4131907"/>
            <a:ext cx="49149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30000원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389739" y="4131907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권도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엽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657842" y="4528939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201609111305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2581241" y="4528939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일반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063494" y="4528939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초코쿠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5867783" y="4528939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2000원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7363270" y="4528939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아무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671077" y="4925971"/>
            <a:ext cx="869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201609131118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594476" y="4925971"/>
            <a:ext cx="4826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주문제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984087" y="4925971"/>
            <a:ext cx="694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샴페인외</a:t>
            </a:r>
            <a:r>
              <a:rPr sz="950" spc="-19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20" dirty="0">
                <a:solidFill>
                  <a:srgbClr val="333333"/>
                </a:solidFill>
                <a:latin typeface="Malgun Gothic"/>
                <a:cs typeface="Malgun Gothic"/>
              </a:rPr>
              <a:t>5건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757497" y="4925971"/>
            <a:ext cx="5619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410000원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7376504" y="4925971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강남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인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5929544" y="1342457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948796" y="675120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8761171" y="3255657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26"/>
                </a:moveTo>
                <a:lnTo>
                  <a:pt x="35293" y="238226"/>
                </a:lnTo>
                <a:lnTo>
                  <a:pt x="21559" y="235451"/>
                </a:lnTo>
                <a:lnTo>
                  <a:pt x="10340" y="227885"/>
                </a:lnTo>
                <a:lnTo>
                  <a:pt x="2774" y="216666"/>
                </a:lnTo>
                <a:lnTo>
                  <a:pt x="0" y="20293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40"/>
                </a:lnTo>
                <a:lnTo>
                  <a:pt x="597185" y="21559"/>
                </a:lnTo>
                <a:lnTo>
                  <a:pt x="599960" y="35293"/>
                </a:lnTo>
                <a:lnTo>
                  <a:pt x="599960" y="202933"/>
                </a:lnTo>
                <a:lnTo>
                  <a:pt x="597185" y="216666"/>
                </a:lnTo>
                <a:lnTo>
                  <a:pt x="589621" y="227885"/>
                </a:lnTo>
                <a:lnTo>
                  <a:pt x="578406" y="235451"/>
                </a:lnTo>
                <a:lnTo>
                  <a:pt x="564680" y="23822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8854345" y="3295133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8390610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8439667" y="3295133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8390610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8439667" y="3718633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8390610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8439667" y="4106843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8390610" y="449087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8439667" y="4530343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8390610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8439667" y="4971490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9"/>
                </a:lnTo>
                <a:lnTo>
                  <a:pt x="15514" y="15513"/>
                </a:lnTo>
                <a:lnTo>
                  <a:pt x="32345" y="4163"/>
                </a:lnTo>
                <a:lnTo>
                  <a:pt x="52946" y="0"/>
                </a:lnTo>
                <a:lnTo>
                  <a:pt x="73545" y="4163"/>
                </a:lnTo>
                <a:lnTo>
                  <a:pt x="90371" y="15513"/>
                </a:lnTo>
                <a:lnTo>
                  <a:pt x="101718" y="32339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4738448" y="5321599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5850137" y="5312776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5735439" y="2298141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검색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8095574" y="134245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3789983" y="1333634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3229190" y="2223376"/>
            <a:ext cx="829360" cy="361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3225315" y="2332029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주문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3914686" y="233486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808"/>
                </a:moveTo>
                <a:lnTo>
                  <a:pt x="3454" y="41808"/>
                </a:lnTo>
                <a:lnTo>
                  <a:pt x="2425" y="41275"/>
                </a:lnTo>
                <a:lnTo>
                  <a:pt x="0" y="38569"/>
                </a:lnTo>
                <a:lnTo>
                  <a:pt x="0" y="35661"/>
                </a:lnTo>
                <a:lnTo>
                  <a:pt x="30505" y="1968"/>
                </a:lnTo>
                <a:lnTo>
                  <a:pt x="30607" y="1803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61"/>
                </a:lnTo>
                <a:lnTo>
                  <a:pt x="66992" y="38569"/>
                </a:lnTo>
                <a:lnTo>
                  <a:pt x="65402" y="40347"/>
                </a:lnTo>
                <a:lnTo>
                  <a:pt x="64617" y="41236"/>
                </a:lnTo>
                <a:lnTo>
                  <a:pt x="63563" y="41808"/>
                </a:lnTo>
                <a:close/>
              </a:path>
              <a:path w="67310" h="41910">
                <a:moveTo>
                  <a:pt x="65379" y="4037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914686" y="2441194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167430" y="2523363"/>
            <a:ext cx="1005814" cy="8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229190" y="2585123"/>
            <a:ext cx="829360" cy="661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761171" y="3679164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13"/>
                </a:moveTo>
                <a:lnTo>
                  <a:pt x="35293" y="238213"/>
                </a:lnTo>
                <a:lnTo>
                  <a:pt x="21559" y="235440"/>
                </a:lnTo>
                <a:lnTo>
                  <a:pt x="10340" y="227879"/>
                </a:lnTo>
                <a:lnTo>
                  <a:pt x="2774" y="216664"/>
                </a:lnTo>
                <a:lnTo>
                  <a:pt x="0" y="20293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40"/>
                </a:lnTo>
                <a:lnTo>
                  <a:pt x="597185" y="21559"/>
                </a:lnTo>
                <a:lnTo>
                  <a:pt x="599960" y="35293"/>
                </a:lnTo>
                <a:lnTo>
                  <a:pt x="599960" y="202933"/>
                </a:lnTo>
                <a:lnTo>
                  <a:pt x="597185" y="216664"/>
                </a:lnTo>
                <a:lnTo>
                  <a:pt x="589621" y="227879"/>
                </a:lnTo>
                <a:lnTo>
                  <a:pt x="578406" y="235440"/>
                </a:lnTo>
                <a:lnTo>
                  <a:pt x="564680" y="23821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8854345" y="3718633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8761171" y="4067378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13"/>
                </a:moveTo>
                <a:lnTo>
                  <a:pt x="35293" y="238213"/>
                </a:lnTo>
                <a:lnTo>
                  <a:pt x="21559" y="235438"/>
                </a:lnTo>
                <a:lnTo>
                  <a:pt x="10340" y="227872"/>
                </a:lnTo>
                <a:lnTo>
                  <a:pt x="2774" y="216654"/>
                </a:lnTo>
                <a:lnTo>
                  <a:pt x="0" y="202920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40"/>
                </a:lnTo>
                <a:lnTo>
                  <a:pt x="597185" y="21559"/>
                </a:lnTo>
                <a:lnTo>
                  <a:pt x="599960" y="35293"/>
                </a:lnTo>
                <a:lnTo>
                  <a:pt x="599960" y="202920"/>
                </a:lnTo>
                <a:lnTo>
                  <a:pt x="597185" y="216654"/>
                </a:lnTo>
                <a:lnTo>
                  <a:pt x="589621" y="227872"/>
                </a:lnTo>
                <a:lnTo>
                  <a:pt x="578406" y="235438"/>
                </a:lnTo>
                <a:lnTo>
                  <a:pt x="564680" y="23821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8854345" y="4106843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8761171" y="4490872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26"/>
                </a:moveTo>
                <a:lnTo>
                  <a:pt x="35293" y="238226"/>
                </a:lnTo>
                <a:lnTo>
                  <a:pt x="21559" y="235451"/>
                </a:lnTo>
                <a:lnTo>
                  <a:pt x="10340" y="227885"/>
                </a:lnTo>
                <a:lnTo>
                  <a:pt x="2774" y="216666"/>
                </a:lnTo>
                <a:lnTo>
                  <a:pt x="0" y="20293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40"/>
                </a:lnTo>
                <a:lnTo>
                  <a:pt x="597185" y="21559"/>
                </a:lnTo>
                <a:lnTo>
                  <a:pt x="599960" y="35293"/>
                </a:lnTo>
                <a:lnTo>
                  <a:pt x="599960" y="202933"/>
                </a:lnTo>
                <a:lnTo>
                  <a:pt x="597185" y="216666"/>
                </a:lnTo>
                <a:lnTo>
                  <a:pt x="589621" y="227885"/>
                </a:lnTo>
                <a:lnTo>
                  <a:pt x="578406" y="235451"/>
                </a:lnTo>
                <a:lnTo>
                  <a:pt x="564680" y="23822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8854345" y="4530343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8761171" y="4887912"/>
            <a:ext cx="600075" cy="238760"/>
          </a:xfrm>
          <a:custGeom>
            <a:avLst/>
            <a:gdLst/>
            <a:ahLst/>
            <a:cxnLst/>
            <a:rect l="l" t="t" r="r" b="b"/>
            <a:pathLst>
              <a:path w="600075" h="238760">
                <a:moveTo>
                  <a:pt x="564680" y="238213"/>
                </a:moveTo>
                <a:lnTo>
                  <a:pt x="35293" y="238213"/>
                </a:lnTo>
                <a:lnTo>
                  <a:pt x="21559" y="235438"/>
                </a:lnTo>
                <a:lnTo>
                  <a:pt x="10340" y="227872"/>
                </a:lnTo>
                <a:lnTo>
                  <a:pt x="2774" y="216654"/>
                </a:lnTo>
                <a:lnTo>
                  <a:pt x="0" y="202920"/>
                </a:lnTo>
                <a:lnTo>
                  <a:pt x="0" y="35280"/>
                </a:lnTo>
                <a:lnTo>
                  <a:pt x="2774" y="21554"/>
                </a:lnTo>
                <a:lnTo>
                  <a:pt x="10340" y="10339"/>
                </a:lnTo>
                <a:lnTo>
                  <a:pt x="21559" y="2774"/>
                </a:lnTo>
                <a:lnTo>
                  <a:pt x="35293" y="0"/>
                </a:lnTo>
                <a:lnTo>
                  <a:pt x="564680" y="0"/>
                </a:lnTo>
                <a:lnTo>
                  <a:pt x="578406" y="2774"/>
                </a:lnTo>
                <a:lnTo>
                  <a:pt x="589621" y="10339"/>
                </a:lnTo>
                <a:lnTo>
                  <a:pt x="597185" y="21554"/>
                </a:lnTo>
                <a:lnTo>
                  <a:pt x="599960" y="35280"/>
                </a:lnTo>
                <a:lnTo>
                  <a:pt x="599960" y="202920"/>
                </a:lnTo>
                <a:lnTo>
                  <a:pt x="597185" y="216654"/>
                </a:lnTo>
                <a:lnTo>
                  <a:pt x="589621" y="227872"/>
                </a:lnTo>
                <a:lnTo>
                  <a:pt x="578406" y="235438"/>
                </a:lnTo>
                <a:lnTo>
                  <a:pt x="564680" y="23821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8854345" y="4927375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419420" y="2749666"/>
            <a:ext cx="1371489" cy="464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 marR="5080" indent="-57785">
              <a:lnSpc>
                <a:spcPct val="116100"/>
              </a:lnSpc>
            </a:pPr>
            <a:r>
              <a:rPr sz="950" spc="-50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주문번</a:t>
            </a:r>
            <a:r>
              <a:rPr sz="950" spc="-610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r>
              <a:rPr lang="en-US" sz="950" spc="-610" dirty="0" smtClean="0">
                <a:solidFill>
                  <a:srgbClr val="333333"/>
                </a:solidFill>
                <a:latin typeface="Malgun Gothic"/>
                <a:cs typeface="Malgun Gothic"/>
              </a:rPr>
              <a:t>    </a:t>
            </a:r>
            <a:r>
              <a:rPr sz="2475" spc="-187" baseline="-10101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상품내</a:t>
            </a:r>
            <a:r>
              <a:rPr sz="2475" spc="-112" baseline="-10101" dirty="0" err="1" smtClean="0">
                <a:solidFill>
                  <a:srgbClr val="333333"/>
                </a:solidFill>
                <a:latin typeface="Malgun Gothic"/>
                <a:cs typeface="Malgun Gothic"/>
              </a:rPr>
              <a:t>용</a:t>
            </a:r>
            <a:r>
              <a:rPr sz="2475" spc="-112" baseline="-10101" dirty="0" smtClean="0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연락처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410597" y="2620378"/>
            <a:ext cx="47053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5" dirty="0">
                <a:solidFill>
                  <a:srgbClr val="333333"/>
                </a:solidFill>
                <a:latin typeface="Malgun Gothic"/>
                <a:cs typeface="Malgun Gothic"/>
              </a:rPr>
              <a:t>아이</a:t>
            </a: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디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344095" y="1208742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5">
                <a:moveTo>
                  <a:pt x="2611588" y="1252860"/>
                </a:moveTo>
                <a:lnTo>
                  <a:pt x="35290" y="1252860"/>
                </a:lnTo>
                <a:lnTo>
                  <a:pt x="21558" y="1250085"/>
                </a:lnTo>
                <a:lnTo>
                  <a:pt x="10340" y="1242519"/>
                </a:lnTo>
                <a:lnTo>
                  <a:pt x="2774" y="1231300"/>
                </a:lnTo>
                <a:lnTo>
                  <a:pt x="0" y="1217566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8" y="2774"/>
                </a:lnTo>
                <a:lnTo>
                  <a:pt x="35290" y="0"/>
                </a:lnTo>
                <a:lnTo>
                  <a:pt x="2611588" y="0"/>
                </a:lnTo>
                <a:lnTo>
                  <a:pt x="2625322" y="2774"/>
                </a:lnTo>
                <a:lnTo>
                  <a:pt x="2636540" y="10340"/>
                </a:lnTo>
                <a:lnTo>
                  <a:pt x="2644106" y="21558"/>
                </a:lnTo>
                <a:lnTo>
                  <a:pt x="2646881" y="35290"/>
                </a:lnTo>
                <a:lnTo>
                  <a:pt x="2646881" y="1217566"/>
                </a:lnTo>
                <a:lnTo>
                  <a:pt x="2644106" y="1231300"/>
                </a:lnTo>
                <a:lnTo>
                  <a:pt x="2636540" y="1242519"/>
                </a:lnTo>
                <a:lnTo>
                  <a:pt x="2625322" y="1250085"/>
                </a:lnTo>
                <a:lnTo>
                  <a:pt x="2611588" y="12528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507852" y="1430686"/>
            <a:ext cx="18484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해당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회원의 예약을</a:t>
            </a:r>
            <a:r>
              <a:rPr sz="1100" spc="-17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취소하시겠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1610719" y="1333634"/>
            <a:ext cx="121285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  <a:p>
            <a:pPr marL="735965">
              <a:lnSpc>
                <a:spcPts val="104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습니까</a:t>
            </a:r>
            <a:r>
              <a:rPr sz="1100" spc="15" dirty="0">
                <a:solidFill>
                  <a:srgbClr val="333333"/>
                </a:solidFill>
                <a:latin typeface="Malgun Gothic"/>
                <a:cs typeface="Malgun Gothic"/>
              </a:rPr>
              <a:t>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1711655" y="1993988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80" h="353060">
                <a:moveTo>
                  <a:pt x="1138148" y="352907"/>
                </a:moveTo>
                <a:lnTo>
                  <a:pt x="35280" y="352907"/>
                </a:lnTo>
                <a:lnTo>
                  <a:pt x="21554" y="350132"/>
                </a:lnTo>
                <a:lnTo>
                  <a:pt x="10339" y="342568"/>
                </a:lnTo>
                <a:lnTo>
                  <a:pt x="2774" y="331353"/>
                </a:lnTo>
                <a:lnTo>
                  <a:pt x="0" y="317626"/>
                </a:lnTo>
                <a:lnTo>
                  <a:pt x="0" y="35280"/>
                </a:lnTo>
                <a:lnTo>
                  <a:pt x="2774" y="21554"/>
                </a:lnTo>
                <a:lnTo>
                  <a:pt x="10339" y="10339"/>
                </a:lnTo>
                <a:lnTo>
                  <a:pt x="21554" y="2774"/>
                </a:lnTo>
                <a:lnTo>
                  <a:pt x="35280" y="0"/>
                </a:lnTo>
                <a:lnTo>
                  <a:pt x="1138148" y="0"/>
                </a:lnTo>
                <a:lnTo>
                  <a:pt x="1151882" y="2774"/>
                </a:lnTo>
                <a:lnTo>
                  <a:pt x="1163100" y="10339"/>
                </a:lnTo>
                <a:lnTo>
                  <a:pt x="1170666" y="21554"/>
                </a:lnTo>
                <a:lnTo>
                  <a:pt x="1173441" y="35280"/>
                </a:lnTo>
                <a:lnTo>
                  <a:pt x="1173441" y="317626"/>
                </a:lnTo>
                <a:lnTo>
                  <a:pt x="1170666" y="331353"/>
                </a:lnTo>
                <a:lnTo>
                  <a:pt x="1163100" y="342568"/>
                </a:lnTo>
                <a:lnTo>
                  <a:pt x="1151882" y="350132"/>
                </a:lnTo>
                <a:lnTo>
                  <a:pt x="1138148" y="3529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2188621" y="2083583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449969" y="1993988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80" h="353060">
                <a:moveTo>
                  <a:pt x="1138165" y="352907"/>
                </a:moveTo>
                <a:lnTo>
                  <a:pt x="35292" y="352907"/>
                </a:lnTo>
                <a:lnTo>
                  <a:pt x="21558" y="350132"/>
                </a:lnTo>
                <a:lnTo>
                  <a:pt x="10340" y="342568"/>
                </a:lnTo>
                <a:lnTo>
                  <a:pt x="2774" y="331353"/>
                </a:lnTo>
                <a:lnTo>
                  <a:pt x="0" y="317626"/>
                </a:lnTo>
                <a:lnTo>
                  <a:pt x="0" y="35280"/>
                </a:lnTo>
                <a:lnTo>
                  <a:pt x="2774" y="21554"/>
                </a:lnTo>
                <a:lnTo>
                  <a:pt x="10340" y="10339"/>
                </a:lnTo>
                <a:lnTo>
                  <a:pt x="21558" y="2774"/>
                </a:lnTo>
                <a:lnTo>
                  <a:pt x="35292" y="0"/>
                </a:lnTo>
                <a:lnTo>
                  <a:pt x="1138165" y="0"/>
                </a:lnTo>
                <a:lnTo>
                  <a:pt x="1151891" y="2774"/>
                </a:lnTo>
                <a:lnTo>
                  <a:pt x="1163106" y="10339"/>
                </a:lnTo>
                <a:lnTo>
                  <a:pt x="1170670" y="21554"/>
                </a:lnTo>
                <a:lnTo>
                  <a:pt x="1173445" y="35280"/>
                </a:lnTo>
                <a:lnTo>
                  <a:pt x="1173445" y="317626"/>
                </a:lnTo>
                <a:lnTo>
                  <a:pt x="1170670" y="331353"/>
                </a:lnTo>
                <a:lnTo>
                  <a:pt x="1163106" y="342568"/>
                </a:lnTo>
                <a:lnTo>
                  <a:pt x="1151891" y="350132"/>
                </a:lnTo>
                <a:lnTo>
                  <a:pt x="1138165" y="352907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799009" y="2083583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7698541" y="1715493"/>
            <a:ext cx="15481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결 제 관 리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예 약  관</a:t>
            </a:r>
            <a:r>
              <a:rPr sz="11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299980" y="5249646"/>
            <a:ext cx="1702822" cy="494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335271" y="5284843"/>
            <a:ext cx="1562100" cy="35306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주문번호는</a:t>
            </a:r>
            <a:r>
              <a:rPr sz="1000" spc="-229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년월일시분초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2690990" y="5232006"/>
            <a:ext cx="1702828" cy="5117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2726285" y="5267197"/>
            <a:ext cx="1562100" cy="370840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예약 시간 기준으로</a:t>
            </a:r>
            <a:r>
              <a:rPr sz="10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정렬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7455382" y="1905749"/>
            <a:ext cx="3238017" cy="8558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490669" y="1940952"/>
            <a:ext cx="3202940" cy="715010"/>
          </a:xfrm>
          <a:custGeom>
            <a:avLst/>
            <a:gdLst/>
            <a:ahLst/>
            <a:cxnLst/>
            <a:rect l="l" t="t" r="r" b="b"/>
            <a:pathLst>
              <a:path w="3202940" h="715010">
                <a:moveTo>
                  <a:pt x="0" y="0"/>
                </a:moveTo>
                <a:lnTo>
                  <a:pt x="3202730" y="0"/>
                </a:lnTo>
                <a:lnTo>
                  <a:pt x="3202730" y="714657"/>
                </a:lnTo>
                <a:lnTo>
                  <a:pt x="0" y="714657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7566197" y="2034522"/>
            <a:ext cx="262572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예약된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불가.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20" dirty="0">
                <a:solidFill>
                  <a:srgbClr val="333333"/>
                </a:solidFill>
                <a:latin typeface="Malgun Gothic"/>
                <a:cs typeface="Malgun Gothic"/>
              </a:rPr>
              <a:t>[</a:t>
            </a:r>
            <a:r>
              <a:rPr sz="100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입금이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완료되었다는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0" dirty="0">
                <a:solidFill>
                  <a:srgbClr val="333333"/>
                </a:solidFill>
                <a:latin typeface="Malgun Gothic"/>
                <a:cs typeface="Malgun Gothic"/>
              </a:rPr>
              <a:t>배경]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7566197" y="2387439"/>
            <a:ext cx="125031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조회및 예약 취소만</a:t>
            </a:r>
            <a:r>
              <a:rPr sz="10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645"/>
            <a:ext cx="25984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예약 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10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7212" y="177823"/>
            <a:ext cx="57277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11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0719" y="133362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29544" y="1342450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95574" y="1342450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8541" y="1715486"/>
            <a:ext cx="15481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결 제 관 리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예 약  관</a:t>
            </a:r>
            <a:r>
              <a:rPr sz="11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8796" y="675113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4471" y="6970115"/>
            <a:ext cx="1120775" cy="212090"/>
          </a:xfrm>
          <a:custGeom>
            <a:avLst/>
            <a:gdLst/>
            <a:ahLst/>
            <a:cxnLst/>
            <a:rect l="l" t="t" r="r" b="b"/>
            <a:pathLst>
              <a:path w="1120775" h="212090">
                <a:moveTo>
                  <a:pt x="1085227" y="211759"/>
                </a:moveTo>
                <a:lnTo>
                  <a:pt x="35293" y="211759"/>
                </a:lnTo>
                <a:lnTo>
                  <a:pt x="21559" y="208984"/>
                </a:lnTo>
                <a:lnTo>
                  <a:pt x="10340" y="201418"/>
                </a:lnTo>
                <a:lnTo>
                  <a:pt x="2774" y="190199"/>
                </a:lnTo>
                <a:lnTo>
                  <a:pt x="0" y="17646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085227" y="0"/>
                </a:lnTo>
                <a:lnTo>
                  <a:pt x="1098961" y="2774"/>
                </a:lnTo>
                <a:lnTo>
                  <a:pt x="1110180" y="10340"/>
                </a:lnTo>
                <a:lnTo>
                  <a:pt x="1117746" y="21559"/>
                </a:lnTo>
                <a:lnTo>
                  <a:pt x="1120521" y="35293"/>
                </a:lnTo>
                <a:lnTo>
                  <a:pt x="1120521" y="176466"/>
                </a:lnTo>
                <a:lnTo>
                  <a:pt x="1117746" y="190199"/>
                </a:lnTo>
                <a:lnTo>
                  <a:pt x="1110180" y="201418"/>
                </a:lnTo>
                <a:lnTo>
                  <a:pt x="1098961" y="208984"/>
                </a:lnTo>
                <a:lnTo>
                  <a:pt x="1085227" y="21175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64978" y="7009580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3F3F3F"/>
                </a:solidFill>
                <a:latin typeface="Malgun Gothic"/>
                <a:cs typeface="Malgun Gothic"/>
              </a:rPr>
              <a:t>확인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70246" y="6970115"/>
            <a:ext cx="909319" cy="229870"/>
          </a:xfrm>
          <a:custGeom>
            <a:avLst/>
            <a:gdLst/>
            <a:ahLst/>
            <a:cxnLst/>
            <a:rect l="l" t="t" r="r" b="b"/>
            <a:pathLst>
              <a:path w="909320" h="229870">
                <a:moveTo>
                  <a:pt x="873467" y="229400"/>
                </a:moveTo>
                <a:lnTo>
                  <a:pt x="35293" y="229400"/>
                </a:lnTo>
                <a:lnTo>
                  <a:pt x="21559" y="226625"/>
                </a:lnTo>
                <a:lnTo>
                  <a:pt x="10340" y="219059"/>
                </a:lnTo>
                <a:lnTo>
                  <a:pt x="2774" y="207840"/>
                </a:lnTo>
                <a:lnTo>
                  <a:pt x="0" y="19410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873467" y="0"/>
                </a:lnTo>
                <a:lnTo>
                  <a:pt x="887201" y="2774"/>
                </a:lnTo>
                <a:lnTo>
                  <a:pt x="898420" y="10340"/>
                </a:lnTo>
                <a:lnTo>
                  <a:pt x="905986" y="21559"/>
                </a:lnTo>
                <a:lnTo>
                  <a:pt x="908761" y="35293"/>
                </a:lnTo>
                <a:lnTo>
                  <a:pt x="908761" y="194106"/>
                </a:lnTo>
                <a:lnTo>
                  <a:pt x="905986" y="207840"/>
                </a:lnTo>
                <a:lnTo>
                  <a:pt x="898420" y="219059"/>
                </a:lnTo>
                <a:lnTo>
                  <a:pt x="887201" y="226625"/>
                </a:lnTo>
                <a:lnTo>
                  <a:pt x="873467" y="22940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04579" y="7009580"/>
            <a:ext cx="4400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예약</a:t>
            </a:r>
            <a:r>
              <a:rPr sz="8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89983" y="133362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55722" y="2161619"/>
          <a:ext cx="4411469" cy="4473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142"/>
                <a:gridCol w="2986567"/>
                <a:gridCol w="61760"/>
              </a:tblGrid>
              <a:tr h="423450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720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89025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  약   상 세 조</a:t>
                      </a:r>
                      <a:r>
                        <a:rPr sz="950" spc="-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721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주문번호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2870" algn="ctr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201609130850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종류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41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상품내용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바게트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외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초코쿠키,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생크림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미니케익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결제금액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2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828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권도엽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1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연락처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3529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60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010-1234-7896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26468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56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결제방법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35291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684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계좌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26468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  <a:lnT w="8927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  <a:tr h="37056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결제일시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2016년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9월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13일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8시50분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70563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바코드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70618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933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933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4896726" y="5858433"/>
            <a:ext cx="899938" cy="414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08342" y="4393819"/>
            <a:ext cx="2523362" cy="164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43626" y="4429012"/>
            <a:ext cx="2382520" cy="150050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결제방법은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신용카드 </a:t>
            </a:r>
            <a:r>
              <a:rPr sz="1000" spc="-20" dirty="0">
                <a:solidFill>
                  <a:srgbClr val="333333"/>
                </a:solidFill>
                <a:latin typeface="Malgun Gothic"/>
                <a:cs typeface="Malgun Gothic"/>
              </a:rPr>
              <a:t>/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계좌이체</a:t>
            </a:r>
            <a:r>
              <a:rPr sz="1000" spc="-1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40" dirty="0">
                <a:solidFill>
                  <a:srgbClr val="333333"/>
                </a:solidFill>
                <a:latin typeface="Malgun Gothic"/>
                <a:cs typeface="Malgun Gothic"/>
              </a:rPr>
              <a:t>두가지..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바코드에는</a:t>
            </a:r>
            <a:r>
              <a:rPr sz="10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이미지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상태는  예약  </a:t>
            </a:r>
            <a:r>
              <a:rPr sz="1000" spc="-20" dirty="0">
                <a:solidFill>
                  <a:srgbClr val="333333"/>
                </a:solidFill>
                <a:latin typeface="Malgun Gothic"/>
                <a:cs typeface="Malgun Gothic"/>
              </a:rPr>
              <a:t>/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환불  </a:t>
            </a:r>
            <a:r>
              <a:rPr sz="1000" spc="-20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1000" spc="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판매완료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125"/>
            <a:ext cx="191008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결제</a:t>
            </a:r>
            <a:r>
              <a:rPr sz="1100" spc="-22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7212" y="177301"/>
            <a:ext cx="57277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12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90610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0610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90610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0610" y="449087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90610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9"/>
                </a:lnTo>
                <a:lnTo>
                  <a:pt x="15514" y="15513"/>
                </a:lnTo>
                <a:lnTo>
                  <a:pt x="32345" y="4163"/>
                </a:lnTo>
                <a:lnTo>
                  <a:pt x="52946" y="0"/>
                </a:lnTo>
                <a:lnTo>
                  <a:pt x="73545" y="4163"/>
                </a:lnTo>
                <a:lnTo>
                  <a:pt x="90371" y="15513"/>
                </a:lnTo>
                <a:lnTo>
                  <a:pt x="101718" y="32339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29190" y="2223376"/>
            <a:ext cx="829360" cy="361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14686" y="233486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808"/>
                </a:moveTo>
                <a:lnTo>
                  <a:pt x="3454" y="41808"/>
                </a:lnTo>
                <a:lnTo>
                  <a:pt x="2425" y="41275"/>
                </a:lnTo>
                <a:lnTo>
                  <a:pt x="0" y="38569"/>
                </a:lnTo>
                <a:lnTo>
                  <a:pt x="0" y="35661"/>
                </a:lnTo>
                <a:lnTo>
                  <a:pt x="30505" y="1968"/>
                </a:lnTo>
                <a:lnTo>
                  <a:pt x="30607" y="1803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61"/>
                </a:lnTo>
                <a:lnTo>
                  <a:pt x="66992" y="38569"/>
                </a:lnTo>
                <a:lnTo>
                  <a:pt x="65402" y="40347"/>
                </a:lnTo>
                <a:lnTo>
                  <a:pt x="64617" y="41236"/>
                </a:lnTo>
                <a:lnTo>
                  <a:pt x="63563" y="41808"/>
                </a:lnTo>
                <a:close/>
              </a:path>
              <a:path w="67310" h="41910">
                <a:moveTo>
                  <a:pt x="65379" y="4037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14686" y="2441194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67430" y="2523363"/>
            <a:ext cx="1005814" cy="838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4114" y="432324"/>
          <a:ext cx="10596345" cy="5302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358"/>
                <a:gridCol w="1105111"/>
                <a:gridCol w="793106"/>
                <a:gridCol w="3400770"/>
              </a:tblGrid>
              <a:tr h="121314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908425">
                        <a:lnSpc>
                          <a:spcPct val="100000"/>
                        </a:lnSpc>
                      </a:pPr>
                      <a:r>
                        <a:rPr sz="1700" spc="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Royal</a:t>
                      </a:r>
                      <a:r>
                        <a:rPr sz="170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00" spc="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Bakery</a:t>
                      </a:r>
                      <a:r>
                        <a:rPr sz="1700" spc="-2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관리자</a:t>
                      </a:r>
                      <a:r>
                        <a:rPr sz="1700" spc="-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70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모드</a:t>
                      </a:r>
                      <a:endParaRPr sz="17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70355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3749675" algn="l"/>
                          <a:tab pos="5888990" algn="l"/>
                        </a:tabLst>
                      </a:pP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회 원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제 품</a:t>
                      </a:r>
                      <a:r>
                        <a:rPr sz="1650" spc="300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650" spc="-127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5" baseline="252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	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게 시</a:t>
                      </a:r>
                      <a:r>
                        <a:rPr sz="1100" spc="-17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545454"/>
                      </a:solidFill>
                      <a:prstDash val="solid"/>
                    </a:lnL>
                    <a:lnT w="8822">
                      <a:solidFill>
                        <a:srgbClr val="545454"/>
                      </a:solidFill>
                      <a:prstDash val="solid"/>
                    </a:lnT>
                    <a:lnB w="8822">
                      <a:solidFill>
                        <a:srgbClr val="87878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관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545454"/>
                      </a:solidFill>
                      <a:prstDash val="solid"/>
                    </a:lnT>
                    <a:lnB w="8822">
                      <a:solidFill>
                        <a:srgbClr val="87878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636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00" spc="-9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13">
                      <a:solidFill>
                        <a:srgbClr val="545454"/>
                      </a:solidFill>
                      <a:prstDash val="solid"/>
                    </a:lnR>
                    <a:lnT w="8822">
                      <a:solidFill>
                        <a:srgbClr val="545454"/>
                      </a:solidFill>
                      <a:prstDash val="solid"/>
                    </a:lnT>
                    <a:lnB w="8822">
                      <a:solidFill>
                        <a:srgbClr val="878787"/>
                      </a:solidFill>
                      <a:prstDash val="solid"/>
                    </a:lnB>
                  </a:tcPr>
                </a:tc>
              </a:tr>
              <a:tr h="4089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0927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&lt;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545454"/>
                      </a:solidFill>
                      <a:prstDash val="solid"/>
                    </a:lnL>
                    <a:lnT w="8822">
                      <a:solidFill>
                        <a:srgbClr val="878787"/>
                      </a:solidFill>
                      <a:prstDash val="solid"/>
                    </a:lnT>
                    <a:lnB w="8813">
                      <a:solidFill>
                        <a:srgbClr val="5454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7E7E7E"/>
                          </a:solidFill>
                          <a:latin typeface="Malgun Gothic"/>
                          <a:cs typeface="Malgun Gothic"/>
                        </a:rPr>
                        <a:t>&gt;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878787"/>
                      </a:solidFill>
                      <a:prstDash val="solid"/>
                    </a:lnT>
                    <a:lnB w="8813">
                      <a:solidFill>
                        <a:srgbClr val="54545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598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 제 관 리 </a:t>
                      </a:r>
                      <a:r>
                        <a:rPr sz="11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| </a:t>
                      </a: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 약  관</a:t>
                      </a:r>
                      <a:r>
                        <a:rPr sz="1150" spc="-20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150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리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13">
                      <a:solidFill>
                        <a:srgbClr val="545454"/>
                      </a:solidFill>
                      <a:prstDash val="solid"/>
                    </a:lnR>
                    <a:lnT w="8822">
                      <a:solidFill>
                        <a:srgbClr val="878787"/>
                      </a:solidFill>
                      <a:prstDash val="solid"/>
                    </a:lnT>
                    <a:lnB w="8813">
                      <a:solidFill>
                        <a:srgbClr val="54545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229190" y="2585123"/>
            <a:ext cx="829360" cy="661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84756" y="2029269"/>
            <a:ext cx="1773415" cy="5823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20044" y="2063945"/>
            <a:ext cx="1632585" cy="441325"/>
          </a:xfrm>
          <a:custGeom>
            <a:avLst/>
            <a:gdLst/>
            <a:ahLst/>
            <a:cxnLst/>
            <a:rect l="l" t="t" r="r" b="b"/>
            <a:pathLst>
              <a:path w="1632584" h="441325">
                <a:moveTo>
                  <a:pt x="0" y="0"/>
                </a:moveTo>
                <a:lnTo>
                  <a:pt x="1632242" y="0"/>
                </a:lnTo>
                <a:lnTo>
                  <a:pt x="1632242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20573" y="1940424"/>
          <a:ext cx="9939029" cy="3561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90"/>
                <a:gridCol w="1204330"/>
                <a:gridCol w="1508721"/>
                <a:gridCol w="1517544"/>
                <a:gridCol w="1517544"/>
                <a:gridCol w="1517544"/>
                <a:gridCol w="1508723"/>
                <a:gridCol w="860233"/>
              </a:tblGrid>
              <a:tr h="758772">
                <a:tc>
                  <a:txBody>
                    <a:bodyPr/>
                    <a:lstStyle/>
                    <a:p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207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708275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207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988060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207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207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000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결제관리는 </a:t>
                      </a:r>
                      <a:r>
                        <a:rPr sz="1000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조회만</a:t>
                      </a:r>
                      <a:r>
                        <a:rPr sz="1000" spc="-2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000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가능.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9282">
                <a:tc gridSpan="2"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810"/>
                        </a:lnSpc>
                      </a:pPr>
                      <a:r>
                        <a:rPr sz="1250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아이디</a:t>
                      </a:r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rowSpan="9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253747">
                <a:tc gridSpan="2"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주문번호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종</a:t>
                      </a:r>
                      <a:r>
                        <a:rPr sz="1650" spc="-3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류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1720"/>
                        </a:lnSpc>
                      </a:pPr>
                      <a:r>
                        <a:rPr sz="950" spc="-3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</a:t>
                      </a:r>
                      <a:r>
                        <a:rPr sz="2475" spc="-509" baseline="-10101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950" spc="-3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번호</a:t>
                      </a:r>
                      <a:r>
                        <a:rPr sz="2475" spc="-509" baseline="-10101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품내용</a:t>
                      </a:r>
                      <a:endParaRPr sz="2475" baseline="-10101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결제금액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43370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</a:t>
                      </a:r>
                      <a:r>
                        <a:rPr sz="16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자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solidFill>
                      <a:srgbClr val="E9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138699">
                <a:tc gridSpan="2"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연락처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207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201512051523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289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일반제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27965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바게트외</a:t>
                      </a:r>
                      <a:r>
                        <a:rPr sz="950" spc="-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76225" algn="r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10000</a:t>
                      </a:r>
                      <a:r>
                        <a:rPr sz="950" spc="-1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7782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홍길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동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201601052215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289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일반제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9400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초코빵외4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8956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15000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0449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김두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201601052005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7622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일반제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9400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크림빵외4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49554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김대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2016050708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62890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일반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01040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바게트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4574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9116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아무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344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201609131118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7622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주문제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67335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샴페인외</a:t>
                      </a:r>
                      <a:r>
                        <a:rPr sz="950" spc="-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14629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410000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7782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강남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보기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8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9448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7468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448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8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35"/>
            <a:ext cx="25984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회원 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r>
              <a:rPr sz="110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정보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911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3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965" y="6586304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87965" y="6586304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7965" y="7221556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965" y="5959887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0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2376" y="5955486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4">
                <a:moveTo>
                  <a:pt x="0" y="0"/>
                </a:moveTo>
                <a:lnTo>
                  <a:pt x="0" y="63523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5062" y="5955486"/>
            <a:ext cx="0" cy="635635"/>
          </a:xfrm>
          <a:custGeom>
            <a:avLst/>
            <a:gdLst/>
            <a:ahLst/>
            <a:cxnLst/>
            <a:rect l="l" t="t" r="r" b="b"/>
            <a:pathLst>
              <a:path h="635634">
                <a:moveTo>
                  <a:pt x="0" y="0"/>
                </a:moveTo>
                <a:lnTo>
                  <a:pt x="0" y="635230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92376" y="6581893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95062" y="6581893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375" y="1954265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9375" y="1949854"/>
            <a:ext cx="0" cy="1085215"/>
          </a:xfrm>
          <a:custGeom>
            <a:avLst/>
            <a:gdLst/>
            <a:ahLst/>
            <a:cxnLst/>
            <a:rect l="l" t="t" r="r" b="b"/>
            <a:pathLst>
              <a:path h="1085214">
                <a:moveTo>
                  <a:pt x="0" y="0"/>
                </a:moveTo>
                <a:lnTo>
                  <a:pt x="0" y="108522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375" y="4534973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49949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64016" y="1949854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0719" y="133371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29544" y="1342538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95574" y="1342538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8796" y="675202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89983" y="133371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26285" y="2276303"/>
            <a:ext cx="1235710" cy="494665"/>
          </a:xfrm>
          <a:custGeom>
            <a:avLst/>
            <a:gdLst/>
            <a:ahLst/>
            <a:cxnLst/>
            <a:rect l="l" t="t" r="r" b="b"/>
            <a:pathLst>
              <a:path w="1235710" h="494664">
                <a:moveTo>
                  <a:pt x="0" y="0"/>
                </a:moveTo>
                <a:lnTo>
                  <a:pt x="1235210" y="0"/>
                </a:lnTo>
                <a:lnTo>
                  <a:pt x="1235210" y="494084"/>
                </a:lnTo>
                <a:lnTo>
                  <a:pt x="0" y="49408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6285" y="2770387"/>
            <a:ext cx="1235710" cy="494665"/>
          </a:xfrm>
          <a:custGeom>
            <a:avLst/>
            <a:gdLst/>
            <a:ahLst/>
            <a:cxnLst/>
            <a:rect l="l" t="t" r="r" b="b"/>
            <a:pathLst>
              <a:path w="1235710" h="494664">
                <a:moveTo>
                  <a:pt x="0" y="0"/>
                </a:moveTo>
                <a:lnTo>
                  <a:pt x="1235210" y="0"/>
                </a:lnTo>
                <a:lnTo>
                  <a:pt x="1235210" y="494084"/>
                </a:lnTo>
                <a:lnTo>
                  <a:pt x="0" y="49408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26285" y="3264471"/>
            <a:ext cx="1235710" cy="502920"/>
          </a:xfrm>
          <a:custGeom>
            <a:avLst/>
            <a:gdLst/>
            <a:ahLst/>
            <a:cxnLst/>
            <a:rect l="l" t="t" r="r" b="b"/>
            <a:pathLst>
              <a:path w="1235710" h="502920">
                <a:moveTo>
                  <a:pt x="0" y="0"/>
                </a:moveTo>
                <a:lnTo>
                  <a:pt x="1235210" y="0"/>
                </a:lnTo>
                <a:lnTo>
                  <a:pt x="1235210" y="502907"/>
                </a:lnTo>
                <a:lnTo>
                  <a:pt x="0" y="502907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26285" y="3767378"/>
            <a:ext cx="1235710" cy="502920"/>
          </a:xfrm>
          <a:custGeom>
            <a:avLst/>
            <a:gdLst/>
            <a:ahLst/>
            <a:cxnLst/>
            <a:rect l="l" t="t" r="r" b="b"/>
            <a:pathLst>
              <a:path w="1235710" h="502920">
                <a:moveTo>
                  <a:pt x="0" y="0"/>
                </a:moveTo>
                <a:lnTo>
                  <a:pt x="1235210" y="0"/>
                </a:lnTo>
                <a:lnTo>
                  <a:pt x="1235210" y="502907"/>
                </a:lnTo>
                <a:lnTo>
                  <a:pt x="0" y="502907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26285" y="4270285"/>
            <a:ext cx="1235710" cy="502920"/>
          </a:xfrm>
          <a:custGeom>
            <a:avLst/>
            <a:gdLst/>
            <a:ahLst/>
            <a:cxnLst/>
            <a:rect l="l" t="t" r="r" b="b"/>
            <a:pathLst>
              <a:path w="1235710" h="502920">
                <a:moveTo>
                  <a:pt x="0" y="0"/>
                </a:moveTo>
                <a:lnTo>
                  <a:pt x="1235210" y="0"/>
                </a:lnTo>
                <a:lnTo>
                  <a:pt x="1235210" y="502907"/>
                </a:lnTo>
                <a:lnTo>
                  <a:pt x="0" y="502907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6285" y="4773192"/>
            <a:ext cx="1235710" cy="511809"/>
          </a:xfrm>
          <a:custGeom>
            <a:avLst/>
            <a:gdLst/>
            <a:ahLst/>
            <a:cxnLst/>
            <a:rect l="l" t="t" r="r" b="b"/>
            <a:pathLst>
              <a:path w="1235710" h="511810">
                <a:moveTo>
                  <a:pt x="0" y="0"/>
                </a:moveTo>
                <a:lnTo>
                  <a:pt x="1235210" y="0"/>
                </a:lnTo>
                <a:lnTo>
                  <a:pt x="1235210" y="511730"/>
                </a:lnTo>
                <a:lnTo>
                  <a:pt x="0" y="511730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26283" y="2774798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26283" y="2774798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26283" y="3268883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26283" y="3268883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26283" y="377178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26283" y="377178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26283" y="4274697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26283" y="4274697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26283" y="4777604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26283" y="4777604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26283" y="2280723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0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30696" y="2276321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0"/>
                </a:moveTo>
                <a:lnTo>
                  <a:pt x="0" y="502888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57085" y="2276321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0"/>
                </a:moveTo>
                <a:lnTo>
                  <a:pt x="0" y="50288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30696" y="2770387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07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57085" y="2770387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07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30696" y="3264471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57085" y="3264471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30696" y="3767378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57085" y="3767378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30696" y="4270285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57085" y="4270285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30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26283" y="5280519"/>
            <a:ext cx="1235710" cy="0"/>
          </a:xfrm>
          <a:custGeom>
            <a:avLst/>
            <a:gdLst/>
            <a:ahLst/>
            <a:cxnLst/>
            <a:rect l="l" t="t" r="r" b="b"/>
            <a:pathLst>
              <a:path w="1235710">
                <a:moveTo>
                  <a:pt x="0" y="0"/>
                </a:moveTo>
                <a:lnTo>
                  <a:pt x="1235214" y="0"/>
                </a:lnTo>
              </a:path>
            </a:pathLst>
          </a:custGeom>
          <a:ln w="883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0696" y="4773192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46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57085" y="4773192"/>
            <a:ext cx="0" cy="511809"/>
          </a:xfrm>
          <a:custGeom>
            <a:avLst/>
            <a:gdLst/>
            <a:ahLst/>
            <a:cxnLst/>
            <a:rect l="l" t="t" r="r" b="b"/>
            <a:pathLst>
              <a:path h="511810">
                <a:moveTo>
                  <a:pt x="0" y="0"/>
                </a:moveTo>
                <a:lnTo>
                  <a:pt x="0" y="511746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35108" y="5302568"/>
            <a:ext cx="1217930" cy="635635"/>
          </a:xfrm>
          <a:custGeom>
            <a:avLst/>
            <a:gdLst/>
            <a:ahLst/>
            <a:cxnLst/>
            <a:rect l="l" t="t" r="r" b="b"/>
            <a:pathLst>
              <a:path w="1217929" h="635635">
                <a:moveTo>
                  <a:pt x="0" y="0"/>
                </a:moveTo>
                <a:lnTo>
                  <a:pt x="1217564" y="0"/>
                </a:lnTo>
                <a:lnTo>
                  <a:pt x="1217564" y="635251"/>
                </a:lnTo>
                <a:lnTo>
                  <a:pt x="0" y="63525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35108" y="5937819"/>
            <a:ext cx="1217930" cy="635635"/>
          </a:xfrm>
          <a:custGeom>
            <a:avLst/>
            <a:gdLst/>
            <a:ahLst/>
            <a:cxnLst/>
            <a:rect l="l" t="t" r="r" b="b"/>
            <a:pathLst>
              <a:path w="1217929" h="635634">
                <a:moveTo>
                  <a:pt x="0" y="0"/>
                </a:moveTo>
                <a:lnTo>
                  <a:pt x="1217564" y="0"/>
                </a:lnTo>
                <a:lnTo>
                  <a:pt x="1217564" y="635251"/>
                </a:lnTo>
                <a:lnTo>
                  <a:pt x="0" y="63525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35108" y="6573070"/>
            <a:ext cx="1217930" cy="635635"/>
          </a:xfrm>
          <a:custGeom>
            <a:avLst/>
            <a:gdLst/>
            <a:ahLst/>
            <a:cxnLst/>
            <a:rect l="l" t="t" r="r" b="b"/>
            <a:pathLst>
              <a:path w="1217929" h="635634">
                <a:moveTo>
                  <a:pt x="0" y="0"/>
                </a:moveTo>
                <a:lnTo>
                  <a:pt x="1217564" y="0"/>
                </a:lnTo>
                <a:lnTo>
                  <a:pt x="1217564" y="635251"/>
                </a:lnTo>
                <a:lnTo>
                  <a:pt x="0" y="63525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35109" y="5942231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35109" y="5942231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35109" y="6577482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35109" y="6577482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35109" y="7212733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35109" y="5306985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1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39520" y="5302579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63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48260" y="5302579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63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39520" y="5937819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48260" y="5937819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39520" y="6573070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48260" y="6573070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7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119440" y="3962949"/>
            <a:ext cx="3930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주 </a:t>
            </a:r>
            <a:r>
              <a:rPr sz="1100" spc="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75326" y="2965958"/>
            <a:ext cx="4191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아이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디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45909" y="3486511"/>
            <a:ext cx="357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100" spc="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름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119440" y="4430564"/>
            <a:ext cx="39306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성 </a:t>
            </a:r>
            <a:r>
              <a:rPr sz="1100" spc="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별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19440" y="4924649"/>
            <a:ext cx="5518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생년월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75326" y="5506962"/>
            <a:ext cx="4191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이메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19440" y="6212796"/>
            <a:ext cx="2870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질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970324" y="2792444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70324" y="2792444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70324" y="3304174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70324" y="3304174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70324" y="3824727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70324" y="3824727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70324" y="4345280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70324" y="4345280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70324" y="4865833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70324" y="4865833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70324" y="5386386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70324" y="5386386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70324" y="2280723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0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974733" y="2276321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534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42126" y="2276321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534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74733" y="2788033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552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42126" y="2788033"/>
            <a:ext cx="0" cy="520700"/>
          </a:xfrm>
          <a:custGeom>
            <a:avLst/>
            <a:gdLst/>
            <a:ahLst/>
            <a:cxnLst/>
            <a:rect l="l" t="t" r="r" b="b"/>
            <a:pathLst>
              <a:path h="520700">
                <a:moveTo>
                  <a:pt x="0" y="0"/>
                </a:moveTo>
                <a:lnTo>
                  <a:pt x="0" y="520552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974733" y="329976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42126" y="329976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74733" y="382031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42126" y="382031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974733" y="434086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42126" y="434086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74733" y="4861421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42126" y="4861421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70324" y="5906947"/>
            <a:ext cx="3776345" cy="0"/>
          </a:xfrm>
          <a:custGeom>
            <a:avLst/>
            <a:gdLst/>
            <a:ahLst/>
            <a:cxnLst/>
            <a:rect l="l" t="t" r="r" b="b"/>
            <a:pathLst>
              <a:path w="3776345">
                <a:moveTo>
                  <a:pt x="0" y="0"/>
                </a:moveTo>
                <a:lnTo>
                  <a:pt x="3776217" y="0"/>
                </a:lnTo>
              </a:path>
            </a:pathLst>
          </a:custGeom>
          <a:ln w="883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74733" y="5381974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91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42126" y="5381974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91"/>
                </a:lnTo>
              </a:path>
            </a:pathLst>
          </a:custGeom>
          <a:ln w="883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575427" y="1715574"/>
            <a:ext cx="4524375" cy="947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회 원  관</a:t>
            </a:r>
            <a:r>
              <a:rPr sz="1150" spc="-2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1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ts val="2900"/>
              </a:lnSpc>
            </a:pPr>
            <a:r>
              <a:rPr sz="2500" spc="-220" dirty="0">
                <a:solidFill>
                  <a:srgbClr val="333333"/>
                </a:solidFill>
                <a:latin typeface="Malgun Gothic"/>
                <a:cs typeface="Malgun Gothic"/>
              </a:rPr>
              <a:t>회 원 정</a:t>
            </a:r>
            <a:r>
              <a:rPr sz="2500" spc="-4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2500" spc="-220" dirty="0">
                <a:solidFill>
                  <a:srgbClr val="333333"/>
                </a:solidFill>
                <a:latin typeface="Malgun Gothic"/>
                <a:cs typeface="Malgun Gothic"/>
              </a:rPr>
              <a:t>보</a:t>
            </a:r>
            <a:endParaRPr sz="2500">
              <a:latin typeface="Malgun Gothic"/>
              <a:cs typeface="Malgun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250178" y="2895374"/>
            <a:ext cx="39497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q</a:t>
            </a:r>
            <a:r>
              <a:rPr sz="1100" spc="80" dirty="0">
                <a:solidFill>
                  <a:srgbClr val="333333"/>
                </a:solidFill>
                <a:latin typeface="Malgun Gothic"/>
                <a:cs typeface="Malgun Gothic"/>
              </a:rPr>
              <a:t>w</a:t>
            </a:r>
            <a:r>
              <a:rPr sz="1100" spc="25" dirty="0">
                <a:solidFill>
                  <a:srgbClr val="333333"/>
                </a:solidFill>
                <a:latin typeface="Malgun Gothic"/>
                <a:cs typeface="Malgun Gothic"/>
              </a:rPr>
              <a:t>e</a:t>
            </a:r>
            <a:r>
              <a:rPr sz="1100" spc="20" dirty="0">
                <a:solidFill>
                  <a:srgbClr val="333333"/>
                </a:solidFill>
                <a:latin typeface="Malgun Gothic"/>
                <a:cs typeface="Malgun Gothic"/>
              </a:rPr>
              <a:t>q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461929" y="4474679"/>
            <a:ext cx="32194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남</a:t>
            </a:r>
            <a:r>
              <a:rPr sz="110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800208" y="3981999"/>
            <a:ext cx="19792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5" dirty="0">
                <a:solidFill>
                  <a:srgbClr val="333333"/>
                </a:solidFill>
                <a:latin typeface="Lucida Sans"/>
                <a:cs typeface="Lucida Sans"/>
              </a:rPr>
              <a:t>## </a:t>
            </a:r>
            <a:r>
              <a:rPr sz="950" spc="-40" dirty="0">
                <a:solidFill>
                  <a:srgbClr val="333333"/>
                </a:solidFill>
                <a:latin typeface="Lucida Sans"/>
                <a:cs typeface="Lucida Sans"/>
              </a:rPr>
              <a:t>### ### </a:t>
            </a:r>
            <a:r>
              <a:rPr sz="950" spc="-45" dirty="0">
                <a:solidFill>
                  <a:srgbClr val="333333"/>
                </a:solidFill>
                <a:latin typeface="Lucida Sans"/>
                <a:cs typeface="Lucida Sans"/>
              </a:rPr>
              <a:t>#### </a:t>
            </a:r>
            <a:r>
              <a:rPr sz="950" spc="15" dirty="0">
                <a:solidFill>
                  <a:srgbClr val="333333"/>
                </a:solidFill>
                <a:latin typeface="Lucida Sans"/>
                <a:cs typeface="Lucida Sans"/>
              </a:rPr>
              <a:t>235 </a:t>
            </a:r>
            <a:r>
              <a:rPr sz="950" spc="-35" dirty="0">
                <a:solidFill>
                  <a:srgbClr val="333333"/>
                </a:solidFill>
                <a:latin typeface="Lucida Sans"/>
                <a:cs typeface="Lucida Sans"/>
              </a:rPr>
              <a:t>(######</a:t>
            </a:r>
            <a:r>
              <a:rPr sz="950" spc="-155" dirty="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Lucida Sans"/>
                <a:cs typeface="Lucida Sans"/>
              </a:rPr>
              <a:t>##)</a:t>
            </a:r>
            <a:endParaRPr sz="950">
              <a:latin typeface="Lucida Sans"/>
              <a:cs typeface="Lucida San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316350" y="3495333"/>
            <a:ext cx="41910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홍길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동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144303" y="4924649"/>
            <a:ext cx="7651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33333"/>
                </a:solidFill>
                <a:latin typeface="Malgun Gothic"/>
                <a:cs typeface="Malgun Gothic"/>
              </a:rPr>
              <a:t>1990-01-20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914906" y="5506962"/>
            <a:ext cx="122301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30" dirty="0">
                <a:solidFill>
                  <a:srgbClr val="333333"/>
                </a:solidFill>
                <a:latin typeface="Malgun Gothic"/>
                <a:cs typeface="Malgun Gothic"/>
                <a:hlinkClick r:id="rId2"/>
              </a:rPr>
              <a:t>qweq@gmail.com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107608" y="6151036"/>
            <a:ext cx="16186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태어난 고향은</a:t>
            </a:r>
            <a:r>
              <a:rPr sz="110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333333"/>
                </a:solidFill>
                <a:latin typeface="Malgun Gothic"/>
                <a:cs typeface="Malgun Gothic"/>
              </a:rPr>
              <a:t>어디인가요?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2937" y="6211354"/>
            <a:ext cx="2523358" cy="1341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229" y="6246622"/>
            <a:ext cx="2382520" cy="1306195"/>
          </a:xfrm>
          <a:custGeom>
            <a:avLst/>
            <a:gdLst/>
            <a:ahLst/>
            <a:cxnLst/>
            <a:rect l="l" t="t" r="r" b="b"/>
            <a:pathLst>
              <a:path w="2382520" h="1306195">
                <a:moveTo>
                  <a:pt x="0" y="0"/>
                </a:moveTo>
                <a:lnTo>
                  <a:pt x="2382191" y="0"/>
                </a:lnTo>
                <a:lnTo>
                  <a:pt x="2382191" y="1305812"/>
                </a:lnTo>
                <a:lnTo>
                  <a:pt x="0" y="1305812"/>
                </a:lnTo>
                <a:lnTo>
                  <a:pt x="0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163758" y="6340195"/>
            <a:ext cx="1903095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회원의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정보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14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삭제만</a:t>
            </a:r>
            <a:r>
              <a:rPr sz="100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63758" y="6693112"/>
            <a:ext cx="3463290" cy="360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수정은 회원 본인만</a:t>
            </a:r>
            <a:r>
              <a:rPr sz="1000" spc="-26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  <a:endParaRPr sz="1000">
              <a:latin typeface="Malgun Gothic"/>
              <a:cs typeface="Malgun Gothic"/>
            </a:endParaRPr>
          </a:p>
          <a:p>
            <a:pPr marR="5080" algn="r">
              <a:lnSpc>
                <a:spcPct val="100000"/>
              </a:lnSpc>
              <a:spcBef>
                <a:spcPts val="295"/>
              </a:spcBef>
            </a:pPr>
            <a:r>
              <a:rPr sz="1100" spc="-65" dirty="0">
                <a:solidFill>
                  <a:srgbClr val="333333"/>
                </a:solidFill>
                <a:latin typeface="Malgun Gothic"/>
                <a:cs typeface="Malgun Gothic"/>
              </a:rPr>
              <a:t>전화번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호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291156" y="2999803"/>
            <a:ext cx="2523366" cy="1641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326448" y="3035075"/>
            <a:ext cx="2382520" cy="150050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모든조회  화면의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공통점:</a:t>
            </a:r>
            <a:endParaRPr sz="1000">
              <a:latin typeface="Malgun Gothic"/>
              <a:cs typeface="Malgun Gothic"/>
            </a:endParaRPr>
          </a:p>
          <a:p>
            <a:pPr marL="87630" marR="602615">
              <a:lnSpc>
                <a:spcPct val="231599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화면 상단의 버튼으로</a:t>
            </a:r>
            <a:r>
              <a:rPr sz="100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현제위치의  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나갈때 </a:t>
            </a:r>
            <a:r>
              <a:rPr sz="1000" spc="-30" dirty="0">
                <a:solidFill>
                  <a:srgbClr val="333333"/>
                </a:solidFill>
                <a:latin typeface="Malgun Gothic"/>
                <a:cs typeface="Malgun Gothic"/>
              </a:rPr>
              <a:t>alert창으로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나갈것을</a:t>
            </a:r>
            <a:r>
              <a:rPr sz="10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재확인.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7134"/>
            <a:ext cx="25984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결제 관리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-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100" spc="-2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조회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7212" y="178310"/>
            <a:ext cx="57277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0719" y="133411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29544" y="1342937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95574" y="1342937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8541" y="1715973"/>
            <a:ext cx="154813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결 제 관 리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예 약  관</a:t>
            </a:r>
            <a:r>
              <a:rPr sz="11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리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8796" y="675601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0872" y="6961301"/>
            <a:ext cx="1120775" cy="212090"/>
          </a:xfrm>
          <a:custGeom>
            <a:avLst/>
            <a:gdLst/>
            <a:ahLst/>
            <a:cxnLst/>
            <a:rect l="l" t="t" r="r" b="b"/>
            <a:pathLst>
              <a:path w="1120775" h="212090">
                <a:moveTo>
                  <a:pt x="1085227" y="211747"/>
                </a:moveTo>
                <a:lnTo>
                  <a:pt x="35293" y="211747"/>
                </a:lnTo>
                <a:lnTo>
                  <a:pt x="21559" y="208972"/>
                </a:lnTo>
                <a:lnTo>
                  <a:pt x="10340" y="201406"/>
                </a:lnTo>
                <a:lnTo>
                  <a:pt x="2774" y="190187"/>
                </a:lnTo>
                <a:lnTo>
                  <a:pt x="0" y="17645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085227" y="0"/>
                </a:lnTo>
                <a:lnTo>
                  <a:pt x="1098961" y="2774"/>
                </a:lnTo>
                <a:lnTo>
                  <a:pt x="1110180" y="10340"/>
                </a:lnTo>
                <a:lnTo>
                  <a:pt x="1117746" y="21559"/>
                </a:lnTo>
                <a:lnTo>
                  <a:pt x="1120520" y="35293"/>
                </a:lnTo>
                <a:lnTo>
                  <a:pt x="1120520" y="176453"/>
                </a:lnTo>
                <a:lnTo>
                  <a:pt x="1117746" y="190187"/>
                </a:lnTo>
                <a:lnTo>
                  <a:pt x="1110180" y="201406"/>
                </a:lnTo>
                <a:lnTo>
                  <a:pt x="1098961" y="208972"/>
                </a:lnTo>
                <a:lnTo>
                  <a:pt x="1085227" y="21174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41375" y="7001245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3F3F3F"/>
                </a:solidFill>
                <a:latin typeface="Malgun Gothic"/>
                <a:cs typeface="Malgun Gothic"/>
              </a:rPr>
              <a:t>확인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89983" y="133411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355722" y="2161614"/>
          <a:ext cx="4411469" cy="4473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3142"/>
                <a:gridCol w="2986567"/>
                <a:gridCol w="61760"/>
              </a:tblGrid>
              <a:tr h="423697">
                <a:tc>
                  <a:txBody>
                    <a:bodyPr/>
                    <a:lstStyle/>
                    <a:p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9213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96950">
                        <a:lnSpc>
                          <a:spcPct val="100000"/>
                        </a:lnSpc>
                        <a:tabLst>
                          <a:tab pos="1490980" algn="l"/>
                        </a:tabLst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  </a:t>
                      </a:r>
                      <a:r>
                        <a:rPr sz="950" spc="-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	상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세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조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회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9215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주문번호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2870" algn="ctr">
                        <a:lnSpc>
                          <a:spcPct val="100000"/>
                        </a:lnSpc>
                      </a:pPr>
                      <a:r>
                        <a:rPr sz="950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201609130850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종류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41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상품내용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바게트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외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초코쿠키,</a:t>
                      </a:r>
                      <a:r>
                        <a:rPr sz="9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생크림</a:t>
                      </a:r>
                      <a:r>
                        <a:rPr sz="950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미니케익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3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결제금액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30000원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2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주문자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828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권도엽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11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연락처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35291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60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010-1234-7896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26468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56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결제방법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35291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15684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계좌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이체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26468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  <a:lnT w="8433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  <a:tr h="370563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수령일시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2016년</a:t>
                      </a:r>
                      <a:r>
                        <a:rPr sz="95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9월</a:t>
                      </a:r>
                      <a:r>
                        <a:rPr sz="95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13일</a:t>
                      </a:r>
                      <a:r>
                        <a:rPr sz="950" spc="-1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13시00분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70563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바코드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70371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35291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439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판매</a:t>
                      </a:r>
                      <a:r>
                        <a:rPr sz="950" spc="-2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완료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5291">
                      <a:solidFill>
                        <a:srgbClr val="CCCCCC"/>
                      </a:solidFill>
                      <a:prstDash val="solid"/>
                    </a:lnL>
                    <a:lnR w="8833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439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33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4896726" y="5858433"/>
            <a:ext cx="899938" cy="414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2285365"/>
          </a:xfrm>
          <a:custGeom>
            <a:avLst/>
            <a:gdLst/>
            <a:ahLst/>
            <a:cxnLst/>
            <a:rect l="l" t="t" r="r" b="b"/>
            <a:pathLst>
              <a:path h="2285365">
                <a:moveTo>
                  <a:pt x="0" y="0"/>
                </a:moveTo>
                <a:lnTo>
                  <a:pt x="0" y="2285136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2285365"/>
          </a:xfrm>
          <a:custGeom>
            <a:avLst/>
            <a:gdLst/>
            <a:ahLst/>
            <a:cxnLst/>
            <a:rect l="l" t="t" r="r" b="b"/>
            <a:pathLst>
              <a:path h="2285365">
                <a:moveTo>
                  <a:pt x="0" y="0"/>
                </a:moveTo>
                <a:lnTo>
                  <a:pt x="0" y="2285136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2280729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7965" y="4402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0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7965" y="639642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965" y="639642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92376" y="1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52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5062" y="1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52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7965" y="1274902"/>
            <a:ext cx="3811904" cy="0"/>
          </a:xfrm>
          <a:custGeom>
            <a:avLst/>
            <a:gdLst/>
            <a:ahLst/>
            <a:cxnLst/>
            <a:rect l="l" t="t" r="r" b="b"/>
            <a:pathLst>
              <a:path w="3811904">
                <a:moveTo>
                  <a:pt x="0" y="0"/>
                </a:moveTo>
                <a:lnTo>
                  <a:pt x="3811511" y="0"/>
                </a:lnTo>
              </a:path>
            </a:pathLst>
          </a:custGeom>
          <a:ln w="884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2376" y="635231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91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5062" y="635231"/>
            <a:ext cx="0" cy="644525"/>
          </a:xfrm>
          <a:custGeom>
            <a:avLst/>
            <a:gdLst/>
            <a:ahLst/>
            <a:cxnLst/>
            <a:rect l="l" t="t" r="r" b="b"/>
            <a:pathLst>
              <a:path h="644525">
                <a:moveTo>
                  <a:pt x="0" y="0"/>
                </a:moveTo>
                <a:lnTo>
                  <a:pt x="0" y="644091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1419" y="555844"/>
            <a:ext cx="600075" cy="273685"/>
          </a:xfrm>
          <a:custGeom>
            <a:avLst/>
            <a:gdLst/>
            <a:ahLst/>
            <a:cxnLst/>
            <a:rect l="l" t="t" r="r" b="b"/>
            <a:pathLst>
              <a:path w="600075" h="273684">
                <a:moveTo>
                  <a:pt x="564667" y="273511"/>
                </a:moveTo>
                <a:lnTo>
                  <a:pt x="35293" y="273511"/>
                </a:lnTo>
                <a:lnTo>
                  <a:pt x="21559" y="270736"/>
                </a:lnTo>
                <a:lnTo>
                  <a:pt x="10340" y="263170"/>
                </a:lnTo>
                <a:lnTo>
                  <a:pt x="2774" y="251952"/>
                </a:lnTo>
                <a:lnTo>
                  <a:pt x="0" y="238220"/>
                </a:lnTo>
                <a:lnTo>
                  <a:pt x="0" y="35292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64667" y="0"/>
                </a:lnTo>
                <a:lnTo>
                  <a:pt x="578400" y="2774"/>
                </a:lnTo>
                <a:lnTo>
                  <a:pt x="589619" y="10340"/>
                </a:lnTo>
                <a:lnTo>
                  <a:pt x="597185" y="21559"/>
                </a:lnTo>
                <a:lnTo>
                  <a:pt x="599960" y="35292"/>
                </a:lnTo>
                <a:lnTo>
                  <a:pt x="599960" y="238220"/>
                </a:lnTo>
                <a:lnTo>
                  <a:pt x="597185" y="251952"/>
                </a:lnTo>
                <a:lnTo>
                  <a:pt x="589619" y="263170"/>
                </a:lnTo>
                <a:lnTo>
                  <a:pt x="578400" y="270736"/>
                </a:lnTo>
                <a:lnTo>
                  <a:pt x="564667" y="273511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1642" y="595390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삭제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49712" y="547022"/>
            <a:ext cx="644525" cy="282507"/>
          </a:xfrm>
          <a:custGeom>
            <a:avLst/>
            <a:gdLst/>
            <a:ahLst/>
            <a:cxnLst/>
            <a:rect l="l" t="t" r="r" b="b"/>
            <a:pathLst>
              <a:path w="644525" h="282575">
                <a:moveTo>
                  <a:pt x="608774" y="282333"/>
                </a:moveTo>
                <a:lnTo>
                  <a:pt x="35293" y="282333"/>
                </a:lnTo>
                <a:lnTo>
                  <a:pt x="21559" y="279558"/>
                </a:lnTo>
                <a:lnTo>
                  <a:pt x="10340" y="271993"/>
                </a:lnTo>
                <a:lnTo>
                  <a:pt x="2774" y="260775"/>
                </a:lnTo>
                <a:lnTo>
                  <a:pt x="0" y="247042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608774" y="0"/>
                </a:lnTo>
                <a:lnTo>
                  <a:pt x="622507" y="2774"/>
                </a:lnTo>
                <a:lnTo>
                  <a:pt x="633726" y="10340"/>
                </a:lnTo>
                <a:lnTo>
                  <a:pt x="641292" y="21558"/>
                </a:lnTo>
                <a:lnTo>
                  <a:pt x="644067" y="35292"/>
                </a:lnTo>
                <a:lnTo>
                  <a:pt x="644067" y="247042"/>
                </a:lnTo>
                <a:lnTo>
                  <a:pt x="641292" y="260775"/>
                </a:lnTo>
                <a:lnTo>
                  <a:pt x="633726" y="271993"/>
                </a:lnTo>
                <a:lnTo>
                  <a:pt x="622507" y="279558"/>
                </a:lnTo>
                <a:lnTo>
                  <a:pt x="608774" y="28233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61989" y="586568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확인</a:t>
            </a:r>
            <a:endParaRPr sz="80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5108" y="0"/>
            <a:ext cx="1217930" cy="644525"/>
          </a:xfrm>
          <a:custGeom>
            <a:avLst/>
            <a:gdLst/>
            <a:ahLst/>
            <a:cxnLst/>
            <a:rect l="l" t="t" r="r" b="b"/>
            <a:pathLst>
              <a:path w="1217929" h="644525">
                <a:moveTo>
                  <a:pt x="0" y="0"/>
                </a:moveTo>
                <a:lnTo>
                  <a:pt x="1217564" y="0"/>
                </a:lnTo>
                <a:lnTo>
                  <a:pt x="1217564" y="644074"/>
                </a:lnTo>
                <a:lnTo>
                  <a:pt x="0" y="644074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35108" y="644054"/>
            <a:ext cx="1217930" cy="653415"/>
          </a:xfrm>
          <a:custGeom>
            <a:avLst/>
            <a:gdLst/>
            <a:ahLst/>
            <a:cxnLst/>
            <a:rect l="l" t="t" r="r" b="b"/>
            <a:pathLst>
              <a:path w="1217929" h="653415">
                <a:moveTo>
                  <a:pt x="0" y="0"/>
                </a:moveTo>
                <a:lnTo>
                  <a:pt x="1217564" y="0"/>
                </a:lnTo>
                <a:lnTo>
                  <a:pt x="1217564" y="652896"/>
                </a:lnTo>
                <a:lnTo>
                  <a:pt x="0" y="65289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35109" y="4402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0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5109" y="648465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5109" y="648465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39520" y="1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5">
                <a:moveTo>
                  <a:pt x="0" y="0"/>
                </a:moveTo>
                <a:lnTo>
                  <a:pt x="0" y="6528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8260" y="1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5">
                <a:moveTo>
                  <a:pt x="0" y="0"/>
                </a:moveTo>
                <a:lnTo>
                  <a:pt x="0" y="6528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5109" y="1292552"/>
            <a:ext cx="1217930" cy="0"/>
          </a:xfrm>
          <a:custGeom>
            <a:avLst/>
            <a:gdLst/>
            <a:ahLst/>
            <a:cxnLst/>
            <a:rect l="l" t="t" r="r" b="b"/>
            <a:pathLst>
              <a:path w="1217929">
                <a:moveTo>
                  <a:pt x="0" y="0"/>
                </a:moveTo>
                <a:lnTo>
                  <a:pt x="1217561" y="0"/>
                </a:lnTo>
              </a:path>
            </a:pathLst>
          </a:custGeom>
          <a:ln w="884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39520" y="644054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5">
                <a:moveTo>
                  <a:pt x="0" y="0"/>
                </a:moveTo>
                <a:lnTo>
                  <a:pt x="0" y="652922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48260" y="644054"/>
            <a:ext cx="0" cy="653415"/>
          </a:xfrm>
          <a:custGeom>
            <a:avLst/>
            <a:gdLst/>
            <a:ahLst/>
            <a:cxnLst/>
            <a:rect l="l" t="t" r="r" b="b"/>
            <a:pathLst>
              <a:path h="653415">
                <a:moveTo>
                  <a:pt x="0" y="0"/>
                </a:moveTo>
                <a:lnTo>
                  <a:pt x="0" y="652922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19440" y="0"/>
            <a:ext cx="357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그</a:t>
            </a:r>
            <a:r>
              <a:rPr sz="1100" spc="1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333333"/>
                </a:solidFill>
                <a:latin typeface="Malgun Gothic"/>
                <a:cs typeface="Malgun Gothic"/>
              </a:rPr>
              <a:t>룹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1140" y="0"/>
            <a:ext cx="58674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일반</a:t>
            </a:r>
            <a:r>
              <a:rPr sz="1100" spc="-18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회원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937" y="0"/>
            <a:ext cx="2523358" cy="299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229" y="1"/>
            <a:ext cx="2382520" cy="194310"/>
          </a:xfrm>
          <a:custGeom>
            <a:avLst/>
            <a:gdLst/>
            <a:ahLst/>
            <a:cxnLst/>
            <a:rect l="l" t="t" r="r" b="b"/>
            <a:pathLst>
              <a:path w="2382520" h="194310">
                <a:moveTo>
                  <a:pt x="2382191" y="0"/>
                </a:moveTo>
                <a:lnTo>
                  <a:pt x="2382191" y="194083"/>
                </a:lnTo>
                <a:lnTo>
                  <a:pt x="0" y="194083"/>
                </a:lnTo>
                <a:lnTo>
                  <a:pt x="0" y="0"/>
                </a:lnTo>
                <a:lnTo>
                  <a:pt x="2382191" y="0"/>
                </a:lnTo>
                <a:close/>
              </a:path>
            </a:pathLst>
          </a:custGeom>
          <a:solidFill>
            <a:srgbClr val="FFE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21"/>
            <a:ext cx="2174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일반제품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98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4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5311775"/>
          </a:xfrm>
          <a:custGeom>
            <a:avLst/>
            <a:gdLst/>
            <a:ahLst/>
            <a:cxnLst/>
            <a:rect l="l" t="t" r="r" b="b"/>
            <a:pathLst>
              <a:path h="5311775">
                <a:moveTo>
                  <a:pt x="0" y="0"/>
                </a:moveTo>
                <a:lnTo>
                  <a:pt x="0" y="5311402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14" y="5739320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9544" y="1342525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95574" y="134252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8796" y="675189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1171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9998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1796" y="3255657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80" y="194106"/>
                </a:lnTo>
                <a:lnTo>
                  <a:pt x="21549" y="191331"/>
                </a:lnTo>
                <a:lnTo>
                  <a:pt x="10334" y="183765"/>
                </a:lnTo>
                <a:lnTo>
                  <a:pt x="2772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2" y="21559"/>
                </a:lnTo>
                <a:lnTo>
                  <a:pt x="10334" y="10340"/>
                </a:lnTo>
                <a:lnTo>
                  <a:pt x="21549" y="2774"/>
                </a:lnTo>
                <a:lnTo>
                  <a:pt x="35280" y="0"/>
                </a:lnTo>
                <a:lnTo>
                  <a:pt x="282333" y="0"/>
                </a:lnTo>
                <a:lnTo>
                  <a:pt x="296059" y="2774"/>
                </a:lnTo>
                <a:lnTo>
                  <a:pt x="307274" y="10340"/>
                </a:lnTo>
                <a:lnTo>
                  <a:pt x="314839" y="21559"/>
                </a:lnTo>
                <a:lnTo>
                  <a:pt x="317614" y="35293"/>
                </a:lnTo>
                <a:lnTo>
                  <a:pt x="317614" y="158813"/>
                </a:lnTo>
                <a:lnTo>
                  <a:pt x="314839" y="172546"/>
                </a:lnTo>
                <a:lnTo>
                  <a:pt x="307274" y="183765"/>
                </a:lnTo>
                <a:lnTo>
                  <a:pt x="296059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40597" y="2391016"/>
            <a:ext cx="538480" cy="194310"/>
          </a:xfrm>
          <a:custGeom>
            <a:avLst/>
            <a:gdLst/>
            <a:ahLst/>
            <a:cxnLst/>
            <a:rect l="l" t="t" r="r" b="b"/>
            <a:pathLst>
              <a:path w="538479" h="194310">
                <a:moveTo>
                  <a:pt x="502907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502907" y="0"/>
                </a:lnTo>
                <a:lnTo>
                  <a:pt x="516640" y="2774"/>
                </a:lnTo>
                <a:lnTo>
                  <a:pt x="527859" y="10340"/>
                </a:lnTo>
                <a:lnTo>
                  <a:pt x="535425" y="21559"/>
                </a:lnTo>
                <a:lnTo>
                  <a:pt x="538200" y="35293"/>
                </a:lnTo>
                <a:lnTo>
                  <a:pt x="538200" y="158813"/>
                </a:lnTo>
                <a:lnTo>
                  <a:pt x="535425" y="172546"/>
                </a:lnTo>
                <a:lnTo>
                  <a:pt x="527859" y="183765"/>
                </a:lnTo>
                <a:lnTo>
                  <a:pt x="516640" y="191331"/>
                </a:lnTo>
                <a:lnTo>
                  <a:pt x="502907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0610" y="3679164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0610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0610" y="4490872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0610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9998" y="406737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9998" y="4499698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1171" y="4932019"/>
            <a:ext cx="318135" cy="194310"/>
          </a:xfrm>
          <a:custGeom>
            <a:avLst/>
            <a:gdLst/>
            <a:ahLst/>
            <a:cxnLst/>
            <a:rect l="l" t="t" r="r" b="b"/>
            <a:pathLst>
              <a:path w="318134" h="194310">
                <a:moveTo>
                  <a:pt x="282333" y="194106"/>
                </a:moveTo>
                <a:lnTo>
                  <a:pt x="35293" y="194106"/>
                </a:lnTo>
                <a:lnTo>
                  <a:pt x="21559" y="191331"/>
                </a:lnTo>
                <a:lnTo>
                  <a:pt x="10340" y="183765"/>
                </a:lnTo>
                <a:lnTo>
                  <a:pt x="2774" y="172546"/>
                </a:lnTo>
                <a:lnTo>
                  <a:pt x="0" y="158813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82333" y="0"/>
                </a:lnTo>
                <a:lnTo>
                  <a:pt x="296067" y="2774"/>
                </a:lnTo>
                <a:lnTo>
                  <a:pt x="307286" y="10340"/>
                </a:lnTo>
                <a:lnTo>
                  <a:pt x="314852" y="21559"/>
                </a:lnTo>
                <a:lnTo>
                  <a:pt x="317626" y="35293"/>
                </a:lnTo>
                <a:lnTo>
                  <a:pt x="317626" y="158813"/>
                </a:lnTo>
                <a:lnTo>
                  <a:pt x="314852" y="172546"/>
                </a:lnTo>
                <a:lnTo>
                  <a:pt x="307286" y="183765"/>
                </a:lnTo>
                <a:lnTo>
                  <a:pt x="296067" y="191331"/>
                </a:lnTo>
                <a:lnTo>
                  <a:pt x="282333" y="194106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024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6713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4" y="101716"/>
                </a:lnTo>
                <a:lnTo>
                  <a:pt x="15508" y="90365"/>
                </a:lnTo>
                <a:lnTo>
                  <a:pt x="4161" y="73534"/>
                </a:lnTo>
                <a:lnTo>
                  <a:pt x="0" y="52933"/>
                </a:lnTo>
                <a:lnTo>
                  <a:pt x="4161" y="32334"/>
                </a:lnTo>
                <a:lnTo>
                  <a:pt x="15508" y="15508"/>
                </a:lnTo>
                <a:lnTo>
                  <a:pt x="32334" y="4161"/>
                </a:lnTo>
                <a:lnTo>
                  <a:pt x="52933" y="0"/>
                </a:lnTo>
                <a:lnTo>
                  <a:pt x="73532" y="4161"/>
                </a:lnTo>
                <a:lnTo>
                  <a:pt x="90358" y="15508"/>
                </a:lnTo>
                <a:lnTo>
                  <a:pt x="101705" y="32334"/>
                </a:lnTo>
                <a:lnTo>
                  <a:pt x="105867" y="52933"/>
                </a:lnTo>
                <a:lnTo>
                  <a:pt x="101705" y="73534"/>
                </a:lnTo>
                <a:lnTo>
                  <a:pt x="90358" y="90365"/>
                </a:lnTo>
                <a:lnTo>
                  <a:pt x="73532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3166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33" y="105879"/>
                </a:moveTo>
                <a:lnTo>
                  <a:pt x="32339" y="101716"/>
                </a:lnTo>
                <a:lnTo>
                  <a:pt x="15513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3" y="15508"/>
                </a:lnTo>
                <a:lnTo>
                  <a:pt x="32339" y="4161"/>
                </a:lnTo>
                <a:lnTo>
                  <a:pt x="52933" y="0"/>
                </a:lnTo>
                <a:lnTo>
                  <a:pt x="73534" y="4161"/>
                </a:lnTo>
                <a:lnTo>
                  <a:pt x="90365" y="15508"/>
                </a:lnTo>
                <a:lnTo>
                  <a:pt x="101716" y="32334"/>
                </a:lnTo>
                <a:lnTo>
                  <a:pt x="105879" y="52933"/>
                </a:lnTo>
                <a:lnTo>
                  <a:pt x="101716" y="73534"/>
                </a:lnTo>
                <a:lnTo>
                  <a:pt x="90365" y="90365"/>
                </a:lnTo>
                <a:lnTo>
                  <a:pt x="73534" y="101716"/>
                </a:lnTo>
                <a:lnTo>
                  <a:pt x="52933" y="105879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58447" y="5346700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52946" y="105879"/>
                </a:moveTo>
                <a:lnTo>
                  <a:pt x="32345" y="101716"/>
                </a:lnTo>
                <a:lnTo>
                  <a:pt x="15514" y="90365"/>
                </a:lnTo>
                <a:lnTo>
                  <a:pt x="4163" y="73534"/>
                </a:lnTo>
                <a:lnTo>
                  <a:pt x="0" y="52933"/>
                </a:lnTo>
                <a:lnTo>
                  <a:pt x="4163" y="32334"/>
                </a:lnTo>
                <a:lnTo>
                  <a:pt x="15514" y="15508"/>
                </a:lnTo>
                <a:lnTo>
                  <a:pt x="32345" y="4161"/>
                </a:lnTo>
                <a:lnTo>
                  <a:pt x="52946" y="0"/>
                </a:lnTo>
                <a:lnTo>
                  <a:pt x="73545" y="4161"/>
                </a:lnTo>
                <a:lnTo>
                  <a:pt x="90371" y="15508"/>
                </a:lnTo>
                <a:lnTo>
                  <a:pt x="101718" y="32334"/>
                </a:lnTo>
                <a:lnTo>
                  <a:pt x="105879" y="52933"/>
                </a:lnTo>
                <a:lnTo>
                  <a:pt x="101718" y="73534"/>
                </a:lnTo>
                <a:lnTo>
                  <a:pt x="90371" y="90365"/>
                </a:lnTo>
                <a:lnTo>
                  <a:pt x="73545" y="101716"/>
                </a:lnTo>
                <a:lnTo>
                  <a:pt x="52946" y="10587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58512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400" y="264680"/>
                </a:moveTo>
                <a:lnTo>
                  <a:pt x="35293" y="264680"/>
                </a:lnTo>
                <a:lnTo>
                  <a:pt x="21559" y="261905"/>
                </a:lnTo>
                <a:lnTo>
                  <a:pt x="10340" y="254339"/>
                </a:lnTo>
                <a:lnTo>
                  <a:pt x="2774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4" y="21549"/>
                </a:lnTo>
                <a:lnTo>
                  <a:pt x="10340" y="10334"/>
                </a:lnTo>
                <a:lnTo>
                  <a:pt x="21559" y="2772"/>
                </a:lnTo>
                <a:lnTo>
                  <a:pt x="35293" y="0"/>
                </a:lnTo>
                <a:lnTo>
                  <a:pt x="229400" y="0"/>
                </a:lnTo>
                <a:lnTo>
                  <a:pt x="243131" y="2772"/>
                </a:lnTo>
                <a:lnTo>
                  <a:pt x="254346" y="10334"/>
                </a:lnTo>
                <a:lnTo>
                  <a:pt x="261907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7" y="243120"/>
                </a:lnTo>
                <a:lnTo>
                  <a:pt x="254346" y="254339"/>
                </a:lnTo>
                <a:lnTo>
                  <a:pt x="243131" y="261905"/>
                </a:lnTo>
                <a:lnTo>
                  <a:pt x="229400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38448" y="5321667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&lt;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70206" y="5267299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229387" y="264680"/>
                </a:moveTo>
                <a:lnTo>
                  <a:pt x="35280" y="264680"/>
                </a:lnTo>
                <a:lnTo>
                  <a:pt x="21549" y="261905"/>
                </a:lnTo>
                <a:lnTo>
                  <a:pt x="10334" y="254339"/>
                </a:lnTo>
                <a:lnTo>
                  <a:pt x="2772" y="243120"/>
                </a:lnTo>
                <a:lnTo>
                  <a:pt x="0" y="229387"/>
                </a:lnTo>
                <a:lnTo>
                  <a:pt x="0" y="35280"/>
                </a:lnTo>
                <a:lnTo>
                  <a:pt x="2772" y="21549"/>
                </a:lnTo>
                <a:lnTo>
                  <a:pt x="10334" y="10334"/>
                </a:lnTo>
                <a:lnTo>
                  <a:pt x="21549" y="2772"/>
                </a:lnTo>
                <a:lnTo>
                  <a:pt x="35280" y="0"/>
                </a:lnTo>
                <a:lnTo>
                  <a:pt x="229387" y="0"/>
                </a:lnTo>
                <a:lnTo>
                  <a:pt x="243120" y="2772"/>
                </a:lnTo>
                <a:lnTo>
                  <a:pt x="254339" y="10334"/>
                </a:lnTo>
                <a:lnTo>
                  <a:pt x="261905" y="21549"/>
                </a:lnTo>
                <a:lnTo>
                  <a:pt x="264680" y="35280"/>
                </a:lnTo>
                <a:lnTo>
                  <a:pt x="264680" y="229387"/>
                </a:lnTo>
                <a:lnTo>
                  <a:pt x="261905" y="243120"/>
                </a:lnTo>
                <a:lnTo>
                  <a:pt x="254339" y="254339"/>
                </a:lnTo>
                <a:lnTo>
                  <a:pt x="243120" y="261905"/>
                </a:lnTo>
                <a:lnTo>
                  <a:pt x="229387" y="26468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50137" y="5312844"/>
            <a:ext cx="1035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60" dirty="0">
                <a:solidFill>
                  <a:srgbClr val="7E7E7E"/>
                </a:solidFill>
                <a:latin typeface="Malgun Gothic"/>
                <a:cs typeface="Malgun Gothic"/>
              </a:rPr>
              <a:t>&gt;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02566" y="2258669"/>
            <a:ext cx="485775" cy="273685"/>
          </a:xfrm>
          <a:custGeom>
            <a:avLst/>
            <a:gdLst/>
            <a:ahLst/>
            <a:cxnLst/>
            <a:rect l="l" t="t" r="r" b="b"/>
            <a:pathLst>
              <a:path w="485775" h="273685">
                <a:moveTo>
                  <a:pt x="449973" y="273507"/>
                </a:moveTo>
                <a:lnTo>
                  <a:pt x="35293" y="273507"/>
                </a:lnTo>
                <a:lnTo>
                  <a:pt x="21559" y="270734"/>
                </a:lnTo>
                <a:lnTo>
                  <a:pt x="10340" y="263172"/>
                </a:lnTo>
                <a:lnTo>
                  <a:pt x="2774" y="251958"/>
                </a:lnTo>
                <a:lnTo>
                  <a:pt x="0" y="23822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449973" y="0"/>
                </a:lnTo>
                <a:lnTo>
                  <a:pt x="463705" y="2774"/>
                </a:lnTo>
                <a:lnTo>
                  <a:pt x="474919" y="10340"/>
                </a:lnTo>
                <a:lnTo>
                  <a:pt x="482481" y="21559"/>
                </a:lnTo>
                <a:lnTo>
                  <a:pt x="485254" y="35293"/>
                </a:lnTo>
                <a:lnTo>
                  <a:pt x="485254" y="238226"/>
                </a:lnTo>
                <a:lnTo>
                  <a:pt x="482481" y="251958"/>
                </a:lnTo>
                <a:lnTo>
                  <a:pt x="474919" y="263172"/>
                </a:lnTo>
                <a:lnTo>
                  <a:pt x="463705" y="270734"/>
                </a:lnTo>
                <a:lnTo>
                  <a:pt x="449973" y="273507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5018" y="2223376"/>
            <a:ext cx="1499895" cy="35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89983" y="1333702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13545" y="1680269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10719" y="1333702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73310" y="2241029"/>
            <a:ext cx="847001" cy="3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76446" y="2361349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3563" y="41795"/>
                </a:moveTo>
                <a:lnTo>
                  <a:pt x="3454" y="41795"/>
                </a:lnTo>
                <a:lnTo>
                  <a:pt x="2425" y="41262"/>
                </a:lnTo>
                <a:lnTo>
                  <a:pt x="0" y="38569"/>
                </a:lnTo>
                <a:lnTo>
                  <a:pt x="0" y="35648"/>
                </a:lnTo>
                <a:lnTo>
                  <a:pt x="30505" y="1955"/>
                </a:lnTo>
                <a:lnTo>
                  <a:pt x="30607" y="1790"/>
                </a:lnTo>
                <a:lnTo>
                  <a:pt x="32207" y="0"/>
                </a:lnTo>
                <a:lnTo>
                  <a:pt x="34823" y="0"/>
                </a:lnTo>
                <a:lnTo>
                  <a:pt x="66992" y="35648"/>
                </a:lnTo>
                <a:lnTo>
                  <a:pt x="66992" y="38569"/>
                </a:lnTo>
                <a:lnTo>
                  <a:pt x="65391" y="40347"/>
                </a:lnTo>
                <a:lnTo>
                  <a:pt x="64617" y="41224"/>
                </a:lnTo>
                <a:lnTo>
                  <a:pt x="63563" y="41795"/>
                </a:lnTo>
                <a:close/>
              </a:path>
              <a:path w="67310" h="41910">
                <a:moveTo>
                  <a:pt x="65379" y="4036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76446" y="2467660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10" h="41910">
                <a:moveTo>
                  <a:pt x="65375" y="1460"/>
                </a:moveTo>
                <a:lnTo>
                  <a:pt x="1638" y="1460"/>
                </a:lnTo>
                <a:lnTo>
                  <a:pt x="2387" y="571"/>
                </a:lnTo>
                <a:lnTo>
                  <a:pt x="3441" y="0"/>
                </a:lnTo>
                <a:lnTo>
                  <a:pt x="63538" y="0"/>
                </a:lnTo>
                <a:lnTo>
                  <a:pt x="64601" y="571"/>
                </a:lnTo>
                <a:lnTo>
                  <a:pt x="65375" y="1460"/>
                </a:lnTo>
                <a:close/>
              </a:path>
              <a:path w="67310" h="41910">
                <a:moveTo>
                  <a:pt x="34785" y="41808"/>
                </a:moveTo>
                <a:lnTo>
                  <a:pt x="32169" y="41808"/>
                </a:lnTo>
                <a:lnTo>
                  <a:pt x="0" y="6146"/>
                </a:lnTo>
                <a:lnTo>
                  <a:pt x="0" y="3238"/>
                </a:lnTo>
                <a:lnTo>
                  <a:pt x="1612" y="1447"/>
                </a:lnTo>
                <a:lnTo>
                  <a:pt x="65375" y="1460"/>
                </a:lnTo>
                <a:lnTo>
                  <a:pt x="66992" y="3238"/>
                </a:lnTo>
                <a:lnTo>
                  <a:pt x="66992" y="6146"/>
                </a:lnTo>
                <a:lnTo>
                  <a:pt x="65379" y="7950"/>
                </a:lnTo>
                <a:lnTo>
                  <a:pt x="36499" y="39852"/>
                </a:lnTo>
                <a:lnTo>
                  <a:pt x="36398" y="40017"/>
                </a:lnTo>
                <a:lnTo>
                  <a:pt x="34785" y="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1550" y="2611589"/>
            <a:ext cx="1014641" cy="749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73310" y="2673350"/>
            <a:ext cx="838174" cy="573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" name="object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90623"/>
              </p:ext>
            </p:extLst>
          </p:nvPr>
        </p:nvGraphicFramePr>
        <p:xfrm>
          <a:off x="220573" y="1803091"/>
          <a:ext cx="9939027" cy="3422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90"/>
                <a:gridCol w="1274913"/>
                <a:gridCol w="1588127"/>
                <a:gridCol w="1588127"/>
                <a:gridCol w="1588127"/>
                <a:gridCol w="1588127"/>
                <a:gridCol w="577707"/>
                <a:gridCol w="1001598"/>
                <a:gridCol w="427911"/>
              </a:tblGrid>
              <a:tr h="758772">
                <a:tc>
                  <a:txBody>
                    <a:bodyPr/>
                    <a:lstStyle/>
                    <a:p>
                      <a:endParaRPr sz="11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B w="879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858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950" spc="-2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95">
                      <a:solidFill>
                        <a:srgbClr val="CCCC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40335" algn="ctr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검색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9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  <a:lnB w="8795">
                      <a:solidFill>
                        <a:srgbClr val="CCCCCC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58470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제품등록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T w="8822">
                      <a:solidFill>
                        <a:srgbClr val="33333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5136">
                <a:tc gridSpan="2"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25"/>
                        </a:lnSpc>
                      </a:pPr>
                      <a:r>
                        <a:rPr sz="12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1250" spc="-2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50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격</a:t>
                      </a:r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solidFill>
                      <a:srgbClr val="E9E9E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8">
                  <a:txBody>
                    <a:bodyPr/>
                    <a:lstStyle/>
                    <a:p>
                      <a:endParaRPr sz="12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66593">
                <a:tc gridSpan="2">
                  <a:txBody>
                    <a:bodyPr/>
                    <a:lstStyle/>
                    <a:p>
                      <a:pPr marL="43180" algn="ctr">
                        <a:lnSpc>
                          <a:spcPts val="1789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태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0">
                        <a:lnSpc>
                          <a:spcPts val="1789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제 품</a:t>
                      </a:r>
                      <a:r>
                        <a:rPr sz="1650" spc="-4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명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ts val="1430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세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분</a:t>
                      </a:r>
                      <a:r>
                        <a:rPr sz="1650" spc="-2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류</a:t>
                      </a:r>
                      <a:endParaRPr sz="1650" dirty="0">
                        <a:latin typeface="Malgun Gothic"/>
                        <a:cs typeface="Malgun Gothic"/>
                      </a:endParaRPr>
                    </a:p>
                    <a:p>
                      <a:pPr marL="17145">
                        <a:lnSpc>
                          <a:spcPts val="78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세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분</a:t>
                      </a:r>
                      <a:r>
                        <a:rPr sz="950" spc="-1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류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789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격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1789"/>
                        </a:lnSpc>
                      </a:pP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6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50" spc="-1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량</a:t>
                      </a:r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5">
                      <a:solidFill>
                        <a:srgbClr val="CCCCCC"/>
                      </a:solidFill>
                      <a:prstDash val="solid"/>
                    </a:lnR>
                    <a:lnT w="8795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  <a:solidFill>
                      <a:srgbClr val="E9E9E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16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858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  매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58445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초코칩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쿠키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30530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쿠 </a:t>
                      </a:r>
                      <a:r>
                        <a:rPr sz="950" spc="-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키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33375" algn="r">
                        <a:lnSpc>
                          <a:spcPct val="100000"/>
                        </a:lnSpc>
                      </a:pPr>
                      <a:r>
                        <a:rPr sz="950" spc="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1000</a:t>
                      </a: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5720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0858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품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절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85115" algn="r">
                        <a:lnSpc>
                          <a:spcPct val="100000"/>
                        </a:lnSpc>
                      </a:pP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생크림</a:t>
                      </a:r>
                      <a:r>
                        <a:rPr sz="950" spc="-2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케익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13384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케 이 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크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2512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15000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6609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3525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  매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20675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바 게</a:t>
                      </a:r>
                      <a:r>
                        <a:rPr sz="950" spc="16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트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6225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20675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6609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31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3525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  매 </a:t>
                      </a:r>
                      <a:r>
                        <a:rPr sz="9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7340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  보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루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892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8067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2000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66090" algn="r">
                        <a:lnSpc>
                          <a:spcPct val="100000"/>
                        </a:lnSpc>
                      </a:pPr>
                      <a:r>
                        <a:rPr sz="950" spc="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sz="950" spc="-20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22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397050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108585" algn="ct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판  매</a:t>
                      </a:r>
                      <a:r>
                        <a:rPr sz="950" spc="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R="294005" algn="r">
                        <a:lnSpc>
                          <a:spcPct val="100000"/>
                        </a:lnSpc>
                      </a:pP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단  팥 </a:t>
                      </a:r>
                      <a:r>
                        <a:rPr sz="950" spc="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950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288925" algn="ctr">
                        <a:lnSpc>
                          <a:spcPct val="100000"/>
                        </a:lnSpc>
                      </a:pP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빵</a:t>
                      </a:r>
                      <a:endParaRPr sz="95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734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3500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원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66090" algn="r">
                        <a:lnSpc>
                          <a:spcPct val="100000"/>
                        </a:lnSpc>
                      </a:pPr>
                      <a:r>
                        <a:rPr sz="950" spc="1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</a:t>
                      </a:r>
                      <a:endParaRPr sz="95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R w="8822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수정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8822">
                      <a:solidFill>
                        <a:srgbClr val="CCCCCC"/>
                      </a:solidFill>
                      <a:prstDash val="solid"/>
                    </a:lnL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40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삭제</a:t>
                      </a:r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R w="8825">
                      <a:solidFill>
                        <a:srgbClr val="CCCCCC"/>
                      </a:solidFill>
                      <a:prstDash val="solid"/>
                    </a:lnR>
                    <a:lnT w="8822">
                      <a:solidFill>
                        <a:srgbClr val="CCCCCC"/>
                      </a:solidFill>
                      <a:prstDash val="solid"/>
                    </a:lnT>
                    <a:lnB w="8860">
                      <a:solidFill>
                        <a:srgbClr val="CCCCC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  <a:tr h="45720"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8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886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825">
                      <a:solidFill>
                        <a:srgbClr val="CCCCC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14"/>
            <a:ext cx="2174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일반제품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91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5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3583" y="5505513"/>
            <a:ext cx="2647315" cy="1252855"/>
          </a:xfrm>
          <a:custGeom>
            <a:avLst/>
            <a:gdLst/>
            <a:ahLst/>
            <a:cxnLst/>
            <a:rect l="l" t="t" r="r" b="b"/>
            <a:pathLst>
              <a:path w="2647315" h="1252854">
                <a:moveTo>
                  <a:pt x="2611589" y="1252854"/>
                </a:moveTo>
                <a:lnTo>
                  <a:pt x="35293" y="1252854"/>
                </a:lnTo>
                <a:lnTo>
                  <a:pt x="21559" y="1250080"/>
                </a:lnTo>
                <a:lnTo>
                  <a:pt x="10340" y="1242514"/>
                </a:lnTo>
                <a:lnTo>
                  <a:pt x="2774" y="1231295"/>
                </a:lnTo>
                <a:lnTo>
                  <a:pt x="0" y="1217561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2611589" y="0"/>
                </a:lnTo>
                <a:lnTo>
                  <a:pt x="2625323" y="2774"/>
                </a:lnTo>
                <a:lnTo>
                  <a:pt x="2636542" y="10340"/>
                </a:lnTo>
                <a:lnTo>
                  <a:pt x="2644108" y="21559"/>
                </a:lnTo>
                <a:lnTo>
                  <a:pt x="2646883" y="35293"/>
                </a:lnTo>
                <a:lnTo>
                  <a:pt x="2646883" y="1217561"/>
                </a:lnTo>
                <a:lnTo>
                  <a:pt x="2644108" y="1231295"/>
                </a:lnTo>
                <a:lnTo>
                  <a:pt x="2636542" y="1242514"/>
                </a:lnTo>
                <a:lnTo>
                  <a:pt x="2625323" y="1250080"/>
                </a:lnTo>
                <a:lnTo>
                  <a:pt x="2611589" y="125285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375" y="1945423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375" y="1941011"/>
            <a:ext cx="0" cy="1094105"/>
          </a:xfrm>
          <a:custGeom>
            <a:avLst/>
            <a:gdLst/>
            <a:ahLst/>
            <a:cxnLst/>
            <a:rect l="l" t="t" r="r" b="b"/>
            <a:pathLst>
              <a:path h="1094105">
                <a:moveTo>
                  <a:pt x="0" y="0"/>
                </a:moveTo>
                <a:lnTo>
                  <a:pt x="0" y="1094043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9375" y="5179027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0"/>
                </a:moveTo>
                <a:lnTo>
                  <a:pt x="0" y="97052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64016" y="1941011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29544" y="1342518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95574" y="1342518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8796" y="675182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89983" y="133369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3545" y="1680262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10719" y="1333695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20451" y="2426273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0451" y="2955648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0369" y="3485021"/>
            <a:ext cx="450215" cy="529590"/>
          </a:xfrm>
          <a:custGeom>
            <a:avLst/>
            <a:gdLst/>
            <a:ahLst/>
            <a:cxnLst/>
            <a:rect l="l" t="t" r="r" b="b"/>
            <a:pathLst>
              <a:path w="450214" h="529589">
                <a:moveTo>
                  <a:pt x="0" y="0"/>
                </a:moveTo>
                <a:lnTo>
                  <a:pt x="449969" y="0"/>
                </a:lnTo>
                <a:lnTo>
                  <a:pt x="449969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0369" y="4014397"/>
            <a:ext cx="450215" cy="529590"/>
          </a:xfrm>
          <a:custGeom>
            <a:avLst/>
            <a:gdLst/>
            <a:ahLst/>
            <a:cxnLst/>
            <a:rect l="l" t="t" r="r" b="b"/>
            <a:pathLst>
              <a:path w="450214" h="529589">
                <a:moveTo>
                  <a:pt x="0" y="0"/>
                </a:moveTo>
                <a:lnTo>
                  <a:pt x="449969" y="0"/>
                </a:lnTo>
                <a:lnTo>
                  <a:pt x="449969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0369" y="4543773"/>
            <a:ext cx="450215" cy="538480"/>
          </a:xfrm>
          <a:custGeom>
            <a:avLst/>
            <a:gdLst/>
            <a:ahLst/>
            <a:cxnLst/>
            <a:rect l="l" t="t" r="r" b="b"/>
            <a:pathLst>
              <a:path w="450214" h="538479">
                <a:moveTo>
                  <a:pt x="0" y="0"/>
                </a:moveTo>
                <a:lnTo>
                  <a:pt x="449969" y="0"/>
                </a:lnTo>
                <a:lnTo>
                  <a:pt x="449969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0451" y="5081975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0451" y="5620174"/>
            <a:ext cx="1650364" cy="547370"/>
          </a:xfrm>
          <a:custGeom>
            <a:avLst/>
            <a:gdLst/>
            <a:ahLst/>
            <a:cxnLst/>
            <a:rect l="l" t="t" r="r" b="b"/>
            <a:pathLst>
              <a:path w="1650364" h="547370">
                <a:moveTo>
                  <a:pt x="0" y="0"/>
                </a:moveTo>
                <a:lnTo>
                  <a:pt x="1649888" y="0"/>
                </a:lnTo>
                <a:lnTo>
                  <a:pt x="1649888" y="547021"/>
                </a:lnTo>
                <a:lnTo>
                  <a:pt x="0" y="54702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20455" y="296006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0455" y="296006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20369" y="3489436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20369" y="3489436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20369" y="4018812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20369" y="4018812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20369" y="4548187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20369" y="4548187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20369" y="5086386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20369" y="5086386"/>
            <a:ext cx="450215" cy="0"/>
          </a:xfrm>
          <a:custGeom>
            <a:avLst/>
            <a:gdLst/>
            <a:ahLst/>
            <a:cxnLst/>
            <a:rect l="l" t="t" r="r" b="b"/>
            <a:pathLst>
              <a:path w="450214">
                <a:moveTo>
                  <a:pt x="0" y="0"/>
                </a:moveTo>
                <a:lnTo>
                  <a:pt x="449967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455" y="562458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0455" y="562458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20455" y="243070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4864" y="2426306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65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5927" y="2426306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6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24864" y="2955648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406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65927" y="295564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65927" y="3485024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5927" y="4014400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665927" y="4543776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4864" y="5179027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69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65927" y="5081975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0455" y="6162801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5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4864" y="5620174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56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65927" y="5620174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56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26448" y="3035055"/>
            <a:ext cx="2894330" cy="2144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marL="237744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  <a:p>
            <a:pPr marL="2289175" marR="99695" indent="-40005">
              <a:lnSpc>
                <a:spcPct val="3656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  제 품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명</a:t>
            </a:r>
            <a:endParaRPr sz="9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R="113030" algn="r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04762" y="5278949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78294" y="5817148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량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020455" y="7548002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8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20455" y="7548002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8" y="0"/>
                </a:lnTo>
              </a:path>
            </a:pathLst>
          </a:custGeom>
          <a:ln w="88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08639" y="7548002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29" y="0"/>
                </a:lnTo>
              </a:path>
            </a:pathLst>
          </a:custGeom>
          <a:ln w="88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08639" y="6184841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08639" y="6846561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08643" y="685097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08643" y="685097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08643" y="7512693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08643" y="6189267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9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13053" y="61848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13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48284" y="61848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13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13053" y="6846561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48284" y="6846561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890044" y="6443576"/>
            <a:ext cx="6051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열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량(kcal)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47393" y="7105296"/>
            <a:ext cx="464184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당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류(g)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670337" y="2995352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70337" y="2995352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70337" y="3515905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70337" y="3515905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70337" y="403645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70337" y="403645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70337" y="455701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0337" y="455701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0337" y="507756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70337" y="507756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0337" y="560693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0337" y="5606939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70337" y="243070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7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4750" y="2426306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57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92131" y="2426306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57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74750" y="299094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92131" y="299094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74750" y="351149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92131" y="351149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74750" y="403204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92131" y="403204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74750" y="455259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92131" y="4552599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74750" y="507315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92131" y="5073152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70337" y="6136333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5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74750" y="560252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3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92131" y="5602528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3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214886" y="2611616"/>
            <a:ext cx="13265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806450" algn="l"/>
                <a:tab pos="1168400" algn="l"/>
              </a:tabLst>
            </a:pP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제	품	등	록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444283" y="3179092"/>
            <a:ext cx="694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일  반  제  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585449" y="3699645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쿠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285470" y="4220198"/>
            <a:ext cx="8534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웨이퍼롤</a:t>
            </a:r>
            <a:r>
              <a:rPr sz="95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초콜릿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144303" y="4740750"/>
            <a:ext cx="11087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초콜렛을 첨가한</a:t>
            </a:r>
            <a:r>
              <a:rPr sz="95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쿠키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501632" y="5261304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3000원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585449" y="5790679"/>
            <a:ext cx="2794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687991" y="6859796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87991" y="6859796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87991" y="7530338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87991" y="6189267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93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92399" y="618487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36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574488" y="618487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36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92399" y="685538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74488" y="6855384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5581038" y="6443576"/>
            <a:ext cx="234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14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536923" y="7114119"/>
            <a:ext cx="270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505840" y="5727515"/>
            <a:ext cx="161861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정말로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11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50" dirty="0">
                <a:solidFill>
                  <a:srgbClr val="333333"/>
                </a:solidFill>
                <a:latin typeface="Malgun Gothic"/>
                <a:cs typeface="Malgun Gothic"/>
              </a:rPr>
              <a:t>하시겠습니까?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099450" y="6290754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59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7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7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8448491" y="6380412"/>
            <a:ext cx="47180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45" dirty="0">
                <a:solidFill>
                  <a:srgbClr val="FFFFFF"/>
                </a:solidFill>
                <a:latin typeface="Malgun Gothic"/>
                <a:cs typeface="Malgun Gothic"/>
              </a:rPr>
              <a:t>a</a:t>
            </a:r>
            <a:r>
              <a:rPr sz="1100" spc="50" dirty="0">
                <a:solidFill>
                  <a:srgbClr val="FFFFFF"/>
                </a:solidFill>
                <a:latin typeface="Malgun Gothic"/>
                <a:cs typeface="Malgun Gothic"/>
              </a:rPr>
              <a:t>n</a:t>
            </a:r>
            <a:r>
              <a:rPr sz="1100" spc="3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r>
              <a:rPr sz="1100" spc="25" dirty="0">
                <a:solidFill>
                  <a:srgbClr val="FFFFFF"/>
                </a:solidFill>
                <a:latin typeface="Malgun Gothic"/>
                <a:cs typeface="Malgun Gothic"/>
              </a:rPr>
              <a:t>e</a:t>
            </a:r>
            <a:r>
              <a:rPr sz="1100" spc="40" dirty="0">
                <a:solidFill>
                  <a:srgbClr val="FFFFFF"/>
                </a:solidFill>
                <a:latin typeface="Malgun Gothic"/>
                <a:cs typeface="Malgun Gothic"/>
              </a:rPr>
              <a:t>l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361131" y="6290754"/>
            <a:ext cx="1173480" cy="353060"/>
          </a:xfrm>
          <a:custGeom>
            <a:avLst/>
            <a:gdLst/>
            <a:ahLst/>
            <a:cxnLst/>
            <a:rect l="l" t="t" r="r" b="b"/>
            <a:pathLst>
              <a:path w="1173479" h="353059">
                <a:moveTo>
                  <a:pt x="1138161" y="352920"/>
                </a:moveTo>
                <a:lnTo>
                  <a:pt x="35293" y="352920"/>
                </a:lnTo>
                <a:lnTo>
                  <a:pt x="21559" y="350145"/>
                </a:lnTo>
                <a:lnTo>
                  <a:pt x="10340" y="342579"/>
                </a:lnTo>
                <a:lnTo>
                  <a:pt x="2774" y="331360"/>
                </a:lnTo>
                <a:lnTo>
                  <a:pt x="0" y="317627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138161" y="0"/>
                </a:lnTo>
                <a:lnTo>
                  <a:pt x="1151894" y="2774"/>
                </a:lnTo>
                <a:lnTo>
                  <a:pt x="1163113" y="10340"/>
                </a:lnTo>
                <a:lnTo>
                  <a:pt x="1170679" y="21559"/>
                </a:lnTo>
                <a:lnTo>
                  <a:pt x="1173454" y="35293"/>
                </a:lnTo>
                <a:lnTo>
                  <a:pt x="1173454" y="317627"/>
                </a:lnTo>
                <a:lnTo>
                  <a:pt x="1170679" y="331360"/>
                </a:lnTo>
                <a:lnTo>
                  <a:pt x="1163113" y="342579"/>
                </a:lnTo>
                <a:lnTo>
                  <a:pt x="1151894" y="350145"/>
                </a:lnTo>
                <a:lnTo>
                  <a:pt x="1138161" y="352920"/>
                </a:lnTo>
                <a:close/>
              </a:path>
            </a:pathLst>
          </a:custGeom>
          <a:solidFill>
            <a:srgbClr val="349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9838102" y="6380412"/>
            <a:ext cx="22225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FFFFFF"/>
                </a:solidFill>
                <a:latin typeface="Malgun Gothic"/>
                <a:cs typeface="Malgun Gothic"/>
              </a:rPr>
              <a:t>O</a:t>
            </a:r>
            <a:r>
              <a:rPr sz="1100" spc="60" dirty="0">
                <a:solidFill>
                  <a:srgbClr val="FFFFFF"/>
                </a:solidFill>
                <a:latin typeface="Malgun Gothic"/>
                <a:cs typeface="Malgun Gothic"/>
              </a:rPr>
              <a:t>K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91156" y="2999803"/>
            <a:ext cx="3035087" cy="228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326448" y="3035055"/>
            <a:ext cx="2894330" cy="2144395"/>
          </a:xfrm>
          <a:prstGeom prst="rect">
            <a:avLst/>
          </a:prstGeom>
          <a:solidFill>
            <a:srgbClr val="FFEB97"/>
          </a:solidFill>
        </p:spPr>
        <p:txBody>
          <a:bodyPr vert="horz" wrap="square" lIns="0" tIns="933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735"/>
              </a:spcBef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모든조회  화면의</a:t>
            </a:r>
            <a:r>
              <a:rPr sz="100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공통점:</a:t>
            </a:r>
            <a:endParaRPr sz="1000">
              <a:latin typeface="Malgun Gothic"/>
              <a:cs typeface="Malgun Gothic"/>
            </a:endParaRPr>
          </a:p>
          <a:p>
            <a:pPr marL="87630" marR="1114425">
              <a:lnSpc>
                <a:spcPct val="231599"/>
              </a:lnSpc>
            </a:pP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화면 상단의 버튼으로</a:t>
            </a:r>
            <a:r>
              <a:rPr sz="100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현제위치의  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나갈때 </a:t>
            </a:r>
            <a:r>
              <a:rPr sz="1000" spc="-30" dirty="0">
                <a:solidFill>
                  <a:srgbClr val="333333"/>
                </a:solidFill>
                <a:latin typeface="Malgun Gothic"/>
                <a:cs typeface="Malgun Gothic"/>
              </a:rPr>
              <a:t>alert창으로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나갈것을</a:t>
            </a:r>
            <a:r>
              <a:rPr sz="1000" spc="-2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65" dirty="0">
                <a:solidFill>
                  <a:srgbClr val="333333"/>
                </a:solidFill>
                <a:latin typeface="Malgun Gothic"/>
                <a:cs typeface="Malgun Gothic"/>
              </a:rPr>
              <a:t>재확인.</a:t>
            </a:r>
            <a:endParaRPr sz="1000">
              <a:latin typeface="Malgun Gothic"/>
              <a:cs typeface="Malgun Gothic"/>
            </a:endParaRPr>
          </a:p>
          <a:p>
            <a:pPr marL="87630">
              <a:lnSpc>
                <a:spcPct val="100000"/>
              </a:lnSpc>
              <a:spcBef>
                <a:spcPts val="190"/>
              </a:spcBef>
            </a:pPr>
            <a:r>
              <a:rPr sz="1000" spc="-155" dirty="0">
                <a:solidFill>
                  <a:srgbClr val="333333"/>
                </a:solidFill>
                <a:latin typeface="Malgun Gothic"/>
                <a:cs typeface="Malgun Gothic"/>
              </a:rPr>
              <a:t>=======================</a:t>
            </a:r>
            <a:endParaRPr sz="1000">
              <a:latin typeface="Malgun Gothic"/>
              <a:cs typeface="Malgun Gothic"/>
            </a:endParaRPr>
          </a:p>
          <a:p>
            <a:pPr marL="87630">
              <a:lnSpc>
                <a:spcPct val="100000"/>
              </a:lnSpc>
              <a:spcBef>
                <a:spcPts val="190"/>
              </a:spcBef>
            </a:pP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특히,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수정페이지나 등록페이지의</a:t>
            </a:r>
            <a:r>
              <a:rPr sz="1000" spc="-13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경우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페이지에서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나가면  </a:t>
            </a:r>
            <a:r>
              <a:rPr sz="1000" spc="-100" dirty="0">
                <a:solidFill>
                  <a:srgbClr val="333333"/>
                </a:solidFill>
                <a:latin typeface="Malgun Gothic"/>
                <a:cs typeface="Malgun Gothic"/>
              </a:rPr>
              <a:t>입력된값이  </a:t>
            </a:r>
            <a:r>
              <a:rPr sz="1000" spc="-105" dirty="0">
                <a:solidFill>
                  <a:srgbClr val="333333"/>
                </a:solidFill>
                <a:latin typeface="Malgun Gothic"/>
                <a:cs typeface="Malgun Gothic"/>
              </a:rPr>
              <a:t>입력되지</a:t>
            </a:r>
            <a:r>
              <a:rPr sz="1000" spc="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000" spc="-50" dirty="0">
                <a:solidFill>
                  <a:srgbClr val="333333"/>
                </a:solidFill>
                <a:latin typeface="Malgun Gothic"/>
                <a:cs typeface="Malgun Gothic"/>
              </a:rPr>
              <a:t>않음.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127" name="object 9"/>
          <p:cNvSpPr/>
          <p:nvPr/>
        </p:nvSpPr>
        <p:spPr>
          <a:xfrm>
            <a:off x="2029345" y="6184870"/>
            <a:ext cx="697230" cy="1332251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3789451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5539" y="3246843"/>
            <a:ext cx="847090" cy="229870"/>
          </a:xfrm>
          <a:custGeom>
            <a:avLst/>
            <a:gdLst/>
            <a:ahLst/>
            <a:cxnLst/>
            <a:rect l="l" t="t" r="r" b="b"/>
            <a:pathLst>
              <a:path w="847089" h="229870">
                <a:moveTo>
                  <a:pt x="811707" y="229387"/>
                </a:moveTo>
                <a:lnTo>
                  <a:pt x="35293" y="229387"/>
                </a:lnTo>
                <a:lnTo>
                  <a:pt x="21559" y="226614"/>
                </a:lnTo>
                <a:lnTo>
                  <a:pt x="10340" y="219052"/>
                </a:lnTo>
                <a:lnTo>
                  <a:pt x="2774" y="207838"/>
                </a:lnTo>
                <a:lnTo>
                  <a:pt x="0" y="194106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811707" y="0"/>
                </a:lnTo>
                <a:lnTo>
                  <a:pt x="825441" y="2774"/>
                </a:lnTo>
                <a:lnTo>
                  <a:pt x="836660" y="10340"/>
                </a:lnTo>
                <a:lnTo>
                  <a:pt x="844226" y="21559"/>
                </a:lnTo>
                <a:lnTo>
                  <a:pt x="847001" y="35293"/>
                </a:lnTo>
                <a:lnTo>
                  <a:pt x="847001" y="194106"/>
                </a:lnTo>
                <a:lnTo>
                  <a:pt x="844226" y="207838"/>
                </a:lnTo>
                <a:lnTo>
                  <a:pt x="836660" y="219052"/>
                </a:lnTo>
                <a:lnTo>
                  <a:pt x="825441" y="226614"/>
                </a:lnTo>
                <a:lnTo>
                  <a:pt x="811707" y="22938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9288" y="3286364"/>
            <a:ext cx="2197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711" y="3229190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7000" y="247040"/>
                </a:moveTo>
                <a:lnTo>
                  <a:pt x="35293" y="247040"/>
                </a:lnTo>
                <a:lnTo>
                  <a:pt x="21559" y="244267"/>
                </a:lnTo>
                <a:lnTo>
                  <a:pt x="10340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97000" y="0"/>
                </a:lnTo>
                <a:lnTo>
                  <a:pt x="1010734" y="2774"/>
                </a:lnTo>
                <a:lnTo>
                  <a:pt x="1021953" y="10340"/>
                </a:lnTo>
                <a:lnTo>
                  <a:pt x="1029519" y="21559"/>
                </a:lnTo>
                <a:lnTo>
                  <a:pt x="1032294" y="35293"/>
                </a:lnTo>
                <a:lnTo>
                  <a:pt x="1032294" y="211759"/>
                </a:lnTo>
                <a:lnTo>
                  <a:pt x="1029519" y="225491"/>
                </a:lnTo>
                <a:lnTo>
                  <a:pt x="1021953" y="236705"/>
                </a:lnTo>
                <a:lnTo>
                  <a:pt x="1010734" y="244267"/>
                </a:lnTo>
                <a:lnTo>
                  <a:pt x="997000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2050" y="3268719"/>
            <a:ext cx="41338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제품등록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0451" y="0"/>
            <a:ext cx="697230" cy="2011680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455" y="4392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78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3054" y="0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80">
                <a:moveTo>
                  <a:pt x="0" y="0"/>
                </a:moveTo>
                <a:lnTo>
                  <a:pt x="0" y="2011628"/>
                </a:lnTo>
              </a:path>
            </a:pathLst>
          </a:custGeom>
          <a:ln w="88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85572" y="246498"/>
            <a:ext cx="15176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영</a:t>
            </a:r>
            <a:endParaRPr sz="9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양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4575" y="929237"/>
            <a:ext cx="132762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lang="en-US" sz="950" spc="-65" dirty="0" smtClean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950" spc="-6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0455" y="2011629"/>
            <a:ext cx="1650364" cy="441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08639" y="0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8639" y="670503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8639" y="1341045"/>
            <a:ext cx="944244" cy="679450"/>
          </a:xfrm>
          <a:custGeom>
            <a:avLst/>
            <a:gdLst/>
            <a:ahLst/>
            <a:cxnLst/>
            <a:rect l="l" t="t" r="r" b="b"/>
            <a:pathLst>
              <a:path w="944245" h="679450">
                <a:moveTo>
                  <a:pt x="0" y="0"/>
                </a:moveTo>
                <a:lnTo>
                  <a:pt x="944053" y="0"/>
                </a:lnTo>
                <a:lnTo>
                  <a:pt x="944053" y="679365"/>
                </a:lnTo>
                <a:lnTo>
                  <a:pt x="0" y="67936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643" y="4392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8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8643" y="67491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8643" y="67491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08643" y="1345457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08643" y="1345457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3053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8284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3053" y="670503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8284" y="670503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8643" y="2016022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6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13053" y="1341045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10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48284" y="1341045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10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810637" y="258695"/>
            <a:ext cx="7378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단 백</a:t>
            </a:r>
            <a:r>
              <a:rPr sz="95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질(g/%)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26820" y="929237"/>
            <a:ext cx="905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포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화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방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0054" y="1599780"/>
            <a:ext cx="878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나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륨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(mg/%)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87991" y="439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8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7991" y="67491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7991" y="67491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7991" y="1345457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7991" y="1345457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2399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74488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2399" y="670503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74488" y="670503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7991" y="2024840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5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92399" y="1341045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24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74488" y="1341045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24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514866" y="258695"/>
            <a:ext cx="314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45746" y="929237"/>
            <a:ext cx="2787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45746" y="1608603"/>
            <a:ext cx="2787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28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20451" y="2011588"/>
            <a:ext cx="1650364" cy="441325"/>
          </a:xfrm>
          <a:custGeom>
            <a:avLst/>
            <a:gdLst/>
            <a:ahLst/>
            <a:cxnLst/>
            <a:rect l="l" t="t" r="r" b="b"/>
            <a:pathLst>
              <a:path w="1650364" h="441325">
                <a:moveTo>
                  <a:pt x="0" y="0"/>
                </a:moveTo>
                <a:lnTo>
                  <a:pt x="1649888" y="0"/>
                </a:lnTo>
                <a:lnTo>
                  <a:pt x="1649888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0451" y="2452735"/>
            <a:ext cx="1650364" cy="450215"/>
          </a:xfrm>
          <a:custGeom>
            <a:avLst/>
            <a:gdLst/>
            <a:ahLst/>
            <a:cxnLst/>
            <a:rect l="l" t="t" r="r" b="b"/>
            <a:pathLst>
              <a:path w="1650364" h="450214">
                <a:moveTo>
                  <a:pt x="0" y="0"/>
                </a:moveTo>
                <a:lnTo>
                  <a:pt x="1649888" y="0"/>
                </a:lnTo>
                <a:lnTo>
                  <a:pt x="1649888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0455" y="2457146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0455" y="2457146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0455" y="2016020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8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4864" y="2011630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2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65927" y="2011630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2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20455" y="2898316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6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24864" y="2452735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15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65927" y="2452735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1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704762" y="2155625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60648" y="2596772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87991" y="2457146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87991" y="2457146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87991" y="2016020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78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92399" y="2011630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28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39196" y="2011630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28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7991" y="2907134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6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92399" y="2452735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29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39196" y="2452735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29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470751" y="2155625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판매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90911" y="2532176"/>
            <a:ext cx="688187" cy="264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001733" y="2587949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파일</a:t>
            </a:r>
            <a:r>
              <a:rPr sz="950" spc="-21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첨부</a:t>
            </a:r>
            <a:endParaRPr sz="9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696" y="186701"/>
            <a:ext cx="217487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>
                <a:solidFill>
                  <a:srgbClr val="333333"/>
                </a:solidFill>
                <a:latin typeface="Malgun Gothic"/>
                <a:cs typeface="Malgun Gothic"/>
              </a:rPr>
              <a:t>RB </a:t>
            </a:r>
            <a:r>
              <a:rPr sz="900" spc="15" dirty="0">
                <a:solidFill>
                  <a:srgbClr val="333333"/>
                </a:solidFill>
                <a:latin typeface="Malgun Gothic"/>
                <a:cs typeface="Malgun Gothic"/>
              </a:rPr>
              <a:t>Admin </a:t>
            </a:r>
            <a:r>
              <a:rPr sz="900" spc="-5" dirty="0">
                <a:solidFill>
                  <a:srgbClr val="333333"/>
                </a:solidFill>
                <a:latin typeface="Malgun Gothic"/>
                <a:cs typeface="Malgun Gothic"/>
              </a:rPr>
              <a:t>Mode </a:t>
            </a:r>
            <a:r>
              <a:rPr sz="900" spc="-75" dirty="0">
                <a:solidFill>
                  <a:srgbClr val="333333"/>
                </a:solidFill>
                <a:latin typeface="Malgun Gothic"/>
                <a:cs typeface="Malgun Gothic"/>
              </a:rPr>
              <a:t>수정본   </a:t>
            </a:r>
            <a:r>
              <a:rPr sz="1100" spc="-70" dirty="0">
                <a:solidFill>
                  <a:srgbClr val="333333"/>
                </a:solidFill>
                <a:latin typeface="Malgun Gothic"/>
                <a:cs typeface="Malgun Gothic"/>
              </a:rPr>
              <a:t>일반제품</a:t>
            </a:r>
            <a:r>
              <a:rPr sz="11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00" spc="-75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4264" y="177877"/>
            <a:ext cx="47625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6 </a:t>
            </a:r>
            <a:r>
              <a:rPr sz="1100" b="1" spc="-30" dirty="0">
                <a:solidFill>
                  <a:srgbClr val="333333"/>
                </a:solidFill>
                <a:latin typeface="Trebuchet MS"/>
                <a:cs typeface="Trebuchet MS"/>
              </a:rPr>
              <a:t>/</a:t>
            </a:r>
            <a:r>
              <a:rPr sz="1100" b="1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100" b="1" spc="120" dirty="0">
                <a:solidFill>
                  <a:srgbClr val="333333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26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14" y="436735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44873" y="432324"/>
            <a:ext cx="0" cy="7120255"/>
          </a:xfrm>
          <a:custGeom>
            <a:avLst/>
            <a:gdLst/>
            <a:ahLst/>
            <a:cxnLst/>
            <a:rect l="l" t="t" r="r" b="b"/>
            <a:pathLst>
              <a:path h="7120255">
                <a:moveTo>
                  <a:pt x="0" y="0"/>
                </a:moveTo>
                <a:lnTo>
                  <a:pt x="0" y="7120111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375" y="1945409"/>
            <a:ext cx="9634855" cy="0"/>
          </a:xfrm>
          <a:custGeom>
            <a:avLst/>
            <a:gdLst/>
            <a:ahLst/>
            <a:cxnLst/>
            <a:rect l="l" t="t" r="r" b="b"/>
            <a:pathLst>
              <a:path w="9634855">
                <a:moveTo>
                  <a:pt x="0" y="0"/>
                </a:moveTo>
                <a:lnTo>
                  <a:pt x="9634641" y="0"/>
                </a:lnTo>
              </a:path>
            </a:pathLst>
          </a:custGeom>
          <a:ln w="882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375" y="1940998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64016" y="1940998"/>
            <a:ext cx="0" cy="3335654"/>
          </a:xfrm>
          <a:custGeom>
            <a:avLst/>
            <a:gdLst/>
            <a:ahLst/>
            <a:cxnLst/>
            <a:rect l="l" t="t" r="r" b="b"/>
            <a:pathLst>
              <a:path h="3335654">
                <a:moveTo>
                  <a:pt x="0" y="0"/>
                </a:moveTo>
                <a:lnTo>
                  <a:pt x="0" y="3335068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229" y="1649884"/>
            <a:ext cx="10552430" cy="0"/>
          </a:xfrm>
          <a:custGeom>
            <a:avLst/>
            <a:gdLst/>
            <a:ahLst/>
            <a:cxnLst/>
            <a:rect l="l" t="t" r="r" b="b"/>
            <a:pathLst>
              <a:path w="10552430">
                <a:moveTo>
                  <a:pt x="0" y="0"/>
                </a:moveTo>
                <a:lnTo>
                  <a:pt x="10552226" y="0"/>
                </a:lnTo>
              </a:path>
            </a:pathLst>
          </a:custGeom>
          <a:ln w="8822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7260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4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4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4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29544" y="1342504"/>
            <a:ext cx="86042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게 시 판  관</a:t>
            </a:r>
            <a:r>
              <a:rPr sz="11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9476" y="1217565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5" h="423544">
                <a:moveTo>
                  <a:pt x="1252855" y="423503"/>
                </a:moveTo>
                <a:lnTo>
                  <a:pt x="35293" y="423503"/>
                </a:lnTo>
                <a:lnTo>
                  <a:pt x="21559" y="420728"/>
                </a:lnTo>
                <a:lnTo>
                  <a:pt x="10340" y="413162"/>
                </a:lnTo>
                <a:lnTo>
                  <a:pt x="2774" y="401943"/>
                </a:lnTo>
                <a:lnTo>
                  <a:pt x="0" y="388209"/>
                </a:lnTo>
                <a:lnTo>
                  <a:pt x="0" y="35292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2"/>
                </a:lnTo>
                <a:lnTo>
                  <a:pt x="1288148" y="388209"/>
                </a:lnTo>
                <a:lnTo>
                  <a:pt x="1285373" y="401943"/>
                </a:lnTo>
                <a:lnTo>
                  <a:pt x="1277807" y="413162"/>
                </a:lnTo>
                <a:lnTo>
                  <a:pt x="1266588" y="420728"/>
                </a:lnTo>
                <a:lnTo>
                  <a:pt x="1252855" y="42350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95574" y="1342504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예 약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8796" y="675168"/>
            <a:ext cx="248602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00" spc="60" dirty="0">
                <a:solidFill>
                  <a:srgbClr val="333333"/>
                </a:solidFill>
                <a:latin typeface="Malgun Gothic"/>
                <a:cs typeface="Malgun Gothic"/>
              </a:rPr>
              <a:t>Royal</a:t>
            </a:r>
            <a:r>
              <a:rPr sz="1700" spc="-21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85" dirty="0">
                <a:solidFill>
                  <a:srgbClr val="333333"/>
                </a:solidFill>
                <a:latin typeface="Malgun Gothic"/>
                <a:cs typeface="Malgun Gothic"/>
              </a:rPr>
              <a:t>Bakery</a:t>
            </a:r>
            <a:r>
              <a:rPr sz="1700" spc="-2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70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Malgun Gothic"/>
                <a:cs typeface="Malgun Gothic"/>
              </a:rPr>
              <a:t>모드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93884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89983" y="133368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제 품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3545" y="1680248"/>
            <a:ext cx="1512570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일 반 제 품 </a:t>
            </a:r>
            <a:r>
              <a:rPr sz="1150" spc="40" dirty="0">
                <a:solidFill>
                  <a:srgbClr val="333333"/>
                </a:solidFill>
                <a:latin typeface="Malgun Gothic"/>
                <a:cs typeface="Malgun Gothic"/>
              </a:rPr>
              <a:t>|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주 문 제</a:t>
            </a:r>
            <a:r>
              <a:rPr sz="1150" spc="-1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Malgun Gothic"/>
                <a:cs typeface="Malgun Gothic"/>
              </a:rPr>
              <a:t>작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14615" y="1208742"/>
            <a:ext cx="1288415" cy="423545"/>
          </a:xfrm>
          <a:custGeom>
            <a:avLst/>
            <a:gdLst/>
            <a:ahLst/>
            <a:cxnLst/>
            <a:rect l="l" t="t" r="r" b="b"/>
            <a:pathLst>
              <a:path w="1288414" h="423544">
                <a:moveTo>
                  <a:pt x="1252855" y="423499"/>
                </a:moveTo>
                <a:lnTo>
                  <a:pt x="35293" y="423499"/>
                </a:lnTo>
                <a:lnTo>
                  <a:pt x="21559" y="420724"/>
                </a:lnTo>
                <a:lnTo>
                  <a:pt x="10340" y="413158"/>
                </a:lnTo>
                <a:lnTo>
                  <a:pt x="2774" y="401939"/>
                </a:lnTo>
                <a:lnTo>
                  <a:pt x="0" y="388205"/>
                </a:lnTo>
                <a:lnTo>
                  <a:pt x="0" y="35290"/>
                </a:lnTo>
                <a:lnTo>
                  <a:pt x="2774" y="21558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1252855" y="0"/>
                </a:lnTo>
                <a:lnTo>
                  <a:pt x="1266588" y="2774"/>
                </a:lnTo>
                <a:lnTo>
                  <a:pt x="1277807" y="10340"/>
                </a:lnTo>
                <a:lnTo>
                  <a:pt x="1285373" y="21558"/>
                </a:lnTo>
                <a:lnTo>
                  <a:pt x="1288148" y="35290"/>
                </a:lnTo>
                <a:lnTo>
                  <a:pt x="1288148" y="388205"/>
                </a:lnTo>
                <a:lnTo>
                  <a:pt x="1285373" y="401939"/>
                </a:lnTo>
                <a:lnTo>
                  <a:pt x="1277807" y="413158"/>
                </a:lnTo>
                <a:lnTo>
                  <a:pt x="1266588" y="420724"/>
                </a:lnTo>
                <a:lnTo>
                  <a:pt x="1252855" y="423499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0719" y="1333681"/>
            <a:ext cx="6927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회 원  관</a:t>
            </a:r>
            <a:r>
              <a:rPr sz="1100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Malgun Gothic"/>
                <a:cs typeface="Malgun Gothic"/>
              </a:rPr>
              <a:t>리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20451" y="2426259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20451" y="2955635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20451" y="3485011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0451" y="4014387"/>
            <a:ext cx="1650364" cy="529590"/>
          </a:xfrm>
          <a:custGeom>
            <a:avLst/>
            <a:gdLst/>
            <a:ahLst/>
            <a:cxnLst/>
            <a:rect l="l" t="t" r="r" b="b"/>
            <a:pathLst>
              <a:path w="1650364" h="529589">
                <a:moveTo>
                  <a:pt x="0" y="0"/>
                </a:moveTo>
                <a:lnTo>
                  <a:pt x="1649888" y="0"/>
                </a:lnTo>
                <a:lnTo>
                  <a:pt x="1649888" y="529375"/>
                </a:lnTo>
                <a:lnTo>
                  <a:pt x="0" y="52937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0451" y="4543763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0451" y="5081962"/>
            <a:ext cx="1650364" cy="538480"/>
          </a:xfrm>
          <a:custGeom>
            <a:avLst/>
            <a:gdLst/>
            <a:ahLst/>
            <a:cxnLst/>
            <a:rect l="l" t="t" r="r" b="b"/>
            <a:pathLst>
              <a:path w="1650364" h="538479">
                <a:moveTo>
                  <a:pt x="0" y="0"/>
                </a:moveTo>
                <a:lnTo>
                  <a:pt x="1649888" y="0"/>
                </a:lnTo>
                <a:lnTo>
                  <a:pt x="1649888" y="538198"/>
                </a:lnTo>
                <a:lnTo>
                  <a:pt x="0" y="53819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0451" y="5620160"/>
            <a:ext cx="1650364" cy="547370"/>
          </a:xfrm>
          <a:custGeom>
            <a:avLst/>
            <a:gdLst/>
            <a:ahLst/>
            <a:cxnLst/>
            <a:rect l="l" t="t" r="r" b="b"/>
            <a:pathLst>
              <a:path w="1650364" h="547370">
                <a:moveTo>
                  <a:pt x="0" y="0"/>
                </a:moveTo>
                <a:lnTo>
                  <a:pt x="1649888" y="0"/>
                </a:lnTo>
                <a:lnTo>
                  <a:pt x="1649888" y="547021"/>
                </a:lnTo>
                <a:lnTo>
                  <a:pt x="0" y="547021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20455" y="296004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20455" y="2960047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20455" y="348942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20455" y="348942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20455" y="4018798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20455" y="4018798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0455" y="454817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20455" y="454817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0455" y="508637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0455" y="508637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20455" y="562457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20455" y="5624572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0455" y="2430694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4864" y="242630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52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65927" y="242630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152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24864" y="295563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65927" y="295563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24864" y="3485011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65927" y="3485011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24864" y="401438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5927" y="4014387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4864" y="4543763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65927" y="4543763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4864" y="508196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65927" y="5081962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21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0455" y="6162795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7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24864" y="562016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69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65927" y="562016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069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691528" y="3143786"/>
            <a:ext cx="3327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 </a:t>
            </a:r>
            <a:r>
              <a:rPr sz="950" spc="-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63595" y="3673162"/>
            <a:ext cx="5619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류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47413" y="4202538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제 품</a:t>
            </a:r>
            <a:r>
              <a:rPr sz="950" spc="-26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03299" y="4740737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제품</a:t>
            </a:r>
            <a:r>
              <a:rPr sz="950" spc="-21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04762" y="5278936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격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78294" y="5817135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량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20455" y="7547995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20455" y="754799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18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08639" y="754799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29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08639" y="6184828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08639" y="6846548"/>
            <a:ext cx="944244" cy="662305"/>
          </a:xfrm>
          <a:custGeom>
            <a:avLst/>
            <a:gdLst/>
            <a:ahLst/>
            <a:cxnLst/>
            <a:rect l="l" t="t" r="r" b="b"/>
            <a:pathLst>
              <a:path w="944245" h="662304">
                <a:moveTo>
                  <a:pt x="0" y="0"/>
                </a:moveTo>
                <a:lnTo>
                  <a:pt x="944053" y="0"/>
                </a:lnTo>
                <a:lnTo>
                  <a:pt x="944053" y="661719"/>
                </a:lnTo>
                <a:lnTo>
                  <a:pt x="0" y="66171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08643" y="685096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08643" y="685096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08643" y="7512679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08643" y="6189260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8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13053" y="61848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00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48284" y="6184870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00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13053" y="6846548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48284" y="6846548"/>
            <a:ext cx="0" cy="670560"/>
          </a:xfrm>
          <a:custGeom>
            <a:avLst/>
            <a:gdLst/>
            <a:ahLst/>
            <a:cxnLst/>
            <a:rect l="l" t="t" r="r" b="b"/>
            <a:pathLst>
              <a:path h="670559">
                <a:moveTo>
                  <a:pt x="0" y="0"/>
                </a:moveTo>
                <a:lnTo>
                  <a:pt x="0" y="67054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890044" y="6443563"/>
            <a:ext cx="6051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열</a:t>
            </a:r>
            <a:r>
              <a:rPr sz="950" spc="-20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량(kcal)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47393" y="7105283"/>
            <a:ext cx="464184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당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류(g)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670337" y="299533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670337" y="2995338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70337" y="351589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0337" y="3515891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0337" y="403644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70337" y="403644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0337" y="455699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0337" y="455699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70337" y="507755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70337" y="5077550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70337" y="560692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70337" y="5606926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70337" y="2430694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7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74750" y="2426305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44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92131" y="2426305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44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74750" y="299092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92131" y="2990927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74750" y="351148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92131" y="351148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74750" y="403203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592131" y="4032033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674750" y="455258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92131" y="4552586"/>
            <a:ext cx="0" cy="529590"/>
          </a:xfrm>
          <a:custGeom>
            <a:avLst/>
            <a:gdLst/>
            <a:ahLst/>
            <a:cxnLst/>
            <a:rect l="l" t="t" r="r" b="b"/>
            <a:pathLst>
              <a:path h="529589">
                <a:moveTo>
                  <a:pt x="0" y="0"/>
                </a:moveTo>
                <a:lnTo>
                  <a:pt x="0" y="52937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74750" y="507313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92131" y="5073139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19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70337" y="6136327"/>
            <a:ext cx="3926204" cy="0"/>
          </a:xfrm>
          <a:custGeom>
            <a:avLst/>
            <a:gdLst/>
            <a:ahLst/>
            <a:cxnLst/>
            <a:rect l="l" t="t" r="r" b="b"/>
            <a:pathLst>
              <a:path w="3926204">
                <a:moveTo>
                  <a:pt x="0" y="0"/>
                </a:moveTo>
                <a:lnTo>
                  <a:pt x="3926204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74750" y="560251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48"/>
                </a:lnTo>
              </a:path>
            </a:pathLst>
          </a:custGeom>
          <a:ln w="88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92131" y="560251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824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5250178" y="2611602"/>
            <a:ext cx="125603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9575" algn="l"/>
                <a:tab pos="770890" algn="l"/>
                <a:tab pos="1097280" algn="l"/>
              </a:tabLst>
            </a:pPr>
            <a:r>
              <a:rPr sz="1250" spc="-110" dirty="0">
                <a:solidFill>
                  <a:srgbClr val="333333"/>
                </a:solidFill>
                <a:latin typeface="Malgun Gothic"/>
                <a:cs typeface="Malgun Gothic"/>
              </a:rPr>
              <a:t>제	품	수	정</a:t>
            </a:r>
            <a:endParaRPr sz="1250">
              <a:latin typeface="Malgun Gothic"/>
              <a:cs typeface="Malgun Gothic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444283" y="3179078"/>
            <a:ext cx="69405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일  반  제  품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585449" y="3699631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쿠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285470" y="4220184"/>
            <a:ext cx="8534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웨이퍼롤</a:t>
            </a:r>
            <a:r>
              <a:rPr sz="950" spc="-19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초콜릿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144303" y="4740737"/>
            <a:ext cx="11087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초콜렛을 첨가한</a:t>
            </a:r>
            <a:r>
              <a:rPr sz="950" spc="-2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333333"/>
                </a:solidFill>
                <a:latin typeface="Malgun Gothic"/>
                <a:cs typeface="Malgun Gothic"/>
              </a:rPr>
              <a:t>쿠키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501632" y="5261290"/>
            <a:ext cx="42100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solidFill>
                  <a:srgbClr val="333333"/>
                </a:solidFill>
                <a:latin typeface="Malgun Gothic"/>
                <a:cs typeface="Malgun Gothic"/>
              </a:rPr>
              <a:t>3000원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585449" y="5790666"/>
            <a:ext cx="27940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3687991" y="685978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87991" y="6859782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87991" y="7530325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687991" y="6189260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8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692399" y="618487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3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74488" y="618487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23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92399" y="6855371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574488" y="6855371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581038" y="6443563"/>
            <a:ext cx="23495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14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536923" y="7114106"/>
            <a:ext cx="270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10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24" name="object 9"/>
          <p:cNvSpPr/>
          <p:nvPr/>
        </p:nvSpPr>
        <p:spPr>
          <a:xfrm>
            <a:off x="2029345" y="6184870"/>
            <a:ext cx="697230" cy="1332251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6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22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44873" y="0"/>
            <a:ext cx="0" cy="3794125"/>
          </a:xfrm>
          <a:custGeom>
            <a:avLst/>
            <a:gdLst/>
            <a:ahLst/>
            <a:cxnLst/>
            <a:rect l="l" t="t" r="r" b="b"/>
            <a:pathLst>
              <a:path h="3794125">
                <a:moveTo>
                  <a:pt x="0" y="0"/>
                </a:moveTo>
                <a:lnTo>
                  <a:pt x="0" y="3793858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14" y="3789451"/>
            <a:ext cx="10605770" cy="0"/>
          </a:xfrm>
          <a:custGeom>
            <a:avLst/>
            <a:gdLst/>
            <a:ahLst/>
            <a:cxnLst/>
            <a:rect l="l" t="t" r="r" b="b"/>
            <a:pathLst>
              <a:path w="10605770">
                <a:moveTo>
                  <a:pt x="0" y="0"/>
                </a:moveTo>
                <a:lnTo>
                  <a:pt x="10605165" y="0"/>
                </a:lnTo>
              </a:path>
            </a:pathLst>
          </a:custGeom>
          <a:ln w="8813">
            <a:solidFill>
              <a:srgbClr val="5454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2711" y="3229190"/>
            <a:ext cx="1032510" cy="247650"/>
          </a:xfrm>
          <a:custGeom>
            <a:avLst/>
            <a:gdLst/>
            <a:ahLst/>
            <a:cxnLst/>
            <a:rect l="l" t="t" r="r" b="b"/>
            <a:pathLst>
              <a:path w="1032510" h="247650">
                <a:moveTo>
                  <a:pt x="997000" y="247040"/>
                </a:moveTo>
                <a:lnTo>
                  <a:pt x="35293" y="247040"/>
                </a:lnTo>
                <a:lnTo>
                  <a:pt x="21559" y="244267"/>
                </a:lnTo>
                <a:lnTo>
                  <a:pt x="10340" y="236705"/>
                </a:lnTo>
                <a:lnTo>
                  <a:pt x="2774" y="225491"/>
                </a:lnTo>
                <a:lnTo>
                  <a:pt x="0" y="211759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97000" y="0"/>
                </a:lnTo>
                <a:lnTo>
                  <a:pt x="1010734" y="2774"/>
                </a:lnTo>
                <a:lnTo>
                  <a:pt x="1021953" y="10340"/>
                </a:lnTo>
                <a:lnTo>
                  <a:pt x="1029519" y="21559"/>
                </a:lnTo>
                <a:lnTo>
                  <a:pt x="1032294" y="35293"/>
                </a:lnTo>
                <a:lnTo>
                  <a:pt x="1032294" y="211759"/>
                </a:lnTo>
                <a:lnTo>
                  <a:pt x="1029519" y="225491"/>
                </a:lnTo>
                <a:lnTo>
                  <a:pt x="1021953" y="236705"/>
                </a:lnTo>
                <a:lnTo>
                  <a:pt x="1010734" y="244267"/>
                </a:lnTo>
                <a:lnTo>
                  <a:pt x="997000" y="24704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48816" y="3268705"/>
            <a:ext cx="4400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수정</a:t>
            </a:r>
            <a:r>
              <a:rPr sz="800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완료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0455" y="4385"/>
            <a:ext cx="697230" cy="0"/>
          </a:xfrm>
          <a:custGeom>
            <a:avLst/>
            <a:gdLst/>
            <a:ahLst/>
            <a:cxnLst/>
            <a:rect l="l" t="t" r="r" b="b"/>
            <a:pathLst>
              <a:path w="697230">
                <a:moveTo>
                  <a:pt x="0" y="0"/>
                </a:moveTo>
                <a:lnTo>
                  <a:pt x="697014" y="0"/>
                </a:lnTo>
              </a:path>
            </a:pathLst>
          </a:custGeom>
          <a:ln w="876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3054" y="0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80">
                <a:moveTo>
                  <a:pt x="0" y="0"/>
                </a:moveTo>
                <a:lnTo>
                  <a:pt x="0" y="2011628"/>
                </a:lnTo>
              </a:path>
            </a:pathLst>
          </a:custGeom>
          <a:ln w="882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20455" y="2011629"/>
            <a:ext cx="1650364" cy="4413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08639" y="0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8639" y="670489"/>
            <a:ext cx="944244" cy="670560"/>
          </a:xfrm>
          <a:custGeom>
            <a:avLst/>
            <a:gdLst/>
            <a:ahLst/>
            <a:cxnLst/>
            <a:rect l="l" t="t" r="r" b="b"/>
            <a:pathLst>
              <a:path w="944245" h="670560">
                <a:moveTo>
                  <a:pt x="0" y="0"/>
                </a:moveTo>
                <a:lnTo>
                  <a:pt x="944053" y="0"/>
                </a:lnTo>
                <a:lnTo>
                  <a:pt x="944053" y="670542"/>
                </a:lnTo>
                <a:lnTo>
                  <a:pt x="0" y="670542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8639" y="1341032"/>
            <a:ext cx="944244" cy="679450"/>
          </a:xfrm>
          <a:custGeom>
            <a:avLst/>
            <a:gdLst/>
            <a:ahLst/>
            <a:cxnLst/>
            <a:rect l="l" t="t" r="r" b="b"/>
            <a:pathLst>
              <a:path w="944245" h="679450">
                <a:moveTo>
                  <a:pt x="0" y="0"/>
                </a:moveTo>
                <a:lnTo>
                  <a:pt x="944053" y="0"/>
                </a:lnTo>
                <a:lnTo>
                  <a:pt x="944053" y="679365"/>
                </a:lnTo>
                <a:lnTo>
                  <a:pt x="0" y="679365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08643" y="438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76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8643" y="674901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8643" y="674901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8643" y="134544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08643" y="1345444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13053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12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8284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12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3053" y="67048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8284" y="67048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8643" y="2016015"/>
            <a:ext cx="944244" cy="0"/>
          </a:xfrm>
          <a:custGeom>
            <a:avLst/>
            <a:gdLst/>
            <a:ahLst/>
            <a:cxnLst/>
            <a:rect l="l" t="t" r="r" b="b"/>
            <a:pathLst>
              <a:path w="944245">
                <a:moveTo>
                  <a:pt x="0" y="0"/>
                </a:moveTo>
                <a:lnTo>
                  <a:pt x="944054" y="0"/>
                </a:lnTo>
              </a:path>
            </a:pathLst>
          </a:custGeom>
          <a:ln w="888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13053" y="1341032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23"/>
                </a:lnTo>
              </a:path>
            </a:pathLst>
          </a:custGeom>
          <a:ln w="88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8284" y="1341032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423"/>
                </a:lnTo>
              </a:path>
            </a:pathLst>
          </a:custGeom>
          <a:ln w="882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810637" y="258681"/>
            <a:ext cx="7378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단 백</a:t>
            </a:r>
            <a:r>
              <a:rPr sz="950" spc="-254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15" dirty="0">
                <a:solidFill>
                  <a:srgbClr val="333333"/>
                </a:solidFill>
                <a:latin typeface="Malgun Gothic"/>
                <a:cs typeface="Malgun Gothic"/>
              </a:rPr>
              <a:t>질(g/%)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26820" y="929224"/>
            <a:ext cx="90551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포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화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방</a:t>
            </a:r>
            <a:r>
              <a:rPr sz="950" spc="-13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(g/%)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0054" y="1599767"/>
            <a:ext cx="87884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나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트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륨</a:t>
            </a:r>
            <a:r>
              <a:rPr sz="950" spc="-14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35" dirty="0">
                <a:solidFill>
                  <a:srgbClr val="333333"/>
                </a:solidFill>
                <a:latin typeface="Malgun Gothic"/>
                <a:cs typeface="Malgun Gothic"/>
              </a:rPr>
              <a:t>(mg/%)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87991" y="4385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76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7991" y="67490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87991" y="674901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87991" y="134544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87991" y="134544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92399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12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74488" y="0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12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2399" y="67048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74488" y="670489"/>
            <a:ext cx="0" cy="679450"/>
          </a:xfrm>
          <a:custGeom>
            <a:avLst/>
            <a:gdLst/>
            <a:ahLst/>
            <a:cxnLst/>
            <a:rect l="l" t="t" r="r" b="b"/>
            <a:pathLst>
              <a:path h="679450">
                <a:moveTo>
                  <a:pt x="0" y="0"/>
                </a:moveTo>
                <a:lnTo>
                  <a:pt x="0" y="679365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87991" y="2024834"/>
            <a:ext cx="3891279" cy="0"/>
          </a:xfrm>
          <a:custGeom>
            <a:avLst/>
            <a:gdLst/>
            <a:ahLst/>
            <a:cxnLst/>
            <a:rect l="l" t="t" r="r" b="b"/>
            <a:pathLst>
              <a:path w="3891279">
                <a:moveTo>
                  <a:pt x="0" y="0"/>
                </a:moveTo>
                <a:lnTo>
                  <a:pt x="3890911" y="0"/>
                </a:lnTo>
              </a:path>
            </a:pathLst>
          </a:custGeom>
          <a:ln w="887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92399" y="1341032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37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74488" y="1341032"/>
            <a:ext cx="0" cy="688340"/>
          </a:xfrm>
          <a:custGeom>
            <a:avLst/>
            <a:gdLst/>
            <a:ahLst/>
            <a:cxnLst/>
            <a:rect l="l" t="t" r="r" b="b"/>
            <a:pathLst>
              <a:path h="688339">
                <a:moveTo>
                  <a:pt x="0" y="0"/>
                </a:moveTo>
                <a:lnTo>
                  <a:pt x="0" y="688237"/>
                </a:lnTo>
              </a:path>
            </a:pathLst>
          </a:custGeom>
          <a:ln w="88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14866" y="258681"/>
            <a:ext cx="31432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65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6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45746" y="929224"/>
            <a:ext cx="2787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3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5746" y="1608590"/>
            <a:ext cx="2787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>
                <a:solidFill>
                  <a:srgbClr val="333333"/>
                </a:solidFill>
                <a:latin typeface="Malgun Gothic"/>
                <a:cs typeface="Malgun Gothic"/>
              </a:rPr>
              <a:t>28</a:t>
            </a:r>
            <a:r>
              <a:rPr sz="950" spc="-35" dirty="0">
                <a:solidFill>
                  <a:srgbClr val="333333"/>
                </a:solidFill>
                <a:latin typeface="Malgun Gothic"/>
                <a:cs typeface="Malgun Gothic"/>
              </a:rPr>
              <a:t>/</a:t>
            </a:r>
            <a:r>
              <a:rPr sz="950" spc="10" dirty="0">
                <a:solidFill>
                  <a:srgbClr val="333333"/>
                </a:solidFill>
                <a:latin typeface="Malgun Gothic"/>
                <a:cs typeface="Malgun Gothic"/>
              </a:rPr>
              <a:t>1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20451" y="2011575"/>
            <a:ext cx="1650364" cy="441325"/>
          </a:xfrm>
          <a:custGeom>
            <a:avLst/>
            <a:gdLst/>
            <a:ahLst/>
            <a:cxnLst/>
            <a:rect l="l" t="t" r="r" b="b"/>
            <a:pathLst>
              <a:path w="1650364" h="441325">
                <a:moveTo>
                  <a:pt x="0" y="0"/>
                </a:moveTo>
                <a:lnTo>
                  <a:pt x="1649888" y="0"/>
                </a:lnTo>
                <a:lnTo>
                  <a:pt x="1649888" y="441146"/>
                </a:lnTo>
                <a:lnTo>
                  <a:pt x="0" y="441146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0451" y="2452721"/>
            <a:ext cx="1650364" cy="450215"/>
          </a:xfrm>
          <a:custGeom>
            <a:avLst/>
            <a:gdLst/>
            <a:ahLst/>
            <a:cxnLst/>
            <a:rect l="l" t="t" r="r" b="b"/>
            <a:pathLst>
              <a:path w="1650364" h="450214">
                <a:moveTo>
                  <a:pt x="0" y="0"/>
                </a:moveTo>
                <a:lnTo>
                  <a:pt x="1649888" y="0"/>
                </a:lnTo>
                <a:lnTo>
                  <a:pt x="1649888" y="449969"/>
                </a:lnTo>
                <a:lnTo>
                  <a:pt x="0" y="449969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20455" y="245713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0455" y="245713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20455" y="2016013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76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24864" y="2011629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15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65927" y="2011629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15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0455" y="2898309"/>
            <a:ext cx="1650364" cy="0"/>
          </a:xfrm>
          <a:custGeom>
            <a:avLst/>
            <a:gdLst/>
            <a:ahLst/>
            <a:cxnLst/>
            <a:rect l="l" t="t" r="r" b="b"/>
            <a:pathLst>
              <a:path w="1650364">
                <a:moveTo>
                  <a:pt x="0" y="0"/>
                </a:moveTo>
                <a:lnTo>
                  <a:pt x="1649882" y="0"/>
                </a:lnTo>
              </a:path>
            </a:pathLst>
          </a:custGeom>
          <a:ln w="888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24864" y="2452721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28"/>
                </a:lnTo>
              </a:path>
            </a:pathLst>
          </a:custGeom>
          <a:ln w="881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65927" y="2452721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50028"/>
                </a:lnTo>
              </a:path>
            </a:pathLst>
          </a:custGeom>
          <a:ln w="882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704762" y="2155611"/>
            <a:ext cx="3060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상</a:t>
            </a:r>
            <a:r>
              <a:rPr sz="95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태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60648" y="2596758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이미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87991" y="245713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87991" y="245713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2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87991" y="2016013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76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92399" y="2011629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15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39196" y="2011629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915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87991" y="2907127"/>
            <a:ext cx="3855720" cy="0"/>
          </a:xfrm>
          <a:custGeom>
            <a:avLst/>
            <a:gdLst/>
            <a:ahLst/>
            <a:cxnLst/>
            <a:rect l="l" t="t" r="r" b="b"/>
            <a:pathLst>
              <a:path w="3855720">
                <a:moveTo>
                  <a:pt x="0" y="0"/>
                </a:moveTo>
                <a:lnTo>
                  <a:pt x="3855618" y="0"/>
                </a:lnTo>
              </a:path>
            </a:pathLst>
          </a:custGeom>
          <a:ln w="887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92399" y="2452721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42"/>
                </a:lnTo>
              </a:path>
            </a:pathLst>
          </a:custGeom>
          <a:ln w="881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39196" y="2452721"/>
            <a:ext cx="0" cy="459105"/>
          </a:xfrm>
          <a:custGeom>
            <a:avLst/>
            <a:gdLst/>
            <a:ahLst/>
            <a:cxnLst/>
            <a:rect l="l" t="t" r="r" b="b"/>
            <a:pathLst>
              <a:path h="459105">
                <a:moveTo>
                  <a:pt x="0" y="0"/>
                </a:moveTo>
                <a:lnTo>
                  <a:pt x="0" y="458842"/>
                </a:lnTo>
              </a:path>
            </a:pathLst>
          </a:custGeom>
          <a:ln w="88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470751" y="2155611"/>
            <a:ext cx="36766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0" dirty="0">
                <a:solidFill>
                  <a:srgbClr val="333333"/>
                </a:solidFill>
                <a:latin typeface="Malgun Gothic"/>
                <a:cs typeface="Malgun Gothic"/>
              </a:rPr>
              <a:t>판매</a:t>
            </a: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890911" y="2532176"/>
            <a:ext cx="688187" cy="264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001733" y="2587935"/>
            <a:ext cx="509270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파일</a:t>
            </a:r>
            <a:r>
              <a:rPr sz="950" spc="-215" dirty="0">
                <a:solidFill>
                  <a:srgbClr val="5D5D5D"/>
                </a:solidFill>
                <a:latin typeface="Malgun Gothic"/>
                <a:cs typeface="Malgun Gothic"/>
              </a:rPr>
              <a:t> </a:t>
            </a:r>
            <a:r>
              <a:rPr sz="950" spc="-55" dirty="0">
                <a:solidFill>
                  <a:srgbClr val="5D5D5D"/>
                </a:solidFill>
                <a:latin typeface="Malgun Gothic"/>
                <a:cs typeface="Malgun Gothic"/>
              </a:rPr>
              <a:t>첨부</a:t>
            </a:r>
            <a:endParaRPr sz="950">
              <a:latin typeface="Malgun Gothic"/>
              <a:cs typeface="Malgun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240820" y="3246843"/>
            <a:ext cx="1023619" cy="220979"/>
          </a:xfrm>
          <a:custGeom>
            <a:avLst/>
            <a:gdLst/>
            <a:ahLst/>
            <a:cxnLst/>
            <a:rect l="l" t="t" r="r" b="b"/>
            <a:pathLst>
              <a:path w="1023620" h="220979">
                <a:moveTo>
                  <a:pt x="988174" y="220573"/>
                </a:moveTo>
                <a:lnTo>
                  <a:pt x="35293" y="220573"/>
                </a:lnTo>
                <a:lnTo>
                  <a:pt x="21559" y="217798"/>
                </a:lnTo>
                <a:lnTo>
                  <a:pt x="10340" y="210232"/>
                </a:lnTo>
                <a:lnTo>
                  <a:pt x="2774" y="199013"/>
                </a:lnTo>
                <a:lnTo>
                  <a:pt x="0" y="185280"/>
                </a:lnTo>
                <a:lnTo>
                  <a:pt x="0" y="35293"/>
                </a:lnTo>
                <a:lnTo>
                  <a:pt x="2774" y="21559"/>
                </a:lnTo>
                <a:lnTo>
                  <a:pt x="10340" y="10340"/>
                </a:lnTo>
                <a:lnTo>
                  <a:pt x="21559" y="2774"/>
                </a:lnTo>
                <a:lnTo>
                  <a:pt x="35293" y="0"/>
                </a:lnTo>
                <a:lnTo>
                  <a:pt x="988174" y="0"/>
                </a:lnTo>
                <a:lnTo>
                  <a:pt x="1001907" y="2774"/>
                </a:lnTo>
                <a:lnTo>
                  <a:pt x="1013126" y="10340"/>
                </a:lnTo>
                <a:lnTo>
                  <a:pt x="1020692" y="21559"/>
                </a:lnTo>
                <a:lnTo>
                  <a:pt x="1023467" y="35293"/>
                </a:lnTo>
                <a:lnTo>
                  <a:pt x="1023467" y="185280"/>
                </a:lnTo>
                <a:lnTo>
                  <a:pt x="1020692" y="199013"/>
                </a:lnTo>
                <a:lnTo>
                  <a:pt x="1013126" y="210232"/>
                </a:lnTo>
                <a:lnTo>
                  <a:pt x="1001907" y="217798"/>
                </a:lnTo>
                <a:lnTo>
                  <a:pt x="988174" y="220573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616330" y="3286351"/>
            <a:ext cx="27241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취</a:t>
            </a:r>
            <a:r>
              <a:rPr sz="800" spc="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소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385005" y="3246843"/>
            <a:ext cx="847090" cy="229870"/>
          </a:xfrm>
          <a:custGeom>
            <a:avLst/>
            <a:gdLst/>
            <a:ahLst/>
            <a:cxnLst/>
            <a:rect l="l" t="t" r="r" b="b"/>
            <a:pathLst>
              <a:path w="847089" h="229870">
                <a:moveTo>
                  <a:pt x="811707" y="229387"/>
                </a:moveTo>
                <a:lnTo>
                  <a:pt x="35280" y="229387"/>
                </a:lnTo>
                <a:lnTo>
                  <a:pt x="21554" y="226614"/>
                </a:lnTo>
                <a:lnTo>
                  <a:pt x="10339" y="219052"/>
                </a:lnTo>
                <a:lnTo>
                  <a:pt x="2774" y="207838"/>
                </a:lnTo>
                <a:lnTo>
                  <a:pt x="0" y="194106"/>
                </a:lnTo>
                <a:lnTo>
                  <a:pt x="0" y="35293"/>
                </a:lnTo>
                <a:lnTo>
                  <a:pt x="2774" y="21559"/>
                </a:lnTo>
                <a:lnTo>
                  <a:pt x="10339" y="10340"/>
                </a:lnTo>
                <a:lnTo>
                  <a:pt x="21554" y="2774"/>
                </a:lnTo>
                <a:lnTo>
                  <a:pt x="35280" y="0"/>
                </a:lnTo>
                <a:lnTo>
                  <a:pt x="811707" y="0"/>
                </a:lnTo>
                <a:lnTo>
                  <a:pt x="825441" y="2774"/>
                </a:lnTo>
                <a:lnTo>
                  <a:pt x="836660" y="10340"/>
                </a:lnTo>
                <a:lnTo>
                  <a:pt x="844226" y="21559"/>
                </a:lnTo>
                <a:lnTo>
                  <a:pt x="847001" y="35293"/>
                </a:lnTo>
                <a:lnTo>
                  <a:pt x="847001" y="194106"/>
                </a:lnTo>
                <a:lnTo>
                  <a:pt x="844226" y="207838"/>
                </a:lnTo>
                <a:lnTo>
                  <a:pt x="836660" y="219052"/>
                </a:lnTo>
                <a:lnTo>
                  <a:pt x="825441" y="226614"/>
                </a:lnTo>
                <a:lnTo>
                  <a:pt x="811707" y="229387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659041" y="3286351"/>
            <a:ext cx="29908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삭 </a:t>
            </a:r>
            <a:r>
              <a:rPr sz="800" spc="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Malgun Gothic"/>
                <a:cs typeface="Malgun Gothic"/>
              </a:rPr>
              <a:t>제</a:t>
            </a:r>
            <a:endParaRPr sz="800">
              <a:latin typeface="Malgun Gothic"/>
              <a:cs typeface="Malgun Gothic"/>
            </a:endParaRPr>
          </a:p>
        </p:txBody>
      </p:sp>
      <p:sp>
        <p:nvSpPr>
          <p:cNvPr id="77" name="object 9"/>
          <p:cNvSpPr/>
          <p:nvPr/>
        </p:nvSpPr>
        <p:spPr>
          <a:xfrm>
            <a:off x="2020451" y="0"/>
            <a:ext cx="697230" cy="2011680"/>
          </a:xfrm>
          <a:custGeom>
            <a:avLst/>
            <a:gdLst/>
            <a:ahLst/>
            <a:cxnLst/>
            <a:rect l="l" t="t" r="r" b="b"/>
            <a:pathLst>
              <a:path w="697230" h="2011680">
                <a:moveTo>
                  <a:pt x="0" y="0"/>
                </a:moveTo>
                <a:lnTo>
                  <a:pt x="697011" y="0"/>
                </a:lnTo>
                <a:lnTo>
                  <a:pt x="697011" y="2011668"/>
                </a:lnTo>
                <a:lnTo>
                  <a:pt x="0" y="2011668"/>
                </a:lnTo>
                <a:lnTo>
                  <a:pt x="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6"/>
          <p:cNvSpPr txBox="1"/>
          <p:nvPr/>
        </p:nvSpPr>
        <p:spPr>
          <a:xfrm>
            <a:off x="2285572" y="246498"/>
            <a:ext cx="151765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12700">
              <a:lnSpc>
                <a:spcPct val="100000"/>
              </a:lnSpc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영</a:t>
            </a:r>
            <a:endParaRPr sz="9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950" spc="-65" dirty="0">
                <a:solidFill>
                  <a:srgbClr val="333333"/>
                </a:solidFill>
                <a:latin typeface="Malgun Gothic"/>
                <a:cs typeface="Malgun Gothic"/>
              </a:rPr>
              <a:t>양</a:t>
            </a:r>
            <a:endParaRPr sz="950" dirty="0">
              <a:latin typeface="Malgun Gothic"/>
              <a:cs typeface="Malgun Gothic"/>
            </a:endParaRPr>
          </a:p>
        </p:txBody>
      </p:sp>
      <p:sp>
        <p:nvSpPr>
          <p:cNvPr id="79" name="object 17"/>
          <p:cNvSpPr txBox="1"/>
          <p:nvPr/>
        </p:nvSpPr>
        <p:spPr>
          <a:xfrm>
            <a:off x="2304575" y="929237"/>
            <a:ext cx="132762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성</a:t>
            </a:r>
            <a:endParaRPr lang="en-US" sz="950" spc="-65" dirty="0" smtClean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endParaRPr lang="en-US" sz="950" spc="-6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950" spc="-65" dirty="0" smtClean="0">
                <a:solidFill>
                  <a:srgbClr val="333333"/>
                </a:solidFill>
                <a:latin typeface="Malgun Gothic"/>
                <a:cs typeface="Malgun Gothic"/>
              </a:rPr>
              <a:t>분</a:t>
            </a:r>
            <a:endParaRPr sz="95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2567</Words>
  <Application>Microsoft Office PowerPoint</Application>
  <PresentationFormat>사용자 지정</PresentationFormat>
  <Paragraphs>1301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Windows 사용자</cp:lastModifiedBy>
  <cp:revision>6</cp:revision>
  <dcterms:created xsi:type="dcterms:W3CDTF">2016-09-13T00:07:48Z</dcterms:created>
  <dcterms:modified xsi:type="dcterms:W3CDTF">2016-09-13T02:59:01Z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2016-09-13T00:00:00Z</vt:filetime>
  </property>
  <property fmtid="{D5CDD505-2E9C-101B-9397-08002B2CF9AE}" pid="3" name="LastSaved">
    <vt:filetime>2016-09-13T00:00:00Z</vt:filetime>
  </property>
</Properties>
</file>