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3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1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0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AB42-4B27-4BA5-AE22-74BB9B4DB391}" type="datetimeFigureOut">
              <a:rPr lang="ko-KR" altLang="en-US" smtClean="0"/>
              <a:t>2016-08-26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032A-5AF6-4992-B10C-D2D8D3251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5_shape1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5_shape2"/>
          <p:cNvCxnSpPr/>
          <p:nvPr/>
        </p:nvCxnSpPr>
        <p:spPr>
          <a:xfrm>
            <a:off x="179512" y="155679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/>
          <p:nvPr/>
        </p:nvSpPr>
        <p:spPr>
          <a:xfrm>
            <a:off x="179512" y="9807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  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5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주요 기능                                 </a:t>
            </a: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커뮤니티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- 1  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6" name="slide5_shape4"/>
          <p:cNvSpPr/>
          <p:nvPr/>
        </p:nvSpPr>
        <p:spPr>
          <a:xfrm>
            <a:off x="179512" y="2152171"/>
            <a:ext cx="1800200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170000"/>
              </a:lnSpc>
            </a:pPr>
            <a:r>
              <a:rPr lang="ko-KR" altLang="en-US" b="1" kern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내용 작성</a:t>
            </a:r>
            <a:endParaRPr b="1" kern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6660232" y="442178"/>
            <a:ext cx="2339976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fld id="{4BEDD84E-25D4-4983-8AA1-2863C96F08D9}" type="slidenum">
              <a:rPr lang="en-US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1</a:t>
            </a:fld>
            <a:r>
              <a:rPr lang="en-US" altLang="ko-KR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  |  42</a:t>
            </a:r>
            <a:endParaRPr sz="7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050" name="Picture 2" descr="D:\HanJava\팀프로젝트\회사 소개 &amp; 게시판\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8" y="1700808"/>
            <a:ext cx="6850767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5_shape4"/>
          <p:cNvSpPr/>
          <p:nvPr/>
        </p:nvSpPr>
        <p:spPr>
          <a:xfrm>
            <a:off x="6930120" y="2436823"/>
            <a:ext cx="1800200" cy="144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1 ) 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뉴스 </a:t>
            </a: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&amp;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공지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endParaRPr lang="en-US" b="1" kern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  <a:p>
            <a:pPr marL="0" algn="ctr" latinLnBrk="1">
              <a:lnSpc>
                <a:spcPct val="170000"/>
              </a:lnSpc>
            </a:pPr>
            <a:endParaRPr lang="en-US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25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5_shape1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5_shape2"/>
          <p:cNvCxnSpPr/>
          <p:nvPr/>
        </p:nvCxnSpPr>
        <p:spPr>
          <a:xfrm>
            <a:off x="179512" y="155679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/>
          <p:nvPr/>
        </p:nvSpPr>
        <p:spPr>
          <a:xfrm>
            <a:off x="179512" y="9807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  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5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주요 기능                                 </a:t>
            </a: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커뮤니티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- 2  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6660232" y="442178"/>
            <a:ext cx="2339976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fld id="{4BEDD84E-25D4-4983-8AA1-2863C96F08D9}" type="slidenum">
              <a:rPr lang="en-US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2</a:t>
            </a:fld>
            <a:r>
              <a:rPr lang="en-US" altLang="ko-KR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  |  42</a:t>
            </a:r>
            <a:endParaRPr sz="7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3075" name="Picture 3" descr="D:\HanJava\팀프로젝트\고객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1" y="1953762"/>
            <a:ext cx="637040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5_shape4"/>
          <p:cNvSpPr/>
          <p:nvPr/>
        </p:nvSpPr>
        <p:spPr>
          <a:xfrm>
            <a:off x="6930120" y="2436823"/>
            <a:ext cx="18002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2 )  F A Q</a:t>
            </a:r>
          </a:p>
          <a:p>
            <a:pPr marL="0" algn="ctr" latinLnBrk="1">
              <a:lnSpc>
                <a:spcPct val="170000"/>
              </a:lnSpc>
            </a:pPr>
            <a:endParaRPr lang="en-US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3)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온라인 </a:t>
            </a: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&amp;</a:t>
            </a:r>
          </a:p>
          <a:p>
            <a:pPr marL="0" algn="ctr" latinLnBrk="1">
              <a:lnSpc>
                <a:spcPct val="170000"/>
              </a:lnSpc>
            </a:pP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상담내역 확인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033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5_shape1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5_shape2"/>
          <p:cNvCxnSpPr/>
          <p:nvPr/>
        </p:nvCxnSpPr>
        <p:spPr>
          <a:xfrm>
            <a:off x="179512" y="155679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/>
          <p:nvPr/>
        </p:nvSpPr>
        <p:spPr>
          <a:xfrm>
            <a:off x="179512" y="9807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  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5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주요 기능                                 </a:t>
            </a: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커뮤니티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2000" kern="1200" spc="30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- 3  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6660232" y="442178"/>
            <a:ext cx="2339976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fld id="{4BEDD84E-25D4-4983-8AA1-2863C96F08D9}" type="slidenum">
              <a:rPr lang="en-US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3</a:t>
            </a:fld>
            <a:r>
              <a:rPr lang="en-US" altLang="ko-KR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  |  42</a:t>
            </a:r>
            <a:endParaRPr sz="7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5_shape4"/>
          <p:cNvSpPr/>
          <p:nvPr/>
        </p:nvSpPr>
        <p:spPr>
          <a:xfrm>
            <a:off x="6930120" y="2436823"/>
            <a:ext cx="18002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2 )  F A Q</a:t>
            </a:r>
          </a:p>
          <a:p>
            <a:pPr marL="0" algn="ctr" latinLnBrk="1">
              <a:lnSpc>
                <a:spcPct val="170000"/>
              </a:lnSpc>
            </a:pPr>
            <a:endParaRPr lang="en-US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3)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온라인 </a:t>
            </a: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&amp;</a:t>
            </a:r>
          </a:p>
          <a:p>
            <a:pPr marL="0" algn="ctr" latinLnBrk="1">
              <a:lnSpc>
                <a:spcPct val="170000"/>
              </a:lnSpc>
            </a:pP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상담내역 확인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  <p:pic>
        <p:nvPicPr>
          <p:cNvPr id="4098" name="Picture 2" descr="D:\HanJava\팀프로젝트\고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958043"/>
            <a:ext cx="6048673" cy="430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5_shape1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5_shape2"/>
          <p:cNvCxnSpPr/>
          <p:nvPr/>
        </p:nvCxnSpPr>
        <p:spPr>
          <a:xfrm>
            <a:off x="179512" y="1556792"/>
            <a:ext cx="8640960" cy="0"/>
          </a:xfrm>
          <a:prstGeom prst="line">
            <a:avLst/>
          </a:prstGeom>
          <a:ln w="3175" cap="flat">
            <a:solidFill>
              <a:srgbClr val="68727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5_shape3"/>
          <p:cNvSpPr/>
          <p:nvPr/>
        </p:nvSpPr>
        <p:spPr>
          <a:xfrm>
            <a:off x="179512" y="9807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latinLnBrk="1">
              <a:lnSpc>
                <a:spcPct val="90000"/>
              </a:lnSpc>
            </a:pP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    </a:t>
            </a: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5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주요 기능                                 </a:t>
            </a:r>
            <a:r>
              <a:rPr lang="ko-KR" altLang="en-US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커뮤니티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 - </a:t>
            </a:r>
            <a:r>
              <a:rPr lang="en-US" altLang="ko-KR" sz="2000" kern="12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4  </a:t>
            </a:r>
            <a:endParaRPr sz="2000" kern="12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  <a:tileRect/>
              </a:gra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slide5_shape11"/>
          <p:cNvSpPr/>
          <p:nvPr/>
        </p:nvSpPr>
        <p:spPr>
          <a:xfrm>
            <a:off x="6660232" y="442178"/>
            <a:ext cx="2339976" cy="17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latinLnBrk="1">
              <a:lnSpc>
                <a:spcPct val="80000"/>
              </a:lnSpc>
            </a:pPr>
            <a:fld id="{4BEDD84E-25D4-4983-8AA1-2863C96F08D9}" type="slidenum">
              <a:rPr lang="en-US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4</a:t>
            </a:fld>
            <a:r>
              <a:rPr lang="en-US" altLang="ko-KR" sz="7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  |  42</a:t>
            </a:r>
            <a:endParaRPr sz="700" b="1" kern="12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0" name="slide5_shape4"/>
          <p:cNvSpPr/>
          <p:nvPr/>
        </p:nvSpPr>
        <p:spPr>
          <a:xfrm>
            <a:off x="6930120" y="2436823"/>
            <a:ext cx="18002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2 )  F A Q</a:t>
            </a:r>
          </a:p>
          <a:p>
            <a:pPr marL="0" algn="ctr" latinLnBrk="1">
              <a:lnSpc>
                <a:spcPct val="170000"/>
              </a:lnSpc>
            </a:pPr>
            <a:endParaRPr lang="en-US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3)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온라인 </a:t>
            </a: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  <a:p>
            <a:pPr marL="0" algn="ctr" latinLnBrk="1">
              <a:lnSpc>
                <a:spcPct val="170000"/>
              </a:lnSpc>
            </a:pPr>
            <a:r>
              <a:rPr lang="en-US" altLang="ko-KR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&amp;</a:t>
            </a:r>
          </a:p>
          <a:p>
            <a:pPr marL="0" algn="ctr" latinLnBrk="1">
              <a:lnSpc>
                <a:spcPct val="170000"/>
              </a:lnSpc>
            </a:pPr>
            <a:r>
              <a:rPr lang="ko-KR" altLang="en-US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상담내역 확인</a:t>
            </a:r>
            <a:endParaRPr lang="en-US" altLang="ko-KR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atin typeface="나눔고딕"/>
              <a:ea typeface="나눔고딕"/>
            </a:endParaRPr>
          </a:p>
        </p:txBody>
      </p:sp>
      <p:pic>
        <p:nvPicPr>
          <p:cNvPr id="1026" name="Picture 2" descr="D:\HanJava\팀프로젝트\고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0234"/>
            <a:ext cx="6378933" cy="39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2016-08-26T08:14:59Z</dcterms:created>
  <dcterms:modified xsi:type="dcterms:W3CDTF">2016-08-26T08:30:37Z</dcterms:modified>
</cp:coreProperties>
</file>