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389" r:id="rId4"/>
    <p:sldId id="395" r:id="rId5"/>
    <p:sldId id="396" r:id="rId6"/>
    <p:sldId id="397" r:id="rId7"/>
    <p:sldId id="398" r:id="rId8"/>
    <p:sldId id="399" r:id="rId9"/>
    <p:sldId id="400" r:id="rId10"/>
    <p:sldId id="258" r:id="rId11"/>
    <p:sldId id="264" r:id="rId12"/>
    <p:sldId id="401" r:id="rId13"/>
    <p:sldId id="402" r:id="rId14"/>
    <p:sldId id="266" r:id="rId15"/>
    <p:sldId id="361" r:id="rId16"/>
    <p:sldId id="362" r:id="rId17"/>
    <p:sldId id="363" r:id="rId18"/>
    <p:sldId id="364" r:id="rId19"/>
    <p:sldId id="423" r:id="rId20"/>
    <p:sldId id="425" r:id="rId21"/>
    <p:sldId id="427" r:id="rId22"/>
    <p:sldId id="429" r:id="rId23"/>
    <p:sldId id="431" r:id="rId24"/>
    <p:sldId id="433" r:id="rId25"/>
    <p:sldId id="435" r:id="rId26"/>
    <p:sldId id="436" r:id="rId27"/>
    <p:sldId id="437" r:id="rId28"/>
    <p:sldId id="438" r:id="rId29"/>
    <p:sldId id="418" r:id="rId30"/>
    <p:sldId id="419" r:id="rId31"/>
    <p:sldId id="420" r:id="rId32"/>
    <p:sldId id="422" r:id="rId33"/>
    <p:sldId id="393" r:id="rId34"/>
    <p:sldId id="394" r:id="rId35"/>
    <p:sldId id="403" r:id="rId36"/>
    <p:sldId id="404" r:id="rId37"/>
    <p:sldId id="391" r:id="rId38"/>
    <p:sldId id="392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6" r:id="rId50"/>
    <p:sldId id="417" r:id="rId51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0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222" y="196046"/>
            <a:ext cx="427990" cy="178435"/>
          </a:xfrm>
          <a:custGeom>
            <a:avLst/>
            <a:gdLst/>
            <a:ahLst/>
            <a:cxnLst/>
            <a:rect l="l" t="t" r="r" b="b"/>
            <a:pathLst>
              <a:path w="427990" h="178435">
                <a:moveTo>
                  <a:pt x="401002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401002" y="0"/>
                </a:lnTo>
                <a:lnTo>
                  <a:pt x="411405" y="2101"/>
                </a:lnTo>
                <a:lnTo>
                  <a:pt x="419903" y="7831"/>
                </a:lnTo>
                <a:lnTo>
                  <a:pt x="425634" y="16329"/>
                </a:lnTo>
                <a:lnTo>
                  <a:pt x="427735" y="26733"/>
                </a:lnTo>
                <a:lnTo>
                  <a:pt x="427735" y="151489"/>
                </a:lnTo>
                <a:lnTo>
                  <a:pt x="425634" y="161892"/>
                </a:lnTo>
                <a:lnTo>
                  <a:pt x="419903" y="170390"/>
                </a:lnTo>
                <a:lnTo>
                  <a:pt x="411405" y="176121"/>
                </a:lnTo>
                <a:lnTo>
                  <a:pt x="401002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search?espv=2&amp;biw=760&amp;bih=597&amp;q=%ED%8C%8C%EB%A6%AC%EB%B0%94%EA%B2%8C%EB%9C%A8+ceo&amp;stick=H4sIAAAAAAAAAOPgE-LSz9U3MDLPyik30FLMTrbSzy9KT8zLrEosyczPQ-FYJafmAwDT48PEMQAAAA&amp;sa=X&amp;ved=0ahUKEwj6q_yjr4vPAhWBG5QKHdNMAUQQ6BMIpwEoADAY" TargetMode="External"/><Relationship Id="rId3" Type="http://schemas.openxmlformats.org/officeDocument/2006/relationships/image" Target="../media/image21.jpg"/><Relationship Id="rId7" Type="http://schemas.openxmlformats.org/officeDocument/2006/relationships/hyperlink" Target="https://www.google.co.kr/search?espv=2&amp;biw=760&amp;bih=597&amp;q=%EC%84%B1%EB%82%A8%EC%8B%9C+%EB%8C%80%ED%95%9C%EB%AF%BC%EA%B5%AD&amp;stick=H4sIAAAAAAAAAOPgE-LSz9U3MDLPyik3UOIEsY3LzIpLtLSyk63084vSE_MyqxJLMvPzUDhWGamJKYWliUUlqUXFADLWo6ZFAAAA&amp;sa=X&amp;ved=0ahUKEwj6q_yjr4vPAhWBG5QKHdNMAUQQmxMIpAEoATA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oogle.co.kr/search?espv=2&amp;biw=760&amp;bih=597&amp;q=%ED%8C%8C%EB%A6%AC%EB%B0%94%EA%B2%8C%EB%9C%A8+%EC%A3%BC%EC%86%8C&amp;stick=H4sIAAAAAAAAAOPgE-LSz9U3MDLPyik30NLKTrbSzy9KT8zLrEosyczPQ-FYZaQmphSWJhaVpBYVAwBHdOijOgAAAA&amp;sa=X&amp;ved=0ahUKEwj6q_yjr4vPAhWBG5QKHdNMAUQQ6BMIowEoADAX" TargetMode="External"/><Relationship Id="rId5" Type="http://schemas.openxmlformats.org/officeDocument/2006/relationships/hyperlink" Target="https://www.google.co.kr/search?espv=2&amp;biw=760&amp;bih=597&amp;q=%ED%8C%8C%EB%A6%AC%EB%B0%94%EA%B2%8C%EB%9C%A8+%EC%B0%BD%EB%A6%BD&amp;stick=H4sIAAAAAAAAAOPgE-LSz9U3MDLPyik30FLNTrbSzy9KT8zLrEosyczPQ-FYpeWX5qWkpgAAcILuhjUAAAA&amp;sa=X&amp;ved=0ahUKEwj6q_yjr4vPAhWBG5QKHdNMAUQQ6BMIoAEoADAW" TargetMode="External"/><Relationship Id="rId4" Type="http://schemas.openxmlformats.org/officeDocument/2006/relationships/hyperlink" Target="http://ko.wikipedia.org/wiki/%ED%8C%8C%EB%A6%AC%ED%81%AC%EB%9D%BC%EC%83%81" TargetMode="External"/><Relationship Id="rId9" Type="http://schemas.openxmlformats.org/officeDocument/2006/relationships/hyperlink" Target="https://www.google.co.kr/search?espv=2&amp;biw=760&amp;bih=597&amp;q=%EA%B6%8C%EC%9D%B8%ED%83%9C&amp;stick=H4sIAAAAAAAAAOPgE-LSz9U3MDLPyik3UOLVT9c3NEwqr4yvMq8s1lLMTrbSzy9KT8zLrEosyczPQ-FYJafmAwBq0S2PQAAAAA&amp;sa=X&amp;ved=0ahUKEwj6q_yjr4vPAhWBG5QKHdNMAUQQmxMIqAEoATA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xample@mail.com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xample@mail.com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70.jp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jpg"/><Relationship Id="rId11" Type="http://schemas.openxmlformats.org/officeDocument/2006/relationships/image" Target="../media/image73.png"/><Relationship Id="rId5" Type="http://schemas.openxmlformats.org/officeDocument/2006/relationships/image" Target="../media/image68.jpg"/><Relationship Id="rId15" Type="http://schemas.openxmlformats.org/officeDocument/2006/relationships/image" Target="../media/image77.png"/><Relationship Id="rId10" Type="http://schemas.openxmlformats.org/officeDocument/2006/relationships/image" Target="../media/image72.jpg"/><Relationship Id="rId4" Type="http://schemas.openxmlformats.org/officeDocument/2006/relationships/image" Target="../media/image67.png"/><Relationship Id="rId9" Type="http://schemas.openxmlformats.org/officeDocument/2006/relationships/image" Target="../media/image71.jpg"/><Relationship Id="rId1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80.png"/><Relationship Id="rId3" Type="http://schemas.openxmlformats.org/officeDocument/2006/relationships/image" Target="../media/image66.png"/><Relationship Id="rId7" Type="http://schemas.openxmlformats.org/officeDocument/2006/relationships/image" Target="../media/image70.jpg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jpg"/><Relationship Id="rId11" Type="http://schemas.openxmlformats.org/officeDocument/2006/relationships/image" Target="../media/image78.png"/><Relationship Id="rId5" Type="http://schemas.openxmlformats.org/officeDocument/2006/relationships/image" Target="../media/image68.jpg"/><Relationship Id="rId10" Type="http://schemas.openxmlformats.org/officeDocument/2006/relationships/image" Target="../media/image72.jpg"/><Relationship Id="rId4" Type="http://schemas.openxmlformats.org/officeDocument/2006/relationships/image" Target="../media/image67.png"/><Relationship Id="rId9" Type="http://schemas.openxmlformats.org/officeDocument/2006/relationships/image" Target="../media/image71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78.png"/><Relationship Id="rId3" Type="http://schemas.openxmlformats.org/officeDocument/2006/relationships/image" Target="../media/image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1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jpeg"/><Relationship Id="rId5" Type="http://schemas.openxmlformats.org/officeDocument/2006/relationships/image" Target="../media/image99.jpeg"/><Relationship Id="rId4" Type="http://schemas.openxmlformats.org/officeDocument/2006/relationships/image" Target="../media/image98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7.jpeg"/><Relationship Id="rId7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xample@mail.co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xample@mail.co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xample@mail.co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13"/>
            <a:ext cx="10382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메인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화면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102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796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687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34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34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001" y="1148525"/>
            <a:ext cx="3041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850" spc="1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872" y="1166347"/>
            <a:ext cx="23304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10" dirty="0">
                <a:solidFill>
                  <a:srgbClr val="3F3F3F"/>
                </a:solidFill>
                <a:latin typeface="Malgun Gothic"/>
                <a:cs typeface="Malgun Gothic"/>
              </a:rPr>
              <a:t>J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850" spc="1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331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331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331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331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0"/>
                </a:lnTo>
                <a:lnTo>
                  <a:pt x="10693405" y="2209970"/>
                </a:lnTo>
                <a:lnTo>
                  <a:pt x="0" y="220997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10693405" y="0"/>
                </a:moveTo>
                <a:lnTo>
                  <a:pt x="0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0249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8481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7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7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7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6700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3834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3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4895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4" y="35636"/>
                </a:lnTo>
                <a:lnTo>
                  <a:pt x="267334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5765" y="3273278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47702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5" y="35636"/>
                </a:lnTo>
                <a:lnTo>
                  <a:pt x="267335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8572" y="3264367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60711" y="2379281"/>
            <a:ext cx="392430" cy="231775"/>
          </a:xfrm>
          <a:custGeom>
            <a:avLst/>
            <a:gdLst/>
            <a:ahLst/>
            <a:cxnLst/>
            <a:rect l="l" t="t" r="r" b="b"/>
            <a:pathLst>
              <a:path w="392429" h="231775">
                <a:moveTo>
                  <a:pt x="276237" y="231686"/>
                </a:moveTo>
                <a:lnTo>
                  <a:pt x="115836" y="231686"/>
                </a:lnTo>
                <a:lnTo>
                  <a:pt x="70760" y="222578"/>
                </a:lnTo>
                <a:lnTo>
                  <a:pt x="33939" y="197746"/>
                </a:lnTo>
                <a:lnTo>
                  <a:pt x="9107" y="160925"/>
                </a:lnTo>
                <a:lnTo>
                  <a:pt x="0" y="115849"/>
                </a:lnTo>
                <a:lnTo>
                  <a:pt x="9107" y="70771"/>
                </a:lnTo>
                <a:lnTo>
                  <a:pt x="33939" y="33945"/>
                </a:lnTo>
                <a:lnTo>
                  <a:pt x="70760" y="9109"/>
                </a:lnTo>
                <a:lnTo>
                  <a:pt x="115836" y="0"/>
                </a:lnTo>
                <a:lnTo>
                  <a:pt x="276237" y="0"/>
                </a:lnTo>
                <a:lnTo>
                  <a:pt x="321315" y="9109"/>
                </a:lnTo>
                <a:lnTo>
                  <a:pt x="358141" y="33945"/>
                </a:lnTo>
                <a:lnTo>
                  <a:pt x="382977" y="70771"/>
                </a:lnTo>
                <a:lnTo>
                  <a:pt x="392087" y="115849"/>
                </a:lnTo>
                <a:lnTo>
                  <a:pt x="382977" y="160925"/>
                </a:lnTo>
                <a:lnTo>
                  <a:pt x="358141" y="197746"/>
                </a:lnTo>
                <a:lnTo>
                  <a:pt x="321315" y="222578"/>
                </a:lnTo>
                <a:lnTo>
                  <a:pt x="276237" y="23168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14845" y="2441872"/>
            <a:ext cx="28003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828282"/>
                </a:solidFill>
                <a:latin typeface="Malgun Gothic"/>
                <a:cs typeface="Malgun Gothic"/>
              </a:rPr>
              <a:t>next</a:t>
            </a:r>
            <a:r>
              <a:rPr sz="700" spc="-185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&gt;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489" y="2370366"/>
            <a:ext cx="392430" cy="258445"/>
          </a:xfrm>
          <a:custGeom>
            <a:avLst/>
            <a:gdLst/>
            <a:ahLst/>
            <a:cxnLst/>
            <a:rect l="l" t="t" r="r" b="b"/>
            <a:pathLst>
              <a:path w="392430" h="258444">
                <a:moveTo>
                  <a:pt x="267334" y="258432"/>
                </a:moveTo>
                <a:lnTo>
                  <a:pt x="124757" y="258432"/>
                </a:lnTo>
                <a:lnTo>
                  <a:pt x="76211" y="248622"/>
                </a:lnTo>
                <a:lnTo>
                  <a:pt x="36553" y="221876"/>
                </a:lnTo>
                <a:lnTo>
                  <a:pt x="9809" y="182217"/>
                </a:lnTo>
                <a:lnTo>
                  <a:pt x="0" y="133667"/>
                </a:lnTo>
                <a:lnTo>
                  <a:pt x="0" y="124764"/>
                </a:lnTo>
                <a:lnTo>
                  <a:pt x="9809" y="76214"/>
                </a:lnTo>
                <a:lnTo>
                  <a:pt x="36553" y="36555"/>
                </a:lnTo>
                <a:lnTo>
                  <a:pt x="76211" y="9809"/>
                </a:lnTo>
                <a:lnTo>
                  <a:pt x="124757" y="0"/>
                </a:lnTo>
                <a:lnTo>
                  <a:pt x="267334" y="0"/>
                </a:lnTo>
                <a:lnTo>
                  <a:pt x="315881" y="9809"/>
                </a:lnTo>
                <a:lnTo>
                  <a:pt x="355538" y="36555"/>
                </a:lnTo>
                <a:lnTo>
                  <a:pt x="382283" y="76214"/>
                </a:lnTo>
                <a:lnTo>
                  <a:pt x="392092" y="124764"/>
                </a:lnTo>
                <a:lnTo>
                  <a:pt x="392092" y="133667"/>
                </a:lnTo>
                <a:lnTo>
                  <a:pt x="382283" y="182217"/>
                </a:lnTo>
                <a:lnTo>
                  <a:pt x="355538" y="221876"/>
                </a:lnTo>
                <a:lnTo>
                  <a:pt x="315881" y="248622"/>
                </a:lnTo>
                <a:lnTo>
                  <a:pt x="267334" y="25843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5623" y="2432961"/>
            <a:ext cx="28575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&lt;</a:t>
            </a:r>
            <a:r>
              <a:rPr sz="700" spc="-160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20" dirty="0">
                <a:solidFill>
                  <a:srgbClr val="828282"/>
                </a:solidFill>
                <a:latin typeface="Malgun Gothic"/>
                <a:cs typeface="Malgun Gothic"/>
              </a:rPr>
              <a:t>prev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02312" y="676233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62"/>
            <a:ext cx="15640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메인 화면 -</a:t>
            </a:r>
            <a:r>
              <a:rPr sz="11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151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845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736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39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390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574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397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380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380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380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380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0"/>
                </a:lnTo>
                <a:lnTo>
                  <a:pt x="10693405" y="2209970"/>
                </a:lnTo>
                <a:lnTo>
                  <a:pt x="0" y="220997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10693405" y="0"/>
                </a:moveTo>
                <a:lnTo>
                  <a:pt x="0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0249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8481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7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7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7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6700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3834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3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4895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4" y="35636"/>
                </a:lnTo>
                <a:lnTo>
                  <a:pt x="267334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5765" y="3273328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47702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5" y="35636"/>
                </a:lnTo>
                <a:lnTo>
                  <a:pt x="267335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8572" y="3264416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60711" y="2379281"/>
            <a:ext cx="392430" cy="231775"/>
          </a:xfrm>
          <a:custGeom>
            <a:avLst/>
            <a:gdLst/>
            <a:ahLst/>
            <a:cxnLst/>
            <a:rect l="l" t="t" r="r" b="b"/>
            <a:pathLst>
              <a:path w="392429" h="231775">
                <a:moveTo>
                  <a:pt x="276237" y="231686"/>
                </a:moveTo>
                <a:lnTo>
                  <a:pt x="115836" y="231686"/>
                </a:lnTo>
                <a:lnTo>
                  <a:pt x="70760" y="222578"/>
                </a:lnTo>
                <a:lnTo>
                  <a:pt x="33939" y="197746"/>
                </a:lnTo>
                <a:lnTo>
                  <a:pt x="9107" y="160925"/>
                </a:lnTo>
                <a:lnTo>
                  <a:pt x="0" y="115849"/>
                </a:lnTo>
                <a:lnTo>
                  <a:pt x="9107" y="70765"/>
                </a:lnTo>
                <a:lnTo>
                  <a:pt x="33939" y="33940"/>
                </a:lnTo>
                <a:lnTo>
                  <a:pt x="70760" y="9107"/>
                </a:lnTo>
                <a:lnTo>
                  <a:pt x="115836" y="0"/>
                </a:lnTo>
                <a:lnTo>
                  <a:pt x="276237" y="0"/>
                </a:lnTo>
                <a:lnTo>
                  <a:pt x="321315" y="9107"/>
                </a:lnTo>
                <a:lnTo>
                  <a:pt x="358141" y="33940"/>
                </a:lnTo>
                <a:lnTo>
                  <a:pt x="382977" y="70765"/>
                </a:lnTo>
                <a:lnTo>
                  <a:pt x="392087" y="115849"/>
                </a:lnTo>
                <a:lnTo>
                  <a:pt x="382977" y="160925"/>
                </a:lnTo>
                <a:lnTo>
                  <a:pt x="358141" y="197746"/>
                </a:lnTo>
                <a:lnTo>
                  <a:pt x="321315" y="222578"/>
                </a:lnTo>
                <a:lnTo>
                  <a:pt x="276237" y="23168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14845" y="2441921"/>
            <a:ext cx="28003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828282"/>
                </a:solidFill>
                <a:latin typeface="Malgun Gothic"/>
                <a:cs typeface="Malgun Gothic"/>
              </a:rPr>
              <a:t>next</a:t>
            </a:r>
            <a:r>
              <a:rPr sz="700" spc="-185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&gt;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489" y="2370366"/>
            <a:ext cx="392430" cy="258445"/>
          </a:xfrm>
          <a:custGeom>
            <a:avLst/>
            <a:gdLst/>
            <a:ahLst/>
            <a:cxnLst/>
            <a:rect l="l" t="t" r="r" b="b"/>
            <a:pathLst>
              <a:path w="392430" h="258444">
                <a:moveTo>
                  <a:pt x="267334" y="258432"/>
                </a:moveTo>
                <a:lnTo>
                  <a:pt x="124757" y="258432"/>
                </a:lnTo>
                <a:lnTo>
                  <a:pt x="76211" y="248622"/>
                </a:lnTo>
                <a:lnTo>
                  <a:pt x="36553" y="221876"/>
                </a:lnTo>
                <a:lnTo>
                  <a:pt x="9809" y="182217"/>
                </a:lnTo>
                <a:lnTo>
                  <a:pt x="0" y="133667"/>
                </a:lnTo>
                <a:lnTo>
                  <a:pt x="0" y="124764"/>
                </a:lnTo>
                <a:lnTo>
                  <a:pt x="9809" y="76214"/>
                </a:lnTo>
                <a:lnTo>
                  <a:pt x="36553" y="36555"/>
                </a:lnTo>
                <a:lnTo>
                  <a:pt x="76211" y="9809"/>
                </a:lnTo>
                <a:lnTo>
                  <a:pt x="124757" y="0"/>
                </a:lnTo>
                <a:lnTo>
                  <a:pt x="267334" y="0"/>
                </a:lnTo>
                <a:lnTo>
                  <a:pt x="315881" y="9809"/>
                </a:lnTo>
                <a:lnTo>
                  <a:pt x="355538" y="36555"/>
                </a:lnTo>
                <a:lnTo>
                  <a:pt x="382283" y="76214"/>
                </a:lnTo>
                <a:lnTo>
                  <a:pt x="392092" y="124764"/>
                </a:lnTo>
                <a:lnTo>
                  <a:pt x="392092" y="133667"/>
                </a:lnTo>
                <a:lnTo>
                  <a:pt x="382283" y="182217"/>
                </a:lnTo>
                <a:lnTo>
                  <a:pt x="355538" y="221876"/>
                </a:lnTo>
                <a:lnTo>
                  <a:pt x="315881" y="248622"/>
                </a:lnTo>
                <a:lnTo>
                  <a:pt x="267334" y="25843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5623" y="2433010"/>
            <a:ext cx="28575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&lt;</a:t>
            </a:r>
            <a:r>
              <a:rPr sz="700" spc="-160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20" dirty="0">
                <a:solidFill>
                  <a:srgbClr val="828282"/>
                </a:solidFill>
                <a:latin typeface="Malgun Gothic"/>
                <a:cs typeface="Malgun Gothic"/>
              </a:rPr>
              <a:t>prev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02312" y="676282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84"/>
            <a:ext cx="14389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로그아웃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팝업창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173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868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759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41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41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59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418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401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401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401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401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0"/>
                </a:lnTo>
                <a:lnTo>
                  <a:pt x="10693405" y="2209970"/>
                </a:lnTo>
                <a:lnTo>
                  <a:pt x="0" y="220997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10693405" y="0"/>
                </a:moveTo>
                <a:lnTo>
                  <a:pt x="0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90141"/>
            <a:ext cx="10693400" cy="2210435"/>
          </a:xfrm>
          <a:custGeom>
            <a:avLst/>
            <a:gdLst/>
            <a:ahLst/>
            <a:cxnLst/>
            <a:rect l="l" t="t" r="r" b="b"/>
            <a:pathLst>
              <a:path w="10693400" h="2210435">
                <a:moveTo>
                  <a:pt x="0" y="0"/>
                </a:moveTo>
                <a:lnTo>
                  <a:pt x="10693405" y="220997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0249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8481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7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7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7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6700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4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3834" y="329713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53466" y="106933"/>
                </a:moveTo>
                <a:lnTo>
                  <a:pt x="32661" y="102730"/>
                </a:lnTo>
                <a:lnTo>
                  <a:pt x="15665" y="91268"/>
                </a:lnTo>
                <a:lnTo>
                  <a:pt x="4203" y="74272"/>
                </a:lnTo>
                <a:lnTo>
                  <a:pt x="0" y="53466"/>
                </a:lnTo>
                <a:lnTo>
                  <a:pt x="4203" y="32661"/>
                </a:lnTo>
                <a:lnTo>
                  <a:pt x="15665" y="15665"/>
                </a:lnTo>
                <a:lnTo>
                  <a:pt x="32661" y="4203"/>
                </a:lnTo>
                <a:lnTo>
                  <a:pt x="53466" y="0"/>
                </a:lnTo>
                <a:lnTo>
                  <a:pt x="74272" y="4203"/>
                </a:lnTo>
                <a:lnTo>
                  <a:pt x="91268" y="15665"/>
                </a:lnTo>
                <a:lnTo>
                  <a:pt x="102730" y="32661"/>
                </a:lnTo>
                <a:lnTo>
                  <a:pt x="106933" y="53466"/>
                </a:lnTo>
                <a:lnTo>
                  <a:pt x="102730" y="74272"/>
                </a:lnTo>
                <a:lnTo>
                  <a:pt x="91268" y="91268"/>
                </a:lnTo>
                <a:lnTo>
                  <a:pt x="74272" y="102730"/>
                </a:lnTo>
                <a:lnTo>
                  <a:pt x="53466" y="1069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4895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4" y="35636"/>
                </a:lnTo>
                <a:lnTo>
                  <a:pt x="267334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5765" y="3273349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47702" y="321693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31686" y="267334"/>
                </a:moveTo>
                <a:lnTo>
                  <a:pt x="35648" y="267334"/>
                </a:lnTo>
                <a:lnTo>
                  <a:pt x="21774" y="264531"/>
                </a:lnTo>
                <a:lnTo>
                  <a:pt x="10442" y="256887"/>
                </a:lnTo>
                <a:lnTo>
                  <a:pt x="2801" y="245555"/>
                </a:lnTo>
                <a:lnTo>
                  <a:pt x="0" y="231686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231686" y="0"/>
                </a:lnTo>
                <a:lnTo>
                  <a:pt x="245560" y="2801"/>
                </a:lnTo>
                <a:lnTo>
                  <a:pt x="256892" y="10440"/>
                </a:lnTo>
                <a:lnTo>
                  <a:pt x="264533" y="21768"/>
                </a:lnTo>
                <a:lnTo>
                  <a:pt x="267335" y="35636"/>
                </a:lnTo>
                <a:lnTo>
                  <a:pt x="267335" y="231686"/>
                </a:lnTo>
                <a:lnTo>
                  <a:pt x="264533" y="245555"/>
                </a:lnTo>
                <a:lnTo>
                  <a:pt x="256892" y="256887"/>
                </a:lnTo>
                <a:lnTo>
                  <a:pt x="245560" y="264531"/>
                </a:lnTo>
                <a:lnTo>
                  <a:pt x="231686" y="26733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8572" y="3264438"/>
            <a:ext cx="1041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60711" y="2379281"/>
            <a:ext cx="392430" cy="231775"/>
          </a:xfrm>
          <a:custGeom>
            <a:avLst/>
            <a:gdLst/>
            <a:ahLst/>
            <a:cxnLst/>
            <a:rect l="l" t="t" r="r" b="b"/>
            <a:pathLst>
              <a:path w="392429" h="231775">
                <a:moveTo>
                  <a:pt x="276237" y="231686"/>
                </a:moveTo>
                <a:lnTo>
                  <a:pt x="115836" y="231686"/>
                </a:lnTo>
                <a:lnTo>
                  <a:pt x="70760" y="222578"/>
                </a:lnTo>
                <a:lnTo>
                  <a:pt x="33939" y="197746"/>
                </a:lnTo>
                <a:lnTo>
                  <a:pt x="9107" y="160925"/>
                </a:lnTo>
                <a:lnTo>
                  <a:pt x="0" y="115849"/>
                </a:lnTo>
                <a:lnTo>
                  <a:pt x="9107" y="70771"/>
                </a:lnTo>
                <a:lnTo>
                  <a:pt x="33939" y="33945"/>
                </a:lnTo>
                <a:lnTo>
                  <a:pt x="70760" y="9109"/>
                </a:lnTo>
                <a:lnTo>
                  <a:pt x="115836" y="0"/>
                </a:lnTo>
                <a:lnTo>
                  <a:pt x="276237" y="0"/>
                </a:lnTo>
                <a:lnTo>
                  <a:pt x="321315" y="9109"/>
                </a:lnTo>
                <a:lnTo>
                  <a:pt x="358141" y="33945"/>
                </a:lnTo>
                <a:lnTo>
                  <a:pt x="382977" y="70771"/>
                </a:lnTo>
                <a:lnTo>
                  <a:pt x="392087" y="115849"/>
                </a:lnTo>
                <a:lnTo>
                  <a:pt x="382977" y="160925"/>
                </a:lnTo>
                <a:lnTo>
                  <a:pt x="358141" y="197746"/>
                </a:lnTo>
                <a:lnTo>
                  <a:pt x="321315" y="222578"/>
                </a:lnTo>
                <a:lnTo>
                  <a:pt x="276237" y="23168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14845" y="2441943"/>
            <a:ext cx="280035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828282"/>
                </a:solidFill>
                <a:latin typeface="Malgun Gothic"/>
                <a:cs typeface="Malgun Gothic"/>
              </a:rPr>
              <a:t>next</a:t>
            </a:r>
            <a:r>
              <a:rPr sz="700" spc="-185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&gt;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489" y="2370366"/>
            <a:ext cx="392430" cy="258445"/>
          </a:xfrm>
          <a:custGeom>
            <a:avLst/>
            <a:gdLst/>
            <a:ahLst/>
            <a:cxnLst/>
            <a:rect l="l" t="t" r="r" b="b"/>
            <a:pathLst>
              <a:path w="392430" h="258444">
                <a:moveTo>
                  <a:pt x="267334" y="258432"/>
                </a:moveTo>
                <a:lnTo>
                  <a:pt x="124757" y="258432"/>
                </a:lnTo>
                <a:lnTo>
                  <a:pt x="76211" y="248622"/>
                </a:lnTo>
                <a:lnTo>
                  <a:pt x="36553" y="221876"/>
                </a:lnTo>
                <a:lnTo>
                  <a:pt x="9809" y="182217"/>
                </a:lnTo>
                <a:lnTo>
                  <a:pt x="0" y="133667"/>
                </a:lnTo>
                <a:lnTo>
                  <a:pt x="0" y="124764"/>
                </a:lnTo>
                <a:lnTo>
                  <a:pt x="9809" y="76214"/>
                </a:lnTo>
                <a:lnTo>
                  <a:pt x="36553" y="36555"/>
                </a:lnTo>
                <a:lnTo>
                  <a:pt x="76211" y="9809"/>
                </a:lnTo>
                <a:lnTo>
                  <a:pt x="124757" y="0"/>
                </a:lnTo>
                <a:lnTo>
                  <a:pt x="267334" y="0"/>
                </a:lnTo>
                <a:lnTo>
                  <a:pt x="315881" y="9809"/>
                </a:lnTo>
                <a:lnTo>
                  <a:pt x="355538" y="36555"/>
                </a:lnTo>
                <a:lnTo>
                  <a:pt x="382283" y="76214"/>
                </a:lnTo>
                <a:lnTo>
                  <a:pt x="392092" y="124764"/>
                </a:lnTo>
                <a:lnTo>
                  <a:pt x="392092" y="133667"/>
                </a:lnTo>
                <a:lnTo>
                  <a:pt x="382283" y="182217"/>
                </a:lnTo>
                <a:lnTo>
                  <a:pt x="355538" y="221876"/>
                </a:lnTo>
                <a:lnTo>
                  <a:pt x="315881" y="248622"/>
                </a:lnTo>
                <a:lnTo>
                  <a:pt x="267334" y="25843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5623" y="2433032"/>
            <a:ext cx="28575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5" dirty="0">
                <a:solidFill>
                  <a:srgbClr val="828282"/>
                </a:solidFill>
                <a:latin typeface="Malgun Gothic"/>
                <a:cs typeface="Malgun Gothic"/>
              </a:rPr>
              <a:t>&lt;</a:t>
            </a:r>
            <a:r>
              <a:rPr sz="700" spc="-160" dirty="0">
                <a:solidFill>
                  <a:srgbClr val="828282"/>
                </a:solidFill>
                <a:latin typeface="Malgun Gothic"/>
                <a:cs typeface="Malgun Gothic"/>
              </a:rPr>
              <a:t> </a:t>
            </a:r>
            <a:r>
              <a:rPr sz="700" spc="20" dirty="0">
                <a:solidFill>
                  <a:srgbClr val="828282"/>
                </a:solidFill>
                <a:latin typeface="Malgun Gothic"/>
                <a:cs typeface="Malgun Gothic"/>
              </a:rPr>
              <a:t>prev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02312" y="676303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07017" y="1568361"/>
            <a:ext cx="4170679" cy="1853564"/>
          </a:xfrm>
          <a:custGeom>
            <a:avLst/>
            <a:gdLst/>
            <a:ahLst/>
            <a:cxnLst/>
            <a:rect l="l" t="t" r="r" b="b"/>
            <a:pathLst>
              <a:path w="4170679" h="1853564">
                <a:moveTo>
                  <a:pt x="4134777" y="1853526"/>
                </a:moveTo>
                <a:lnTo>
                  <a:pt x="35648" y="1853526"/>
                </a:lnTo>
                <a:lnTo>
                  <a:pt x="21774" y="1850724"/>
                </a:lnTo>
                <a:lnTo>
                  <a:pt x="10442" y="1843084"/>
                </a:lnTo>
                <a:lnTo>
                  <a:pt x="2801" y="1831752"/>
                </a:lnTo>
                <a:lnTo>
                  <a:pt x="0" y="1817877"/>
                </a:lnTo>
                <a:lnTo>
                  <a:pt x="0" y="35648"/>
                </a:lnTo>
                <a:lnTo>
                  <a:pt x="2801" y="21779"/>
                </a:lnTo>
                <a:lnTo>
                  <a:pt x="10442" y="10447"/>
                </a:lnTo>
                <a:lnTo>
                  <a:pt x="21774" y="2803"/>
                </a:lnTo>
                <a:lnTo>
                  <a:pt x="35648" y="0"/>
                </a:lnTo>
                <a:lnTo>
                  <a:pt x="4134777" y="0"/>
                </a:lnTo>
                <a:lnTo>
                  <a:pt x="4148651" y="2803"/>
                </a:lnTo>
                <a:lnTo>
                  <a:pt x="4159983" y="10447"/>
                </a:lnTo>
                <a:lnTo>
                  <a:pt x="4167624" y="21779"/>
                </a:lnTo>
                <a:lnTo>
                  <a:pt x="4170426" y="35648"/>
                </a:lnTo>
                <a:lnTo>
                  <a:pt x="4170426" y="1817877"/>
                </a:lnTo>
                <a:lnTo>
                  <a:pt x="4167624" y="1831752"/>
                </a:lnTo>
                <a:lnTo>
                  <a:pt x="4159983" y="1843084"/>
                </a:lnTo>
                <a:lnTo>
                  <a:pt x="4148651" y="1850724"/>
                </a:lnTo>
                <a:lnTo>
                  <a:pt x="4134777" y="185352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34447" y="2041258"/>
            <a:ext cx="228663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로그 아웃</a:t>
            </a:r>
            <a:r>
              <a:rPr sz="1750" spc="-2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2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63515" y="2717901"/>
            <a:ext cx="1862455" cy="525780"/>
          </a:xfrm>
          <a:custGeom>
            <a:avLst/>
            <a:gdLst/>
            <a:ahLst/>
            <a:cxnLst/>
            <a:rect l="l" t="t" r="r" b="b"/>
            <a:pathLst>
              <a:path w="1862454" h="525780">
                <a:moveTo>
                  <a:pt x="1826793" y="525767"/>
                </a:moveTo>
                <a:lnTo>
                  <a:pt x="35648" y="525767"/>
                </a:lnTo>
                <a:lnTo>
                  <a:pt x="21779" y="522963"/>
                </a:lnTo>
                <a:lnTo>
                  <a:pt x="10447" y="515319"/>
                </a:lnTo>
                <a:lnTo>
                  <a:pt x="2803" y="503987"/>
                </a:lnTo>
                <a:lnTo>
                  <a:pt x="0" y="490118"/>
                </a:lnTo>
                <a:lnTo>
                  <a:pt x="0" y="35648"/>
                </a:lnTo>
                <a:lnTo>
                  <a:pt x="2803" y="21779"/>
                </a:lnTo>
                <a:lnTo>
                  <a:pt x="10447" y="10447"/>
                </a:lnTo>
                <a:lnTo>
                  <a:pt x="21779" y="2803"/>
                </a:lnTo>
                <a:lnTo>
                  <a:pt x="35648" y="0"/>
                </a:lnTo>
                <a:lnTo>
                  <a:pt x="1826793" y="0"/>
                </a:lnTo>
                <a:lnTo>
                  <a:pt x="1840662" y="2803"/>
                </a:lnTo>
                <a:lnTo>
                  <a:pt x="1851994" y="10447"/>
                </a:lnTo>
                <a:lnTo>
                  <a:pt x="1859638" y="21779"/>
                </a:lnTo>
                <a:lnTo>
                  <a:pt x="1862442" y="35648"/>
                </a:lnTo>
                <a:lnTo>
                  <a:pt x="1862442" y="490118"/>
                </a:lnTo>
                <a:lnTo>
                  <a:pt x="1859638" y="503987"/>
                </a:lnTo>
                <a:lnTo>
                  <a:pt x="1851994" y="515319"/>
                </a:lnTo>
                <a:lnTo>
                  <a:pt x="1840662" y="522963"/>
                </a:lnTo>
                <a:lnTo>
                  <a:pt x="1826793" y="52576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84016" y="2881257"/>
            <a:ext cx="224154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67418" y="2717901"/>
            <a:ext cx="1862455" cy="525780"/>
          </a:xfrm>
          <a:custGeom>
            <a:avLst/>
            <a:gdLst/>
            <a:ahLst/>
            <a:cxnLst/>
            <a:rect l="l" t="t" r="r" b="b"/>
            <a:pathLst>
              <a:path w="1862454" h="525780">
                <a:moveTo>
                  <a:pt x="1826793" y="525767"/>
                </a:moveTo>
                <a:lnTo>
                  <a:pt x="35648" y="525767"/>
                </a:lnTo>
                <a:lnTo>
                  <a:pt x="21774" y="522963"/>
                </a:lnTo>
                <a:lnTo>
                  <a:pt x="10442" y="515319"/>
                </a:lnTo>
                <a:lnTo>
                  <a:pt x="2801" y="503987"/>
                </a:lnTo>
                <a:lnTo>
                  <a:pt x="0" y="490118"/>
                </a:lnTo>
                <a:lnTo>
                  <a:pt x="0" y="35648"/>
                </a:lnTo>
                <a:lnTo>
                  <a:pt x="2801" y="21779"/>
                </a:lnTo>
                <a:lnTo>
                  <a:pt x="10442" y="10447"/>
                </a:lnTo>
                <a:lnTo>
                  <a:pt x="21774" y="2803"/>
                </a:lnTo>
                <a:lnTo>
                  <a:pt x="35648" y="0"/>
                </a:lnTo>
                <a:lnTo>
                  <a:pt x="1826793" y="0"/>
                </a:lnTo>
                <a:lnTo>
                  <a:pt x="1840660" y="2803"/>
                </a:lnTo>
                <a:lnTo>
                  <a:pt x="1851988" y="10447"/>
                </a:lnTo>
                <a:lnTo>
                  <a:pt x="1859627" y="21779"/>
                </a:lnTo>
                <a:lnTo>
                  <a:pt x="1862429" y="35648"/>
                </a:lnTo>
                <a:lnTo>
                  <a:pt x="1862429" y="490118"/>
                </a:lnTo>
                <a:lnTo>
                  <a:pt x="1859627" y="503987"/>
                </a:lnTo>
                <a:lnTo>
                  <a:pt x="1851988" y="515319"/>
                </a:lnTo>
                <a:lnTo>
                  <a:pt x="1840660" y="522963"/>
                </a:lnTo>
                <a:lnTo>
                  <a:pt x="1826793" y="525767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58702" y="2881257"/>
            <a:ext cx="476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55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1100" spc="35" dirty="0">
                <a:solidFill>
                  <a:srgbClr val="FFFFFF"/>
                </a:solidFill>
                <a:latin typeface="Malgun Gothic"/>
                <a:cs typeface="Malgun Gothic"/>
              </a:rPr>
              <a:t>ce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89985"/>
            <a:ext cx="8794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</a:t>
            </a:r>
            <a:r>
              <a:rPr sz="90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story1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074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157" y="2664412"/>
            <a:ext cx="9526270" cy="4117340"/>
          </a:xfrm>
          <a:custGeom>
            <a:avLst/>
            <a:gdLst/>
            <a:ahLst/>
            <a:cxnLst/>
            <a:rect l="l" t="t" r="r" b="b"/>
            <a:pathLst>
              <a:path w="9526270" h="4117340">
                <a:moveTo>
                  <a:pt x="0" y="0"/>
                </a:moveTo>
                <a:lnTo>
                  <a:pt x="9526041" y="0"/>
                </a:lnTo>
                <a:lnTo>
                  <a:pt x="9526041" y="4116961"/>
                </a:lnTo>
                <a:lnTo>
                  <a:pt x="0" y="4116961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3768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5659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9313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84494" y="1069313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712" y="114849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127" y="1166319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33642" y="1161303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02312" y="676205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22224" y="1161303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3944" y="1161303"/>
            <a:ext cx="168910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>
              <a:lnSpc>
                <a:spcPct val="100000"/>
              </a:lnSpc>
              <a:tabLst>
                <a:tab pos="1304290" algn="l"/>
              </a:tabLst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	</a:t>
            </a: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회사소개 오시는</a:t>
            </a:r>
            <a:r>
              <a:rPr sz="1250" spc="-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길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93785" y="1416875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401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5013" y="2976333"/>
            <a:ext cx="4411029" cy="3038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0995" y="2365750"/>
            <a:ext cx="12458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브랜드</a:t>
            </a:r>
            <a:r>
              <a:rPr sz="165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스토리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157" y="2664412"/>
            <a:ext cx="9526270" cy="411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97790" marR="4880610">
              <a:lnSpc>
                <a:spcPct val="1169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매일매일 매장에서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직접 굽는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신선함을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가장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큰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가치로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하는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베이커리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입니다.  </a:t>
            </a: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1997년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구리교문에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처음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매장을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연</a:t>
            </a:r>
            <a:r>
              <a:rPr sz="11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뚜레쥬르는,</a:t>
            </a:r>
            <a:endParaRPr sz="1100">
              <a:latin typeface="Malgun Gothic"/>
              <a:cs typeface="Malgun Gothic"/>
            </a:endParaRPr>
          </a:p>
          <a:p>
            <a:pPr marL="97790" marR="5753735">
              <a:lnSpc>
                <a:spcPct val="1169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그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시절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공장에서 양산빵을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납품 받던 다른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베이커리들과</a:t>
            </a:r>
            <a:r>
              <a:rPr sz="11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15" dirty="0">
                <a:solidFill>
                  <a:srgbClr val="333333"/>
                </a:solidFill>
                <a:latin typeface="Malgun Gothic"/>
                <a:cs typeface="Malgun Gothic"/>
              </a:rPr>
              <a:t>달리,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하루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3번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매장에서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갓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구운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신선한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빵을</a:t>
            </a:r>
            <a:r>
              <a:rPr sz="11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제공하며</a:t>
            </a:r>
            <a:endParaRPr sz="1100">
              <a:latin typeface="Malgun Gothic"/>
              <a:cs typeface="Malgun Gothic"/>
            </a:endParaRPr>
          </a:p>
          <a:p>
            <a:pPr marL="97790">
              <a:lnSpc>
                <a:spcPct val="100000"/>
              </a:lnSpc>
              <a:spcBef>
                <a:spcPts val="220"/>
              </a:spcBef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국내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베이커리 업계에 새로운 변화의 바람을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일으켰습니다.</a:t>
            </a:r>
            <a:endParaRPr sz="1100">
              <a:latin typeface="Malgun Gothic"/>
              <a:cs typeface="Malgun Gothic"/>
            </a:endParaRPr>
          </a:p>
          <a:p>
            <a:pPr marL="97790" marR="4692015">
              <a:lnSpc>
                <a:spcPct val="1169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뚜레쥬르 매장에 들어서는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순간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감도는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갓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구워낸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빵의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고소하고 달큰한 향은대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량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생산에 급급했던 여타의 베이커리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브랜드와는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분명히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다른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차별점이</a:t>
            </a:r>
            <a:r>
              <a:rPr sz="110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되었습니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다</a:t>
            </a:r>
            <a:endParaRPr sz="1100">
              <a:latin typeface="Malgun Gothic"/>
              <a:cs typeface="Malgun Gothic"/>
            </a:endParaRPr>
          </a:p>
          <a:p>
            <a:pPr marL="97790" marR="5119370">
              <a:lnSpc>
                <a:spcPct val="1169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오븐에서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방금 꺼낸 빵이 가장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맛있다는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것을 </a:t>
            </a: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알기에,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뚜레쥬르는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지금도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더욱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따뜻하고 촉촉한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갓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구운 빵을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제공하기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위해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끊임없이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노력합니다.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매장에서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직접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굽는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것에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그치지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15" dirty="0">
                <a:solidFill>
                  <a:srgbClr val="333333"/>
                </a:solidFill>
                <a:latin typeface="Malgun Gothic"/>
                <a:cs typeface="Malgun Gothic"/>
              </a:rPr>
              <a:t>않고,</a:t>
            </a:r>
            <a:r>
              <a:rPr sz="11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언제라도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따끈한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빵을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만날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있게  더욱 자주 </a:t>
            </a:r>
            <a:r>
              <a:rPr sz="1100" spc="-15" dirty="0">
                <a:solidFill>
                  <a:srgbClr val="333333"/>
                </a:solidFill>
                <a:latin typeface="Malgun Gothic"/>
                <a:cs typeface="Malgun Gothic"/>
              </a:rPr>
              <a:t>굽고,</a:t>
            </a:r>
            <a:r>
              <a:rPr sz="1100" spc="-3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고객들이 필요한 시간에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맞춰 굽는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endParaRPr sz="1100">
              <a:latin typeface="Malgun Gothic"/>
              <a:cs typeface="Malgun Gothic"/>
            </a:endParaRPr>
          </a:p>
          <a:p>
            <a:pPr marL="97790">
              <a:lnSpc>
                <a:spcPct val="100000"/>
              </a:lnSpc>
              <a:spcBef>
                <a:spcPts val="220"/>
              </a:spcBef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세심하고 배려가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담긴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서비스도 준비하고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있습니다.</a:t>
            </a:r>
            <a:endParaRPr sz="1100">
              <a:latin typeface="Malgun Gothic"/>
              <a:cs typeface="Malgun Gothic"/>
            </a:endParaRPr>
          </a:p>
          <a:p>
            <a:pPr marL="97790" marR="5584825">
              <a:lnSpc>
                <a:spcPct val="1169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갓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구워낸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빵은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고소한 향기와 따스한 온기로 매장을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가득</a:t>
            </a:r>
            <a:r>
              <a:rPr sz="11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채우고, 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고객들에게는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가장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맛있는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빵을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맛보는 행복을</a:t>
            </a:r>
            <a:r>
              <a:rPr sz="110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선물합니다.</a:t>
            </a:r>
            <a:endParaRPr sz="1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212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34"/>
            <a:ext cx="10382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오시는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123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818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709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36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36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54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369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3642" y="1161352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2312" y="67625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22224" y="1161352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3944" y="1161352"/>
            <a:ext cx="168910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>
              <a:lnSpc>
                <a:spcPct val="100000"/>
              </a:lnSpc>
              <a:tabLst>
                <a:tab pos="1304290" algn="l"/>
              </a:tabLst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	</a:t>
            </a: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회사소개 오시는</a:t>
            </a:r>
            <a:r>
              <a:rPr sz="1250" spc="-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길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93785" y="1416875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401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5520" y="3314953"/>
            <a:ext cx="4134778" cy="3484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5774" y="654302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540" y="167081"/>
                </a:moveTo>
                <a:lnTo>
                  <a:pt x="51022" y="160516"/>
                </a:lnTo>
                <a:lnTo>
                  <a:pt x="24468" y="142613"/>
                </a:lnTo>
                <a:lnTo>
                  <a:pt x="6564" y="116058"/>
                </a:lnTo>
                <a:lnTo>
                  <a:pt x="0" y="83540"/>
                </a:lnTo>
                <a:lnTo>
                  <a:pt x="6564" y="51022"/>
                </a:lnTo>
                <a:lnTo>
                  <a:pt x="24468" y="24468"/>
                </a:lnTo>
                <a:lnTo>
                  <a:pt x="51022" y="6564"/>
                </a:lnTo>
                <a:lnTo>
                  <a:pt x="83540" y="0"/>
                </a:lnTo>
                <a:lnTo>
                  <a:pt x="116058" y="6564"/>
                </a:lnTo>
                <a:lnTo>
                  <a:pt x="142613" y="24468"/>
                </a:lnTo>
                <a:lnTo>
                  <a:pt x="160516" y="51022"/>
                </a:lnTo>
                <a:lnTo>
                  <a:pt x="165955" y="77965"/>
                </a:lnTo>
                <a:lnTo>
                  <a:pt x="35915" y="77965"/>
                </a:lnTo>
                <a:lnTo>
                  <a:pt x="33413" y="80467"/>
                </a:lnTo>
                <a:lnTo>
                  <a:pt x="33413" y="86614"/>
                </a:lnTo>
                <a:lnTo>
                  <a:pt x="35915" y="89103"/>
                </a:lnTo>
                <a:lnTo>
                  <a:pt x="165958" y="89103"/>
                </a:lnTo>
                <a:lnTo>
                  <a:pt x="160516" y="116058"/>
                </a:lnTo>
                <a:lnTo>
                  <a:pt x="142613" y="142613"/>
                </a:lnTo>
                <a:lnTo>
                  <a:pt x="116058" y="160516"/>
                </a:lnTo>
                <a:lnTo>
                  <a:pt x="83540" y="167081"/>
                </a:lnTo>
                <a:close/>
              </a:path>
              <a:path w="167639" h="167640">
                <a:moveTo>
                  <a:pt x="165958" y="89103"/>
                </a:moveTo>
                <a:lnTo>
                  <a:pt x="131178" y="89103"/>
                </a:lnTo>
                <a:lnTo>
                  <a:pt x="133667" y="86614"/>
                </a:lnTo>
                <a:lnTo>
                  <a:pt x="133667" y="80467"/>
                </a:lnTo>
                <a:lnTo>
                  <a:pt x="131178" y="77965"/>
                </a:lnTo>
                <a:lnTo>
                  <a:pt x="165955" y="77965"/>
                </a:lnTo>
                <a:lnTo>
                  <a:pt x="167081" y="83540"/>
                </a:lnTo>
                <a:lnTo>
                  <a:pt x="165958" y="89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5774" y="6320244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540" y="167081"/>
                </a:moveTo>
                <a:lnTo>
                  <a:pt x="51022" y="160516"/>
                </a:lnTo>
                <a:lnTo>
                  <a:pt x="24468" y="142613"/>
                </a:lnTo>
                <a:lnTo>
                  <a:pt x="6564" y="116058"/>
                </a:lnTo>
                <a:lnTo>
                  <a:pt x="0" y="83540"/>
                </a:lnTo>
                <a:lnTo>
                  <a:pt x="6564" y="51022"/>
                </a:lnTo>
                <a:lnTo>
                  <a:pt x="24468" y="24468"/>
                </a:lnTo>
                <a:lnTo>
                  <a:pt x="51022" y="6564"/>
                </a:lnTo>
                <a:lnTo>
                  <a:pt x="83540" y="0"/>
                </a:lnTo>
                <a:lnTo>
                  <a:pt x="116058" y="6564"/>
                </a:lnTo>
                <a:lnTo>
                  <a:pt x="142613" y="24468"/>
                </a:lnTo>
                <a:lnTo>
                  <a:pt x="148644" y="33413"/>
                </a:lnTo>
                <a:lnTo>
                  <a:pt x="80467" y="33413"/>
                </a:lnTo>
                <a:lnTo>
                  <a:pt x="77977" y="35915"/>
                </a:lnTo>
                <a:lnTo>
                  <a:pt x="77977" y="77978"/>
                </a:lnTo>
                <a:lnTo>
                  <a:pt x="35915" y="77978"/>
                </a:lnTo>
                <a:lnTo>
                  <a:pt x="33413" y="80467"/>
                </a:lnTo>
                <a:lnTo>
                  <a:pt x="33413" y="86613"/>
                </a:lnTo>
                <a:lnTo>
                  <a:pt x="35915" y="89115"/>
                </a:lnTo>
                <a:lnTo>
                  <a:pt x="77977" y="89115"/>
                </a:lnTo>
                <a:lnTo>
                  <a:pt x="77977" y="131178"/>
                </a:lnTo>
                <a:lnTo>
                  <a:pt x="80467" y="133667"/>
                </a:lnTo>
                <a:lnTo>
                  <a:pt x="148644" y="133667"/>
                </a:lnTo>
                <a:lnTo>
                  <a:pt x="142613" y="142613"/>
                </a:lnTo>
                <a:lnTo>
                  <a:pt x="116058" y="160516"/>
                </a:lnTo>
                <a:lnTo>
                  <a:pt x="83540" y="167081"/>
                </a:lnTo>
                <a:close/>
              </a:path>
              <a:path w="167639" h="167639">
                <a:moveTo>
                  <a:pt x="148644" y="133667"/>
                </a:moveTo>
                <a:lnTo>
                  <a:pt x="86613" y="133667"/>
                </a:lnTo>
                <a:lnTo>
                  <a:pt x="89115" y="131178"/>
                </a:lnTo>
                <a:lnTo>
                  <a:pt x="89115" y="89115"/>
                </a:lnTo>
                <a:lnTo>
                  <a:pt x="131178" y="89115"/>
                </a:lnTo>
                <a:lnTo>
                  <a:pt x="133667" y="86613"/>
                </a:lnTo>
                <a:lnTo>
                  <a:pt x="133667" y="80467"/>
                </a:lnTo>
                <a:lnTo>
                  <a:pt x="131178" y="77978"/>
                </a:lnTo>
                <a:lnTo>
                  <a:pt x="89115" y="77978"/>
                </a:lnTo>
                <a:lnTo>
                  <a:pt x="89115" y="35915"/>
                </a:lnTo>
                <a:lnTo>
                  <a:pt x="86613" y="33413"/>
                </a:lnTo>
                <a:lnTo>
                  <a:pt x="148644" y="33413"/>
                </a:lnTo>
                <a:lnTo>
                  <a:pt x="160516" y="51022"/>
                </a:lnTo>
                <a:lnTo>
                  <a:pt x="167081" y="83540"/>
                </a:lnTo>
                <a:lnTo>
                  <a:pt x="160516" y="116058"/>
                </a:lnTo>
                <a:lnTo>
                  <a:pt x="148644" y="133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9150" y="4589246"/>
            <a:ext cx="605790" cy="720725"/>
          </a:xfrm>
          <a:custGeom>
            <a:avLst/>
            <a:gdLst/>
            <a:ahLst/>
            <a:cxnLst/>
            <a:rect l="l" t="t" r="r" b="b"/>
            <a:pathLst>
              <a:path w="605790" h="720725">
                <a:moveTo>
                  <a:pt x="307721" y="720686"/>
                </a:moveTo>
                <a:lnTo>
                  <a:pt x="302323" y="720686"/>
                </a:lnTo>
                <a:lnTo>
                  <a:pt x="299453" y="719734"/>
                </a:lnTo>
                <a:lnTo>
                  <a:pt x="242992" y="670917"/>
                </a:lnTo>
                <a:lnTo>
                  <a:pt x="152601" y="571031"/>
                </a:lnTo>
                <a:lnTo>
                  <a:pt x="57360" y="434115"/>
                </a:lnTo>
                <a:lnTo>
                  <a:pt x="2603" y="284352"/>
                </a:lnTo>
                <a:lnTo>
                  <a:pt x="0" y="252907"/>
                </a:lnTo>
                <a:lnTo>
                  <a:pt x="3964" y="211885"/>
                </a:lnTo>
                <a:lnTo>
                  <a:pt x="15441" y="172970"/>
                </a:lnTo>
                <a:lnTo>
                  <a:pt x="33807" y="136683"/>
                </a:lnTo>
                <a:lnTo>
                  <a:pt x="58438" y="103544"/>
                </a:lnTo>
                <a:lnTo>
                  <a:pt x="88711" y="74075"/>
                </a:lnTo>
                <a:lnTo>
                  <a:pt x="124000" y="48797"/>
                </a:lnTo>
                <a:lnTo>
                  <a:pt x="163684" y="28229"/>
                </a:lnTo>
                <a:lnTo>
                  <a:pt x="207137" y="12893"/>
                </a:lnTo>
                <a:lnTo>
                  <a:pt x="253736" y="3310"/>
                </a:lnTo>
                <a:lnTo>
                  <a:pt x="302856" y="0"/>
                </a:lnTo>
                <a:lnTo>
                  <a:pt x="351981" y="3310"/>
                </a:lnTo>
                <a:lnTo>
                  <a:pt x="398582" y="12893"/>
                </a:lnTo>
                <a:lnTo>
                  <a:pt x="442037" y="28229"/>
                </a:lnTo>
                <a:lnTo>
                  <a:pt x="481722" y="48797"/>
                </a:lnTo>
                <a:lnTo>
                  <a:pt x="517013" y="74075"/>
                </a:lnTo>
                <a:lnTo>
                  <a:pt x="533612" y="90233"/>
                </a:lnTo>
                <a:lnTo>
                  <a:pt x="302856" y="90233"/>
                </a:lnTo>
                <a:lnTo>
                  <a:pt x="251138" y="96055"/>
                </a:lnTo>
                <a:lnTo>
                  <a:pt x="204622" y="112477"/>
                </a:lnTo>
                <a:lnTo>
                  <a:pt x="165182" y="137937"/>
                </a:lnTo>
                <a:lnTo>
                  <a:pt x="134691" y="170871"/>
                </a:lnTo>
                <a:lnTo>
                  <a:pt x="115023" y="209716"/>
                </a:lnTo>
                <a:lnTo>
                  <a:pt x="108051" y="252907"/>
                </a:lnTo>
                <a:lnTo>
                  <a:pt x="115023" y="296099"/>
                </a:lnTo>
                <a:lnTo>
                  <a:pt x="134691" y="334943"/>
                </a:lnTo>
                <a:lnTo>
                  <a:pt x="165182" y="367877"/>
                </a:lnTo>
                <a:lnTo>
                  <a:pt x="204622" y="393337"/>
                </a:lnTo>
                <a:lnTo>
                  <a:pt x="251138" y="409760"/>
                </a:lnTo>
                <a:lnTo>
                  <a:pt x="302856" y="415582"/>
                </a:lnTo>
                <a:lnTo>
                  <a:pt x="578886" y="415582"/>
                </a:lnTo>
                <a:lnTo>
                  <a:pt x="549717" y="485341"/>
                </a:lnTo>
                <a:lnTo>
                  <a:pt x="472411" y="574656"/>
                </a:lnTo>
                <a:lnTo>
                  <a:pt x="322313" y="713778"/>
                </a:lnTo>
                <a:lnTo>
                  <a:pt x="310591" y="719734"/>
                </a:lnTo>
                <a:lnTo>
                  <a:pt x="307721" y="720686"/>
                </a:lnTo>
                <a:close/>
              </a:path>
              <a:path w="605790" h="720725">
                <a:moveTo>
                  <a:pt x="578886" y="415582"/>
                </a:moveTo>
                <a:lnTo>
                  <a:pt x="302856" y="415582"/>
                </a:lnTo>
                <a:lnTo>
                  <a:pt x="354580" y="409760"/>
                </a:lnTo>
                <a:lnTo>
                  <a:pt x="401100" y="393337"/>
                </a:lnTo>
                <a:lnTo>
                  <a:pt x="440542" y="367877"/>
                </a:lnTo>
                <a:lnTo>
                  <a:pt x="471034" y="334943"/>
                </a:lnTo>
                <a:lnTo>
                  <a:pt x="490702" y="296099"/>
                </a:lnTo>
                <a:lnTo>
                  <a:pt x="497674" y="252907"/>
                </a:lnTo>
                <a:lnTo>
                  <a:pt x="490702" y="209716"/>
                </a:lnTo>
                <a:lnTo>
                  <a:pt x="471034" y="170871"/>
                </a:lnTo>
                <a:lnTo>
                  <a:pt x="440542" y="137937"/>
                </a:lnTo>
                <a:lnTo>
                  <a:pt x="401100" y="112477"/>
                </a:lnTo>
                <a:lnTo>
                  <a:pt x="354580" y="96055"/>
                </a:lnTo>
                <a:lnTo>
                  <a:pt x="302856" y="90233"/>
                </a:lnTo>
                <a:lnTo>
                  <a:pt x="533612" y="90233"/>
                </a:lnTo>
                <a:lnTo>
                  <a:pt x="571918" y="136683"/>
                </a:lnTo>
                <a:lnTo>
                  <a:pt x="590284" y="172970"/>
                </a:lnTo>
                <a:lnTo>
                  <a:pt x="601762" y="211885"/>
                </a:lnTo>
                <a:lnTo>
                  <a:pt x="605726" y="252907"/>
                </a:lnTo>
                <a:lnTo>
                  <a:pt x="605534" y="260878"/>
                </a:lnTo>
                <a:lnTo>
                  <a:pt x="605000" y="268763"/>
                </a:lnTo>
                <a:lnTo>
                  <a:pt x="604179" y="276582"/>
                </a:lnTo>
                <a:lnTo>
                  <a:pt x="603122" y="284352"/>
                </a:lnTo>
                <a:lnTo>
                  <a:pt x="584674" y="401739"/>
                </a:lnTo>
                <a:lnTo>
                  <a:pt x="578886" y="415582"/>
                </a:lnTo>
                <a:close/>
              </a:path>
            </a:pathLst>
          </a:custGeom>
          <a:solidFill>
            <a:srgbClr val="E64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4548" y="3690897"/>
            <a:ext cx="480822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ko-KR" altLang="en-US" sz="1400" dirty="0" err="1"/>
              <a:t>파리크라상</a:t>
            </a:r>
            <a:r>
              <a:rPr lang="ko-KR" altLang="en-US" sz="1400" dirty="0"/>
              <a:t> 은 대한민국의 제빵 업체이다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프랑스 정통의 </a:t>
            </a:r>
            <a:r>
              <a:rPr lang="ko-KR" altLang="en-US" sz="1400" dirty="0" err="1"/>
              <a:t>베이커리</a:t>
            </a:r>
            <a:r>
              <a:rPr lang="ko-KR" altLang="en-US" sz="1400" dirty="0"/>
              <a:t> 프랜차이즈 시스템을 운영하고 있는 제과</a:t>
            </a:r>
            <a:r>
              <a:rPr lang="en-US" altLang="ko-KR" sz="1400" dirty="0"/>
              <a:t>·</a:t>
            </a:r>
            <a:r>
              <a:rPr lang="ko-KR" altLang="en-US" sz="1400" dirty="0"/>
              <a:t>제빵업체이다</a:t>
            </a:r>
            <a:r>
              <a:rPr lang="en-US" altLang="ko-KR" sz="1400" dirty="0"/>
              <a:t>. </a:t>
            </a:r>
            <a:r>
              <a:rPr lang="ko-KR" altLang="en-US" sz="1400" dirty="0"/>
              <a:t>브랜드직영 점포인‘</a:t>
            </a:r>
            <a:r>
              <a:rPr lang="ko-KR" altLang="en-US" sz="1400" dirty="0" err="1"/>
              <a:t>파리크라상</a:t>
            </a:r>
            <a:r>
              <a:rPr lang="ko-KR" altLang="en-US" sz="1400" dirty="0"/>
              <a:t>’과 프랜차이즈 </a:t>
            </a:r>
            <a:r>
              <a:rPr lang="ko-KR" altLang="en-US" sz="1400" dirty="0" err="1"/>
              <a:t>베이커리</a:t>
            </a:r>
            <a:r>
              <a:rPr lang="ko-KR" altLang="en-US" sz="1400" dirty="0"/>
              <a:t> 가맹점인 </a:t>
            </a:r>
            <a:r>
              <a:rPr lang="ko-KR" altLang="en-US" sz="1400" dirty="0" err="1"/>
              <a:t>파리바게뜨를</a:t>
            </a:r>
            <a:r>
              <a:rPr lang="ko-KR" altLang="en-US" sz="1400" dirty="0"/>
              <a:t> 갖고 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삼립식품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샤니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던킨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도너츠와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배스킨라빈스를</a:t>
            </a:r>
            <a:r>
              <a:rPr lang="ko-KR" altLang="en-US" sz="1400" dirty="0"/>
              <a:t> 운영하는 </a:t>
            </a:r>
            <a:r>
              <a:rPr lang="ko-KR" altLang="en-US" sz="1400" dirty="0" err="1"/>
              <a:t>비알코리아와</a:t>
            </a:r>
            <a:r>
              <a:rPr lang="ko-KR" altLang="en-US" sz="1400" dirty="0"/>
              <a:t> 함께 </a:t>
            </a:r>
            <a:r>
              <a:rPr lang="en-US" altLang="ko-KR" sz="1400" dirty="0"/>
              <a:t>SPC</a:t>
            </a:r>
            <a:r>
              <a:rPr lang="ko-KR" altLang="en-US" sz="1400" dirty="0"/>
              <a:t>그룹의 계열사이며</a:t>
            </a:r>
            <a:r>
              <a:rPr lang="en-US" altLang="ko-KR" sz="1400" dirty="0"/>
              <a:t>, </a:t>
            </a:r>
            <a:r>
              <a:rPr lang="ko-KR" altLang="en-US" sz="1400" dirty="0"/>
              <a:t>경기도 성남시 중원구 </a:t>
            </a:r>
            <a:r>
              <a:rPr lang="ko-KR" altLang="en-US" sz="1400" dirty="0" err="1"/>
              <a:t>사기막골로</a:t>
            </a:r>
            <a:r>
              <a:rPr lang="en-US" altLang="ko-KR" sz="1400" dirty="0"/>
              <a:t>31</a:t>
            </a:r>
            <a:r>
              <a:rPr lang="ko-KR" altLang="en-US" sz="1400" dirty="0" err="1"/>
              <a:t>번길</a:t>
            </a:r>
            <a:r>
              <a:rPr lang="ko-KR" altLang="en-US" sz="1400" dirty="0"/>
              <a:t> </a:t>
            </a:r>
            <a:r>
              <a:rPr lang="en-US" altLang="ko-KR" sz="1400" dirty="0"/>
              <a:t>18</a:t>
            </a:r>
            <a:r>
              <a:rPr lang="ko-KR" altLang="en-US" sz="1400" dirty="0"/>
              <a:t>에 본사가 있다</a:t>
            </a:r>
            <a:r>
              <a:rPr lang="en-US" altLang="ko-KR" sz="1400" dirty="0"/>
              <a:t>. </a:t>
            </a:r>
            <a:r>
              <a:rPr lang="ko-KR" altLang="en-US" sz="1400" dirty="0" err="1">
                <a:hlinkClick r:id="rId4"/>
              </a:rPr>
              <a:t>위키백과</a:t>
            </a:r>
            <a:endParaRPr lang="ko-KR" altLang="en-US" sz="1400" dirty="0"/>
          </a:p>
          <a:p>
            <a:r>
              <a:rPr lang="ko-KR" altLang="en-US" sz="1400" b="1" dirty="0">
                <a:hlinkClick r:id="rId5"/>
              </a:rPr>
              <a:t>창립</a:t>
            </a:r>
            <a:r>
              <a:rPr lang="en-US" altLang="ko-KR" sz="1400" b="1" dirty="0"/>
              <a:t>: </a:t>
            </a:r>
            <a:r>
              <a:rPr lang="en-US" altLang="ko-KR" sz="1400" dirty="0"/>
              <a:t>1986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</a:t>
            </a:r>
          </a:p>
          <a:p>
            <a:r>
              <a:rPr lang="ko-KR" altLang="en-US" sz="1400" b="1" dirty="0">
                <a:hlinkClick r:id="rId6"/>
              </a:rPr>
              <a:t>주소</a:t>
            </a:r>
            <a:r>
              <a:rPr lang="en-US" altLang="ko-KR" sz="1400" b="1" dirty="0"/>
              <a:t>: </a:t>
            </a:r>
            <a:r>
              <a:rPr lang="ko-KR" altLang="en-US" sz="1400" dirty="0">
                <a:hlinkClick r:id="rId7"/>
              </a:rPr>
              <a:t>성남시</a:t>
            </a:r>
            <a:endParaRPr lang="ko-KR" altLang="en-US" sz="1400" dirty="0"/>
          </a:p>
          <a:p>
            <a:r>
              <a:rPr lang="en-US" altLang="ko-KR" sz="1400" b="1" dirty="0">
                <a:hlinkClick r:id="rId8"/>
              </a:rPr>
              <a:t>CEO</a:t>
            </a:r>
            <a:r>
              <a:rPr lang="en-US" altLang="ko-KR" sz="1400" b="1" dirty="0"/>
              <a:t>: </a:t>
            </a:r>
            <a:r>
              <a:rPr lang="ko-KR" altLang="en-US" sz="1400" dirty="0">
                <a:hlinkClick r:id="rId9"/>
              </a:rPr>
              <a:t>권인태</a:t>
            </a:r>
            <a:r>
              <a:rPr lang="ko-KR" altLang="en-US" sz="1400" dirty="0"/>
              <a:t> </a:t>
            </a:r>
            <a:r>
              <a:rPr lang="en-US" altLang="ko-KR" sz="1400" dirty="0"/>
              <a:t>(2014</a:t>
            </a:r>
            <a:r>
              <a:rPr lang="ko-KR" altLang="en-US" sz="1400" dirty="0"/>
              <a:t>년 </a:t>
            </a:r>
            <a:r>
              <a:rPr lang="en-US" altLang="ko-KR" sz="1400" dirty="0"/>
              <a:t>9</a:t>
            </a:r>
            <a:r>
              <a:rPr lang="ko-KR" altLang="en-US" sz="1400" dirty="0"/>
              <a:t>월 </a:t>
            </a:r>
            <a:r>
              <a:rPr lang="en-US" altLang="ko-KR" sz="1400" dirty="0"/>
              <a:t>30</a:t>
            </a:r>
            <a:r>
              <a:rPr lang="ko-KR" altLang="en-US" sz="1400" dirty="0"/>
              <a:t>일</a:t>
            </a:r>
            <a:r>
              <a:rPr lang="en-US" altLang="ko-KR" sz="1400" dirty="0"/>
              <a:t>–)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40795" y="6089229"/>
            <a:ext cx="21539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영업 시간 </a:t>
            </a:r>
            <a:r>
              <a:rPr sz="1100" spc="65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AM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09:00 </a:t>
            </a:r>
            <a:r>
              <a:rPr sz="1100" spc="-155" dirty="0">
                <a:solidFill>
                  <a:srgbClr val="333333"/>
                </a:solidFill>
                <a:latin typeface="Malgun Gothic"/>
                <a:cs typeface="Malgun Gothic"/>
              </a:rPr>
              <a:t>~  </a:t>
            </a:r>
            <a:r>
              <a:rPr sz="1100" spc="-20" dirty="0">
                <a:solidFill>
                  <a:srgbClr val="333333"/>
                </a:solidFill>
                <a:latin typeface="Malgun Gothic"/>
                <a:cs typeface="Malgun Gothic"/>
              </a:rPr>
              <a:t>PM</a:t>
            </a:r>
            <a:r>
              <a:rPr sz="1100" spc="15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05:00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0308" y="2864825"/>
            <a:ext cx="8534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오시는</a:t>
            </a:r>
            <a:r>
              <a:rPr sz="165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길</a:t>
            </a:r>
            <a:endParaRPr sz="16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05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07"/>
            <a:ext cx="1171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마이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095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30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790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681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335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335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518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340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324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324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3642" y="1161324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5"/>
                </a:lnTo>
                <a:lnTo>
                  <a:pt x="73455" y="357914"/>
                </a:lnTo>
                <a:lnTo>
                  <a:pt x="43088" y="327548"/>
                </a:lnTo>
                <a:lnTo>
                  <a:pt x="19937" y="291146"/>
                </a:lnTo>
                <a:lnTo>
                  <a:pt x="5180" y="249889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3"/>
                </a:lnTo>
                <a:lnTo>
                  <a:pt x="19937" y="109855"/>
                </a:lnTo>
                <a:lnTo>
                  <a:pt x="43088" y="73454"/>
                </a:lnTo>
                <a:lnTo>
                  <a:pt x="73455" y="43087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7"/>
                </a:lnTo>
                <a:lnTo>
                  <a:pt x="1676770" y="73454"/>
                </a:lnTo>
                <a:lnTo>
                  <a:pt x="1699922" y="109855"/>
                </a:lnTo>
                <a:lnTo>
                  <a:pt x="1714678" y="151113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89"/>
                </a:lnTo>
                <a:lnTo>
                  <a:pt x="1699922" y="291146"/>
                </a:lnTo>
                <a:lnTo>
                  <a:pt x="1676770" y="327548"/>
                </a:lnTo>
                <a:lnTo>
                  <a:pt x="1646404" y="357914"/>
                </a:lnTo>
                <a:lnTo>
                  <a:pt x="1610001" y="381065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2312" y="676226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390138"/>
            <a:ext cx="10693400" cy="6158230"/>
          </a:xfrm>
          <a:custGeom>
            <a:avLst/>
            <a:gdLst/>
            <a:ahLst/>
            <a:cxnLst/>
            <a:rect l="l" t="t" r="r" b="b"/>
            <a:pathLst>
              <a:path w="10693400" h="6158230">
                <a:moveTo>
                  <a:pt x="0" y="0"/>
                </a:moveTo>
                <a:lnTo>
                  <a:pt x="10693400" y="0"/>
                </a:lnTo>
                <a:lnTo>
                  <a:pt x="10693400" y="6157620"/>
                </a:lnTo>
                <a:lnTo>
                  <a:pt x="0" y="6157620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6074" y="2593145"/>
            <a:ext cx="8492490" cy="4616450"/>
          </a:xfrm>
          <a:custGeom>
            <a:avLst/>
            <a:gdLst/>
            <a:ahLst/>
            <a:cxnLst/>
            <a:rect l="l" t="t" r="r" b="b"/>
            <a:pathLst>
              <a:path w="8492490" h="4616450">
                <a:moveTo>
                  <a:pt x="0" y="0"/>
                </a:moveTo>
                <a:lnTo>
                  <a:pt x="8492345" y="0"/>
                </a:lnTo>
                <a:lnTo>
                  <a:pt x="8492345" y="4615986"/>
                </a:lnTo>
                <a:lnTo>
                  <a:pt x="0" y="4615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1518" y="1942630"/>
            <a:ext cx="2237105" cy="516890"/>
          </a:xfrm>
          <a:custGeom>
            <a:avLst/>
            <a:gdLst/>
            <a:ahLst/>
            <a:cxnLst/>
            <a:rect l="l" t="t" r="r" b="b"/>
            <a:pathLst>
              <a:path w="2237104" h="516889">
                <a:moveTo>
                  <a:pt x="1978282" y="516851"/>
                </a:moveTo>
                <a:lnTo>
                  <a:pt x="258423" y="516851"/>
                </a:lnTo>
                <a:lnTo>
                  <a:pt x="211990" y="512685"/>
                </a:lnTo>
                <a:lnTo>
                  <a:pt x="168280" y="500675"/>
                </a:lnTo>
                <a:lnTo>
                  <a:pt x="128024" y="481553"/>
                </a:lnTo>
                <a:lnTo>
                  <a:pt x="91954" y="456050"/>
                </a:lnTo>
                <a:lnTo>
                  <a:pt x="60802" y="424897"/>
                </a:lnTo>
                <a:lnTo>
                  <a:pt x="35298" y="388828"/>
                </a:lnTo>
                <a:lnTo>
                  <a:pt x="16176" y="348573"/>
                </a:lnTo>
                <a:lnTo>
                  <a:pt x="4165" y="304863"/>
                </a:lnTo>
                <a:lnTo>
                  <a:pt x="0" y="258432"/>
                </a:lnTo>
                <a:lnTo>
                  <a:pt x="4165" y="212000"/>
                </a:lnTo>
                <a:lnTo>
                  <a:pt x="16176" y="168289"/>
                </a:lnTo>
                <a:lnTo>
                  <a:pt x="35298" y="128032"/>
                </a:lnTo>
                <a:lnTo>
                  <a:pt x="60802" y="91961"/>
                </a:lnTo>
                <a:lnTo>
                  <a:pt x="91954" y="60806"/>
                </a:lnTo>
                <a:lnTo>
                  <a:pt x="128024" y="35301"/>
                </a:lnTo>
                <a:lnTo>
                  <a:pt x="168280" y="16177"/>
                </a:lnTo>
                <a:lnTo>
                  <a:pt x="211990" y="4166"/>
                </a:lnTo>
                <a:lnTo>
                  <a:pt x="258423" y="0"/>
                </a:lnTo>
                <a:lnTo>
                  <a:pt x="1978282" y="0"/>
                </a:lnTo>
                <a:lnTo>
                  <a:pt x="2024714" y="4166"/>
                </a:lnTo>
                <a:lnTo>
                  <a:pt x="2068423" y="16177"/>
                </a:lnTo>
                <a:lnTo>
                  <a:pt x="2108678" y="35301"/>
                </a:lnTo>
                <a:lnTo>
                  <a:pt x="2144748" y="60806"/>
                </a:lnTo>
                <a:lnTo>
                  <a:pt x="2175900" y="91961"/>
                </a:lnTo>
                <a:lnTo>
                  <a:pt x="2201403" y="128032"/>
                </a:lnTo>
                <a:lnTo>
                  <a:pt x="2220526" y="168289"/>
                </a:lnTo>
                <a:lnTo>
                  <a:pt x="2232536" y="212000"/>
                </a:lnTo>
                <a:lnTo>
                  <a:pt x="2236702" y="258432"/>
                </a:lnTo>
                <a:lnTo>
                  <a:pt x="2232536" y="304863"/>
                </a:lnTo>
                <a:lnTo>
                  <a:pt x="2220526" y="348573"/>
                </a:lnTo>
                <a:lnTo>
                  <a:pt x="2201403" y="388828"/>
                </a:lnTo>
                <a:lnTo>
                  <a:pt x="2175900" y="424897"/>
                </a:lnTo>
                <a:lnTo>
                  <a:pt x="2144748" y="456050"/>
                </a:lnTo>
                <a:lnTo>
                  <a:pt x="2108678" y="481553"/>
                </a:lnTo>
                <a:lnTo>
                  <a:pt x="2068423" y="500675"/>
                </a:lnTo>
                <a:lnTo>
                  <a:pt x="2024714" y="512685"/>
                </a:lnTo>
                <a:lnTo>
                  <a:pt x="1978282" y="51685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2285" y="2048864"/>
            <a:ext cx="11201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80" dirty="0">
                <a:solidFill>
                  <a:srgbClr val="087E67"/>
                </a:solidFill>
                <a:latin typeface="Malgun Gothic"/>
                <a:cs typeface="Malgun Gothic"/>
              </a:rPr>
              <a:t>My</a:t>
            </a:r>
            <a:r>
              <a:rPr sz="1900" spc="-23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25" dirty="0">
                <a:solidFill>
                  <a:srgbClr val="087E67"/>
                </a:solidFill>
                <a:latin typeface="Malgun Gothic"/>
                <a:cs typeface="Malgun Gothic"/>
              </a:rPr>
              <a:t>Page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65604" y="2147595"/>
            <a:ext cx="1123315" cy="205104"/>
          </a:xfrm>
          <a:custGeom>
            <a:avLst/>
            <a:gdLst/>
            <a:ahLst/>
            <a:cxnLst/>
            <a:rect l="l" t="t" r="r" b="b"/>
            <a:pathLst>
              <a:path w="1123315" h="205105">
                <a:moveTo>
                  <a:pt x="1024788" y="204952"/>
                </a:moveTo>
                <a:lnTo>
                  <a:pt x="98031" y="204952"/>
                </a:lnTo>
                <a:lnTo>
                  <a:pt x="59884" y="197245"/>
                </a:lnTo>
                <a:lnTo>
                  <a:pt x="28722" y="176231"/>
                </a:lnTo>
                <a:lnTo>
                  <a:pt x="7707" y="145073"/>
                </a:lnTo>
                <a:lnTo>
                  <a:pt x="0" y="106934"/>
                </a:lnTo>
                <a:lnTo>
                  <a:pt x="0" y="98018"/>
                </a:lnTo>
                <a:lnTo>
                  <a:pt x="7707" y="59873"/>
                </a:lnTo>
                <a:lnTo>
                  <a:pt x="28722" y="28716"/>
                </a:lnTo>
                <a:lnTo>
                  <a:pt x="59884" y="7705"/>
                </a:lnTo>
                <a:lnTo>
                  <a:pt x="98031" y="0"/>
                </a:lnTo>
                <a:lnTo>
                  <a:pt x="1024788" y="0"/>
                </a:lnTo>
                <a:lnTo>
                  <a:pt x="1062933" y="7705"/>
                </a:lnTo>
                <a:lnTo>
                  <a:pt x="1094090" y="28716"/>
                </a:lnTo>
                <a:lnTo>
                  <a:pt x="1115101" y="59873"/>
                </a:lnTo>
                <a:lnTo>
                  <a:pt x="1122807" y="98018"/>
                </a:lnTo>
                <a:lnTo>
                  <a:pt x="1122807" y="106934"/>
                </a:lnTo>
                <a:lnTo>
                  <a:pt x="1115101" y="145073"/>
                </a:lnTo>
                <a:lnTo>
                  <a:pt x="1094090" y="176231"/>
                </a:lnTo>
                <a:lnTo>
                  <a:pt x="1062933" y="197245"/>
                </a:lnTo>
                <a:lnTo>
                  <a:pt x="1024788" y="20495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95490" y="2164391"/>
            <a:ext cx="8597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</a:t>
            </a:r>
            <a:r>
              <a:rPr sz="850" spc="-18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3810" y="3003059"/>
            <a:ext cx="7708265" cy="3823335"/>
          </a:xfrm>
          <a:custGeom>
            <a:avLst/>
            <a:gdLst/>
            <a:ahLst/>
            <a:cxnLst/>
            <a:rect l="l" t="t" r="r" b="b"/>
            <a:pathLst>
              <a:path w="7708265" h="3823334">
                <a:moveTo>
                  <a:pt x="0" y="0"/>
                </a:moveTo>
                <a:lnTo>
                  <a:pt x="7708162" y="0"/>
                </a:lnTo>
                <a:lnTo>
                  <a:pt x="7708162" y="3822892"/>
                </a:lnTo>
                <a:lnTo>
                  <a:pt x="0" y="38228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3810" y="3007514"/>
            <a:ext cx="7708265" cy="0"/>
          </a:xfrm>
          <a:custGeom>
            <a:avLst/>
            <a:gdLst/>
            <a:ahLst/>
            <a:cxnLst/>
            <a:rect l="l" t="t" r="r" b="b"/>
            <a:pathLst>
              <a:path w="7708265">
                <a:moveTo>
                  <a:pt x="0" y="0"/>
                </a:moveTo>
                <a:lnTo>
                  <a:pt x="7708162" y="0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3810" y="6821496"/>
            <a:ext cx="7708265" cy="0"/>
          </a:xfrm>
          <a:custGeom>
            <a:avLst/>
            <a:gdLst/>
            <a:ahLst/>
            <a:cxnLst/>
            <a:rect l="l" t="t" r="r" b="b"/>
            <a:pathLst>
              <a:path w="7708265">
                <a:moveTo>
                  <a:pt x="0" y="0"/>
                </a:moveTo>
                <a:lnTo>
                  <a:pt x="7708162" y="0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8265" y="3003059"/>
            <a:ext cx="0" cy="3823335"/>
          </a:xfrm>
          <a:custGeom>
            <a:avLst/>
            <a:gdLst/>
            <a:ahLst/>
            <a:cxnLst/>
            <a:rect l="l" t="t" r="r" b="b"/>
            <a:pathLst>
              <a:path h="3823334">
                <a:moveTo>
                  <a:pt x="0" y="0"/>
                </a:moveTo>
                <a:lnTo>
                  <a:pt x="0" y="3822892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7517" y="3003059"/>
            <a:ext cx="0" cy="3823335"/>
          </a:xfrm>
          <a:custGeom>
            <a:avLst/>
            <a:gdLst/>
            <a:ahLst/>
            <a:cxnLst/>
            <a:rect l="l" t="t" r="r" b="b"/>
            <a:pathLst>
              <a:path h="3823334">
                <a:moveTo>
                  <a:pt x="0" y="0"/>
                </a:moveTo>
                <a:lnTo>
                  <a:pt x="0" y="3822892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7277" y="3065437"/>
            <a:ext cx="7539355" cy="3689350"/>
          </a:xfrm>
          <a:custGeom>
            <a:avLst/>
            <a:gdLst/>
            <a:ahLst/>
            <a:cxnLst/>
            <a:rect l="l" t="t" r="r" b="b"/>
            <a:pathLst>
              <a:path w="7539355" h="3689350">
                <a:moveTo>
                  <a:pt x="0" y="0"/>
                </a:moveTo>
                <a:lnTo>
                  <a:pt x="7538850" y="0"/>
                </a:lnTo>
                <a:lnTo>
                  <a:pt x="7538850" y="3689224"/>
                </a:lnTo>
                <a:lnTo>
                  <a:pt x="0" y="3689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7277" y="3069893"/>
            <a:ext cx="7539355" cy="0"/>
          </a:xfrm>
          <a:custGeom>
            <a:avLst/>
            <a:gdLst/>
            <a:ahLst/>
            <a:cxnLst/>
            <a:rect l="l" t="t" r="r" b="b"/>
            <a:pathLst>
              <a:path w="7539355">
                <a:moveTo>
                  <a:pt x="0" y="0"/>
                </a:moveTo>
                <a:lnTo>
                  <a:pt x="7538850" y="0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7277" y="6750206"/>
            <a:ext cx="7539355" cy="0"/>
          </a:xfrm>
          <a:custGeom>
            <a:avLst/>
            <a:gdLst/>
            <a:ahLst/>
            <a:cxnLst/>
            <a:rect l="l" t="t" r="r" b="b"/>
            <a:pathLst>
              <a:path w="7539355">
                <a:moveTo>
                  <a:pt x="0" y="0"/>
                </a:moveTo>
                <a:lnTo>
                  <a:pt x="7538850" y="0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1732" y="3065437"/>
            <a:ext cx="0" cy="3689350"/>
          </a:xfrm>
          <a:custGeom>
            <a:avLst/>
            <a:gdLst/>
            <a:ahLst/>
            <a:cxnLst/>
            <a:rect l="l" t="t" r="r" b="b"/>
            <a:pathLst>
              <a:path h="3689350">
                <a:moveTo>
                  <a:pt x="0" y="0"/>
                </a:moveTo>
                <a:lnTo>
                  <a:pt x="0" y="3689224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1672" y="3065437"/>
            <a:ext cx="0" cy="3689350"/>
          </a:xfrm>
          <a:custGeom>
            <a:avLst/>
            <a:gdLst/>
            <a:ahLst/>
            <a:cxnLst/>
            <a:rect l="l" t="t" r="r" b="b"/>
            <a:pathLst>
              <a:path h="3689350">
                <a:moveTo>
                  <a:pt x="0" y="0"/>
                </a:moveTo>
                <a:lnTo>
                  <a:pt x="0" y="3689224"/>
                </a:lnTo>
              </a:path>
            </a:pathLst>
          </a:custGeom>
          <a:ln w="8911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6439" y="3332772"/>
            <a:ext cx="3698240" cy="365760"/>
          </a:xfrm>
          <a:custGeom>
            <a:avLst/>
            <a:gdLst/>
            <a:ahLst/>
            <a:cxnLst/>
            <a:rect l="l" t="t" r="r" b="b"/>
            <a:pathLst>
              <a:path w="3698240" h="365760">
                <a:moveTo>
                  <a:pt x="3519919" y="365366"/>
                </a:moveTo>
                <a:lnTo>
                  <a:pt x="178231" y="365366"/>
                </a:lnTo>
                <a:lnTo>
                  <a:pt x="130867" y="358996"/>
                </a:lnTo>
                <a:lnTo>
                  <a:pt x="88296" y="341021"/>
                </a:lnTo>
                <a:lnTo>
                  <a:pt x="52220" y="313145"/>
                </a:lnTo>
                <a:lnTo>
                  <a:pt x="24344" y="277070"/>
                </a:lnTo>
                <a:lnTo>
                  <a:pt x="6369" y="234498"/>
                </a:lnTo>
                <a:lnTo>
                  <a:pt x="0" y="187134"/>
                </a:lnTo>
                <a:lnTo>
                  <a:pt x="0" y="178231"/>
                </a:lnTo>
                <a:lnTo>
                  <a:pt x="6369" y="130867"/>
                </a:lnTo>
                <a:lnTo>
                  <a:pt x="24344" y="88296"/>
                </a:lnTo>
                <a:lnTo>
                  <a:pt x="52220" y="52220"/>
                </a:lnTo>
                <a:lnTo>
                  <a:pt x="88296" y="24344"/>
                </a:lnTo>
                <a:lnTo>
                  <a:pt x="130867" y="6369"/>
                </a:lnTo>
                <a:lnTo>
                  <a:pt x="178231" y="0"/>
                </a:lnTo>
                <a:lnTo>
                  <a:pt x="3519919" y="0"/>
                </a:lnTo>
                <a:lnTo>
                  <a:pt x="3567278" y="6369"/>
                </a:lnTo>
                <a:lnTo>
                  <a:pt x="3609846" y="24344"/>
                </a:lnTo>
                <a:lnTo>
                  <a:pt x="3645919" y="52220"/>
                </a:lnTo>
                <a:lnTo>
                  <a:pt x="3673794" y="88296"/>
                </a:lnTo>
                <a:lnTo>
                  <a:pt x="3691768" y="130867"/>
                </a:lnTo>
                <a:lnTo>
                  <a:pt x="3698138" y="178231"/>
                </a:lnTo>
                <a:lnTo>
                  <a:pt x="3698138" y="187134"/>
                </a:lnTo>
                <a:lnTo>
                  <a:pt x="3691768" y="234498"/>
                </a:lnTo>
                <a:lnTo>
                  <a:pt x="3673794" y="277070"/>
                </a:lnTo>
                <a:lnTo>
                  <a:pt x="3645919" y="313145"/>
                </a:lnTo>
                <a:lnTo>
                  <a:pt x="3609846" y="341021"/>
                </a:lnTo>
                <a:lnTo>
                  <a:pt x="3567278" y="358996"/>
                </a:lnTo>
                <a:lnTo>
                  <a:pt x="3519919" y="365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7336" y="3689222"/>
            <a:ext cx="3912235" cy="178435"/>
          </a:xfrm>
          <a:custGeom>
            <a:avLst/>
            <a:gdLst/>
            <a:ahLst/>
            <a:cxnLst/>
            <a:rect l="l" t="t" r="r" b="b"/>
            <a:pathLst>
              <a:path w="3912234" h="178435">
                <a:moveTo>
                  <a:pt x="3822890" y="178219"/>
                </a:moveTo>
                <a:lnTo>
                  <a:pt x="89103" y="178219"/>
                </a:lnTo>
                <a:lnTo>
                  <a:pt x="54430" y="171213"/>
                </a:lnTo>
                <a:lnTo>
                  <a:pt x="26106" y="152112"/>
                </a:lnTo>
                <a:lnTo>
                  <a:pt x="7005" y="123789"/>
                </a:lnTo>
                <a:lnTo>
                  <a:pt x="0" y="89115"/>
                </a:lnTo>
                <a:lnTo>
                  <a:pt x="7005" y="54440"/>
                </a:lnTo>
                <a:lnTo>
                  <a:pt x="26106" y="26112"/>
                </a:lnTo>
                <a:lnTo>
                  <a:pt x="54430" y="7007"/>
                </a:lnTo>
                <a:lnTo>
                  <a:pt x="89103" y="0"/>
                </a:lnTo>
                <a:lnTo>
                  <a:pt x="3822890" y="0"/>
                </a:lnTo>
                <a:lnTo>
                  <a:pt x="3857563" y="7007"/>
                </a:lnTo>
                <a:lnTo>
                  <a:pt x="3885887" y="26112"/>
                </a:lnTo>
                <a:lnTo>
                  <a:pt x="3904988" y="54440"/>
                </a:lnTo>
                <a:lnTo>
                  <a:pt x="3911993" y="89115"/>
                </a:lnTo>
                <a:lnTo>
                  <a:pt x="3904988" y="123789"/>
                </a:lnTo>
                <a:lnTo>
                  <a:pt x="3885887" y="152112"/>
                </a:lnTo>
                <a:lnTo>
                  <a:pt x="3857563" y="171213"/>
                </a:lnTo>
                <a:lnTo>
                  <a:pt x="3822890" y="17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66445" y="3707041"/>
            <a:ext cx="3742690" cy="142875"/>
          </a:xfrm>
          <a:custGeom>
            <a:avLst/>
            <a:gdLst/>
            <a:ahLst/>
            <a:cxnLst/>
            <a:rect l="l" t="t" r="r" b="b"/>
            <a:pathLst>
              <a:path w="3742690" h="142875">
                <a:moveTo>
                  <a:pt x="0" y="0"/>
                </a:moveTo>
                <a:lnTo>
                  <a:pt x="3742691" y="0"/>
                </a:lnTo>
                <a:lnTo>
                  <a:pt x="3742691" y="142578"/>
                </a:lnTo>
                <a:lnTo>
                  <a:pt x="0" y="1425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61989" y="3370278"/>
            <a:ext cx="374396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ct val="100000"/>
              </a:lnSpc>
            </a:pPr>
            <a:r>
              <a:rPr sz="1950" spc="-90" dirty="0">
                <a:latin typeface="Malgun Gothic"/>
                <a:cs typeface="Malgun Gothic"/>
              </a:rPr>
              <a:t>안녕하세요, </a:t>
            </a:r>
            <a:r>
              <a:rPr sz="1950" spc="-140" dirty="0">
                <a:latin typeface="Malgun Gothic"/>
                <a:cs typeface="Malgun Gothic"/>
              </a:rPr>
              <a:t>어한기</a:t>
            </a:r>
            <a:r>
              <a:rPr sz="1950" spc="-450" dirty="0">
                <a:latin typeface="Malgun Gothic"/>
                <a:cs typeface="Malgun Gothic"/>
              </a:rPr>
              <a:t> </a:t>
            </a:r>
            <a:r>
              <a:rPr sz="1950" spc="-140" dirty="0">
                <a:latin typeface="Malgun Gothic"/>
                <a:cs typeface="Malgun Gothic"/>
              </a:rPr>
              <a:t>고객님</a:t>
            </a:r>
            <a:endParaRPr sz="1950">
              <a:latin typeface="Malgun Gothic"/>
              <a:cs typeface="Malgun Gothic"/>
            </a:endParaRPr>
          </a:p>
          <a:p>
            <a:pPr algn="ctr">
              <a:lnSpc>
                <a:spcPts val="1175"/>
              </a:lnSpc>
              <a:spcBef>
                <a:spcPts val="244"/>
              </a:spcBef>
            </a:pPr>
            <a:r>
              <a:rPr sz="1050" spc="-75" dirty="0">
                <a:latin typeface="Malgun Gothic"/>
                <a:cs typeface="Malgun Gothic"/>
              </a:rPr>
              <a:t>마이페이지에서는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75" dirty="0">
                <a:latin typeface="Malgun Gothic"/>
                <a:cs typeface="Malgun Gothic"/>
              </a:rPr>
              <a:t>고객님의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활동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내역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90" dirty="0">
                <a:latin typeface="Malgun Gothic"/>
                <a:cs typeface="Malgun Gothic"/>
              </a:rPr>
              <a:t>및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정보를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확인할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90" dirty="0">
                <a:latin typeface="Malgun Gothic"/>
                <a:cs typeface="Malgun Gothic"/>
              </a:rPr>
              <a:t>수</a:t>
            </a:r>
            <a:r>
              <a:rPr sz="1050" spc="-145" dirty="0">
                <a:latin typeface="Malgun Gothic"/>
                <a:cs typeface="Malgun Gothic"/>
              </a:rPr>
              <a:t> </a:t>
            </a:r>
            <a:r>
              <a:rPr sz="1050" spc="-45" dirty="0">
                <a:latin typeface="Malgun Gothic"/>
                <a:cs typeface="Malgun Gothic"/>
              </a:rPr>
              <a:t>있습니다.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24982" y="4206064"/>
            <a:ext cx="1515110" cy="1069340"/>
          </a:xfrm>
          <a:custGeom>
            <a:avLst/>
            <a:gdLst/>
            <a:ahLst/>
            <a:cxnLst/>
            <a:rect l="l" t="t" r="r" b="b"/>
            <a:pathLst>
              <a:path w="1515109" h="1069339">
                <a:moveTo>
                  <a:pt x="0" y="0"/>
                </a:moveTo>
                <a:lnTo>
                  <a:pt x="1514899" y="0"/>
                </a:lnTo>
                <a:lnTo>
                  <a:pt x="1514899" y="1069347"/>
                </a:lnTo>
                <a:lnTo>
                  <a:pt x="0" y="1069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4982" y="5569473"/>
            <a:ext cx="1515110" cy="900430"/>
          </a:xfrm>
          <a:custGeom>
            <a:avLst/>
            <a:gdLst/>
            <a:ahLst/>
            <a:cxnLst/>
            <a:rect l="l" t="t" r="r" b="b"/>
            <a:pathLst>
              <a:path w="1515109" h="900429">
                <a:moveTo>
                  <a:pt x="0" y="0"/>
                </a:moveTo>
                <a:lnTo>
                  <a:pt x="1514899" y="0"/>
                </a:lnTo>
                <a:lnTo>
                  <a:pt x="1514899" y="900028"/>
                </a:lnTo>
                <a:lnTo>
                  <a:pt x="0" y="900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4925" y="4197153"/>
            <a:ext cx="1515110" cy="1078865"/>
          </a:xfrm>
          <a:custGeom>
            <a:avLst/>
            <a:gdLst/>
            <a:ahLst/>
            <a:cxnLst/>
            <a:rect l="l" t="t" r="r" b="b"/>
            <a:pathLst>
              <a:path w="1515109" h="1078864">
                <a:moveTo>
                  <a:pt x="0" y="0"/>
                </a:moveTo>
                <a:lnTo>
                  <a:pt x="1514899" y="0"/>
                </a:lnTo>
                <a:lnTo>
                  <a:pt x="1514899" y="1078258"/>
                </a:lnTo>
                <a:lnTo>
                  <a:pt x="0" y="10782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4925" y="5551646"/>
            <a:ext cx="1515110" cy="9525"/>
          </a:xfrm>
          <a:custGeom>
            <a:avLst/>
            <a:gdLst/>
            <a:ahLst/>
            <a:cxnLst/>
            <a:rect l="l" t="t" r="r" b="b"/>
            <a:pathLst>
              <a:path w="1515109" h="9525">
                <a:moveTo>
                  <a:pt x="0" y="0"/>
                </a:moveTo>
                <a:lnTo>
                  <a:pt x="1514899" y="0"/>
                </a:lnTo>
                <a:lnTo>
                  <a:pt x="1514899" y="8918"/>
                </a:lnTo>
                <a:lnTo>
                  <a:pt x="0" y="89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24925" y="5934831"/>
            <a:ext cx="1515110" cy="525780"/>
          </a:xfrm>
          <a:custGeom>
            <a:avLst/>
            <a:gdLst/>
            <a:ahLst/>
            <a:cxnLst/>
            <a:rect l="l" t="t" r="r" b="b"/>
            <a:pathLst>
              <a:path w="1515109" h="525779">
                <a:moveTo>
                  <a:pt x="0" y="0"/>
                </a:moveTo>
                <a:lnTo>
                  <a:pt x="1514899" y="0"/>
                </a:lnTo>
                <a:lnTo>
                  <a:pt x="1514899" y="525755"/>
                </a:lnTo>
                <a:lnTo>
                  <a:pt x="0" y="5257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15958" y="4206064"/>
            <a:ext cx="1515110" cy="1078865"/>
          </a:xfrm>
          <a:custGeom>
            <a:avLst/>
            <a:gdLst/>
            <a:ahLst/>
            <a:cxnLst/>
            <a:rect l="l" t="t" r="r" b="b"/>
            <a:pathLst>
              <a:path w="1515110" h="1078864">
                <a:moveTo>
                  <a:pt x="0" y="0"/>
                </a:moveTo>
                <a:lnTo>
                  <a:pt x="1514899" y="0"/>
                </a:lnTo>
                <a:lnTo>
                  <a:pt x="1514899" y="1078251"/>
                </a:lnTo>
                <a:lnTo>
                  <a:pt x="0" y="10782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5958" y="6041765"/>
            <a:ext cx="1515110" cy="427990"/>
          </a:xfrm>
          <a:custGeom>
            <a:avLst/>
            <a:gdLst/>
            <a:ahLst/>
            <a:cxnLst/>
            <a:rect l="l" t="t" r="r" b="b"/>
            <a:pathLst>
              <a:path w="1515110" h="427989">
                <a:moveTo>
                  <a:pt x="0" y="0"/>
                </a:moveTo>
                <a:lnTo>
                  <a:pt x="1514899" y="0"/>
                </a:lnTo>
                <a:lnTo>
                  <a:pt x="1514899" y="427733"/>
                </a:lnTo>
                <a:lnTo>
                  <a:pt x="0" y="4277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62434" y="4206064"/>
            <a:ext cx="1515110" cy="1096645"/>
          </a:xfrm>
          <a:custGeom>
            <a:avLst/>
            <a:gdLst/>
            <a:ahLst/>
            <a:cxnLst/>
            <a:rect l="l" t="t" r="r" b="b"/>
            <a:pathLst>
              <a:path w="1515110" h="1096645">
                <a:moveTo>
                  <a:pt x="0" y="0"/>
                </a:moveTo>
                <a:lnTo>
                  <a:pt x="1514899" y="0"/>
                </a:lnTo>
                <a:lnTo>
                  <a:pt x="1514899" y="1096080"/>
                </a:lnTo>
                <a:lnTo>
                  <a:pt x="0" y="10960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2434" y="5970476"/>
            <a:ext cx="1515110" cy="499109"/>
          </a:xfrm>
          <a:custGeom>
            <a:avLst/>
            <a:gdLst/>
            <a:ahLst/>
            <a:cxnLst/>
            <a:rect l="l" t="t" r="r" b="b"/>
            <a:pathLst>
              <a:path w="1515110" h="499110">
                <a:moveTo>
                  <a:pt x="0" y="0"/>
                </a:moveTo>
                <a:lnTo>
                  <a:pt x="1514899" y="0"/>
                </a:lnTo>
                <a:lnTo>
                  <a:pt x="1514899" y="499022"/>
                </a:lnTo>
                <a:lnTo>
                  <a:pt x="0" y="4990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1345" y="4232808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0"/>
                </a:lnTo>
                <a:lnTo>
                  <a:pt x="1497076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1345" y="4232808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1497076" y="0"/>
                </a:moveTo>
                <a:lnTo>
                  <a:pt x="0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1345" y="4232808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5956" y="4214977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0"/>
                </a:lnTo>
                <a:lnTo>
                  <a:pt x="1497076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15956" y="4214977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1497076" y="0"/>
                </a:moveTo>
                <a:lnTo>
                  <a:pt x="0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15956" y="4214977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3383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0"/>
                </a:lnTo>
                <a:lnTo>
                  <a:pt x="1497076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383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1497076" y="0"/>
                </a:moveTo>
                <a:lnTo>
                  <a:pt x="0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383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3389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0"/>
                </a:lnTo>
                <a:lnTo>
                  <a:pt x="1497076" y="1069340"/>
                </a:lnTo>
                <a:lnTo>
                  <a:pt x="0" y="1069340"/>
                </a:lnTo>
                <a:lnTo>
                  <a:pt x="0" y="0"/>
                </a:lnTo>
                <a:close/>
              </a:path>
            </a:pathLst>
          </a:custGeom>
          <a:ln w="17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3389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1497076" y="0"/>
                </a:moveTo>
                <a:lnTo>
                  <a:pt x="0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33894" y="4206075"/>
            <a:ext cx="1497330" cy="1069340"/>
          </a:xfrm>
          <a:custGeom>
            <a:avLst/>
            <a:gdLst/>
            <a:ahLst/>
            <a:cxnLst/>
            <a:rect l="l" t="t" r="r" b="b"/>
            <a:pathLst>
              <a:path w="1497329" h="1069339">
                <a:moveTo>
                  <a:pt x="0" y="0"/>
                </a:moveTo>
                <a:lnTo>
                  <a:pt x="1497076" y="1069340"/>
                </a:lnTo>
              </a:path>
            </a:pathLst>
          </a:custGeom>
          <a:ln w="8911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49564" y="6095238"/>
            <a:ext cx="1149985" cy="365760"/>
          </a:xfrm>
          <a:custGeom>
            <a:avLst/>
            <a:gdLst/>
            <a:ahLst/>
            <a:cxnLst/>
            <a:rect l="l" t="t" r="r" b="b"/>
            <a:pathLst>
              <a:path w="1149985" h="365760">
                <a:moveTo>
                  <a:pt x="1113904" y="365353"/>
                </a:moveTo>
                <a:lnTo>
                  <a:pt x="35648" y="365353"/>
                </a:lnTo>
                <a:lnTo>
                  <a:pt x="21779" y="362551"/>
                </a:lnTo>
                <a:lnTo>
                  <a:pt x="10447" y="354912"/>
                </a:lnTo>
                <a:lnTo>
                  <a:pt x="2803" y="343584"/>
                </a:lnTo>
                <a:lnTo>
                  <a:pt x="0" y="329717"/>
                </a:lnTo>
                <a:lnTo>
                  <a:pt x="0" y="35648"/>
                </a:lnTo>
                <a:lnTo>
                  <a:pt x="2803" y="21774"/>
                </a:lnTo>
                <a:lnTo>
                  <a:pt x="10447" y="10442"/>
                </a:lnTo>
                <a:lnTo>
                  <a:pt x="21779" y="2801"/>
                </a:lnTo>
                <a:lnTo>
                  <a:pt x="35648" y="0"/>
                </a:lnTo>
                <a:lnTo>
                  <a:pt x="1113904" y="0"/>
                </a:lnTo>
                <a:lnTo>
                  <a:pt x="1127771" y="2801"/>
                </a:lnTo>
                <a:lnTo>
                  <a:pt x="1139099" y="10442"/>
                </a:lnTo>
                <a:lnTo>
                  <a:pt x="1146738" y="21774"/>
                </a:lnTo>
                <a:lnTo>
                  <a:pt x="1149540" y="35648"/>
                </a:lnTo>
                <a:lnTo>
                  <a:pt x="1149540" y="329717"/>
                </a:lnTo>
                <a:lnTo>
                  <a:pt x="1146738" y="343584"/>
                </a:lnTo>
                <a:lnTo>
                  <a:pt x="1139099" y="354912"/>
                </a:lnTo>
                <a:lnTo>
                  <a:pt x="1127771" y="362551"/>
                </a:lnTo>
                <a:lnTo>
                  <a:pt x="1113904" y="3653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57004" y="6187224"/>
            <a:ext cx="5314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62434" y="5302141"/>
            <a:ext cx="1515110" cy="294640"/>
          </a:xfrm>
          <a:custGeom>
            <a:avLst/>
            <a:gdLst/>
            <a:ahLst/>
            <a:cxnLst/>
            <a:rect l="l" t="t" r="r" b="b"/>
            <a:pathLst>
              <a:path w="1515110" h="294639">
                <a:moveTo>
                  <a:pt x="0" y="0"/>
                </a:moveTo>
                <a:lnTo>
                  <a:pt x="1514899" y="0"/>
                </a:lnTo>
                <a:lnTo>
                  <a:pt x="1514899" y="294068"/>
                </a:lnTo>
                <a:lnTo>
                  <a:pt x="0" y="294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15958" y="5284318"/>
            <a:ext cx="1515110" cy="285750"/>
          </a:xfrm>
          <a:custGeom>
            <a:avLst/>
            <a:gdLst/>
            <a:ahLst/>
            <a:cxnLst/>
            <a:rect l="l" t="t" r="r" b="b"/>
            <a:pathLst>
              <a:path w="1515110" h="285750">
                <a:moveTo>
                  <a:pt x="0" y="0"/>
                </a:moveTo>
                <a:lnTo>
                  <a:pt x="1514899" y="0"/>
                </a:lnTo>
                <a:lnTo>
                  <a:pt x="1514899" y="285157"/>
                </a:lnTo>
                <a:lnTo>
                  <a:pt x="0" y="2851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6014" y="5275407"/>
            <a:ext cx="1515110" cy="276860"/>
          </a:xfrm>
          <a:custGeom>
            <a:avLst/>
            <a:gdLst/>
            <a:ahLst/>
            <a:cxnLst/>
            <a:rect l="l" t="t" r="r" b="b"/>
            <a:pathLst>
              <a:path w="1515109" h="276860">
                <a:moveTo>
                  <a:pt x="0" y="0"/>
                </a:moveTo>
                <a:lnTo>
                  <a:pt x="1514899" y="0"/>
                </a:lnTo>
                <a:lnTo>
                  <a:pt x="1514899" y="276246"/>
                </a:lnTo>
                <a:lnTo>
                  <a:pt x="0" y="2762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24982" y="5275407"/>
            <a:ext cx="1515110" cy="294640"/>
          </a:xfrm>
          <a:custGeom>
            <a:avLst/>
            <a:gdLst/>
            <a:ahLst/>
            <a:cxnLst/>
            <a:rect l="l" t="t" r="r" b="b"/>
            <a:pathLst>
              <a:path w="1515109" h="294639">
                <a:moveTo>
                  <a:pt x="0" y="0"/>
                </a:moveTo>
                <a:lnTo>
                  <a:pt x="1514899" y="0"/>
                </a:lnTo>
                <a:lnTo>
                  <a:pt x="1514899" y="294068"/>
                </a:lnTo>
                <a:lnTo>
                  <a:pt x="0" y="294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62434" y="5596209"/>
            <a:ext cx="1515110" cy="374650"/>
          </a:xfrm>
          <a:custGeom>
            <a:avLst/>
            <a:gdLst/>
            <a:ahLst/>
            <a:cxnLst/>
            <a:rect l="l" t="t" r="r" b="b"/>
            <a:pathLst>
              <a:path w="1515110" h="374650">
                <a:moveTo>
                  <a:pt x="0" y="0"/>
                </a:moveTo>
                <a:lnTo>
                  <a:pt x="1514899" y="0"/>
                </a:lnTo>
                <a:lnTo>
                  <a:pt x="1514899" y="374269"/>
                </a:lnTo>
                <a:lnTo>
                  <a:pt x="0" y="3742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103036" y="5311475"/>
            <a:ext cx="1036319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130" dirty="0">
                <a:solidFill>
                  <a:srgbClr val="3F3F3F"/>
                </a:solidFill>
                <a:latin typeface="Malgun Gothic"/>
                <a:cs typeface="Malgun Gothic"/>
              </a:rPr>
              <a:t>개인</a:t>
            </a:r>
            <a:r>
              <a:rPr sz="1400" spc="-28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3F3F3F"/>
                </a:solidFill>
                <a:latin typeface="Malgun Gothic"/>
                <a:cs typeface="Malgun Gothic"/>
              </a:rPr>
              <a:t>정보</a:t>
            </a:r>
            <a:r>
              <a:rPr sz="1400" spc="-28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3F3F3F"/>
                </a:solidFill>
                <a:latin typeface="Malgun Gothic"/>
                <a:cs typeface="Malgun Gothic"/>
              </a:rPr>
              <a:t>수정</a:t>
            </a:r>
            <a:endParaRPr sz="1400">
              <a:latin typeface="Malgun Gothic"/>
              <a:cs typeface="Malgun Gothic"/>
            </a:endParaRPr>
          </a:p>
          <a:p>
            <a:pPr marL="186690" marR="179705" algn="ctr">
              <a:lnSpc>
                <a:spcPct val="116900"/>
              </a:lnSpc>
              <a:spcBef>
                <a:spcPts val="470"/>
              </a:spcBef>
            </a:pPr>
            <a:r>
              <a:rPr sz="600" spc="-40" dirty="0">
                <a:solidFill>
                  <a:srgbClr val="7E7E7E"/>
                </a:solidFill>
                <a:latin typeface="Malgun Gothic"/>
                <a:cs typeface="Malgun Gothic"/>
              </a:rPr>
              <a:t>고객님의</a:t>
            </a:r>
            <a:r>
              <a:rPr sz="600" spc="-1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600" spc="-40" dirty="0">
                <a:solidFill>
                  <a:srgbClr val="7E7E7E"/>
                </a:solidFill>
                <a:latin typeface="Malgun Gothic"/>
                <a:cs typeface="Malgun Gothic"/>
              </a:rPr>
              <a:t>개인정보를  </a:t>
            </a:r>
            <a:r>
              <a:rPr sz="600" spc="-35" dirty="0">
                <a:solidFill>
                  <a:srgbClr val="7E7E7E"/>
                </a:solidFill>
                <a:latin typeface="Malgun Gothic"/>
                <a:cs typeface="Malgun Gothic"/>
              </a:rPr>
              <a:t>변경</a:t>
            </a:r>
            <a:r>
              <a:rPr sz="600" spc="-114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600" spc="-25" dirty="0">
                <a:solidFill>
                  <a:srgbClr val="7E7E7E"/>
                </a:solidFill>
                <a:latin typeface="Malgun Gothic"/>
                <a:cs typeface="Malgun Gothic"/>
              </a:rPr>
              <a:t>할</a:t>
            </a:r>
            <a:r>
              <a:rPr sz="600" spc="-114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600" spc="-25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600" spc="-114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600" spc="-30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715958" y="5560565"/>
            <a:ext cx="1515110" cy="481330"/>
          </a:xfrm>
          <a:custGeom>
            <a:avLst/>
            <a:gdLst/>
            <a:ahLst/>
            <a:cxnLst/>
            <a:rect l="l" t="t" r="r" b="b"/>
            <a:pathLst>
              <a:path w="1515110" h="481329">
                <a:moveTo>
                  <a:pt x="0" y="0"/>
                </a:moveTo>
                <a:lnTo>
                  <a:pt x="1514899" y="0"/>
                </a:lnTo>
                <a:lnTo>
                  <a:pt x="1514899" y="481203"/>
                </a:lnTo>
                <a:lnTo>
                  <a:pt x="0" y="4812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36760" y="5293652"/>
            <a:ext cx="87503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spc="-135" dirty="0">
                <a:solidFill>
                  <a:srgbClr val="7E7E7E"/>
                </a:solidFill>
                <a:latin typeface="Malgun Gothic"/>
                <a:cs typeface="Malgun Gothic"/>
              </a:rPr>
              <a:t>장바구니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16900"/>
              </a:lnSpc>
              <a:spcBef>
                <a:spcPts val="280"/>
              </a:spcBef>
            </a:pPr>
            <a:r>
              <a:rPr sz="700" spc="-70" dirty="0">
                <a:solidFill>
                  <a:srgbClr val="7E7E7E"/>
                </a:solidFill>
                <a:latin typeface="Malgun Gothic"/>
                <a:cs typeface="Malgun Gothic"/>
              </a:rPr>
              <a:t>고객님이 </a:t>
            </a:r>
            <a:r>
              <a:rPr sz="700" spc="-65" dirty="0">
                <a:solidFill>
                  <a:srgbClr val="7E7E7E"/>
                </a:solidFill>
                <a:latin typeface="Malgun Gothic"/>
                <a:cs typeface="Malgun Gothic"/>
              </a:rPr>
              <a:t>담으</a:t>
            </a:r>
            <a:r>
              <a:rPr sz="700" spc="-20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0" dirty="0">
                <a:solidFill>
                  <a:srgbClr val="7E7E7E"/>
                </a:solidFill>
                <a:latin typeface="Malgun Gothic"/>
                <a:cs typeface="Malgun Gothic"/>
              </a:rPr>
              <a:t>신</a:t>
            </a:r>
            <a:r>
              <a:rPr sz="700" spc="-1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70" dirty="0">
                <a:solidFill>
                  <a:srgbClr val="7E7E7E"/>
                </a:solidFill>
                <a:latin typeface="Malgun Gothic"/>
                <a:cs typeface="Malgun Gothic"/>
              </a:rPr>
              <a:t>상품을 </a:t>
            </a:r>
            <a:r>
              <a:rPr sz="700" spc="-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5" dirty="0">
                <a:solidFill>
                  <a:srgbClr val="7E7E7E"/>
                </a:solidFill>
                <a:latin typeface="Malgun Gothic"/>
                <a:cs typeface="Malgun Gothic"/>
              </a:rPr>
              <a:t>확인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0" dirty="0">
                <a:solidFill>
                  <a:srgbClr val="7E7E7E"/>
                </a:solidFill>
                <a:latin typeface="Malgun Gothic"/>
                <a:cs typeface="Malgun Gothic"/>
              </a:rPr>
              <a:t>할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0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24925" y="5560565"/>
            <a:ext cx="1515110" cy="374650"/>
          </a:xfrm>
          <a:custGeom>
            <a:avLst/>
            <a:gdLst/>
            <a:ahLst/>
            <a:cxnLst/>
            <a:rect l="l" t="t" r="r" b="b"/>
            <a:pathLst>
              <a:path w="1515109" h="374650">
                <a:moveTo>
                  <a:pt x="0" y="0"/>
                </a:moveTo>
                <a:lnTo>
                  <a:pt x="1514899" y="0"/>
                </a:lnTo>
                <a:lnTo>
                  <a:pt x="1514899" y="374269"/>
                </a:lnTo>
                <a:lnTo>
                  <a:pt x="0" y="3742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556115" y="5284741"/>
            <a:ext cx="145034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결제</a:t>
            </a:r>
            <a:r>
              <a:rPr sz="1400" spc="-3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확인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16900"/>
              </a:lnSpc>
              <a:spcBef>
                <a:spcPts val="350"/>
              </a:spcBef>
            </a:pPr>
            <a:r>
              <a:rPr sz="1050" spc="-75" dirty="0">
                <a:solidFill>
                  <a:srgbClr val="7E7E7E"/>
                </a:solidFill>
                <a:latin typeface="Malgun Gothic"/>
                <a:cs typeface="Malgun Gothic"/>
              </a:rPr>
              <a:t>고객님이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결제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하신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상품을  확인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90" dirty="0">
                <a:solidFill>
                  <a:srgbClr val="7E7E7E"/>
                </a:solidFill>
                <a:latin typeface="Malgun Gothic"/>
                <a:cs typeface="Malgun Gothic"/>
              </a:rPr>
              <a:t>할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90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89338" y="5551654"/>
            <a:ext cx="1515110" cy="445770"/>
          </a:xfrm>
          <a:custGeom>
            <a:avLst/>
            <a:gdLst/>
            <a:ahLst/>
            <a:cxnLst/>
            <a:rect l="l" t="t" r="r" b="b"/>
            <a:pathLst>
              <a:path w="1515109" h="445770">
                <a:moveTo>
                  <a:pt x="0" y="0"/>
                </a:moveTo>
                <a:lnTo>
                  <a:pt x="1514899" y="0"/>
                </a:lnTo>
                <a:lnTo>
                  <a:pt x="1514899" y="445558"/>
                </a:lnTo>
                <a:lnTo>
                  <a:pt x="0" y="4455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302704" y="5284741"/>
            <a:ext cx="148971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algn="ctr">
              <a:lnSpc>
                <a:spcPct val="100000"/>
              </a:lnSpc>
            </a:pP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상담</a:t>
            </a:r>
            <a:r>
              <a:rPr sz="1400" spc="-3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내역</a:t>
            </a:r>
            <a:endParaRPr sz="1400">
              <a:latin typeface="Malgun Gothic"/>
              <a:cs typeface="Malgun Gothic"/>
            </a:endParaRPr>
          </a:p>
          <a:p>
            <a:pPr indent="-4445" algn="ctr">
              <a:lnSpc>
                <a:spcPct val="116900"/>
              </a:lnSpc>
              <a:spcBef>
                <a:spcPts val="280"/>
              </a:spcBef>
            </a:pPr>
            <a:r>
              <a:rPr sz="1050" spc="-75" dirty="0">
                <a:solidFill>
                  <a:srgbClr val="7E7E7E"/>
                </a:solidFill>
                <a:latin typeface="Malgun Gothic"/>
                <a:cs typeface="Malgun Gothic"/>
              </a:rPr>
              <a:t>홈페이지를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통해 상담한  내역을</a:t>
            </a:r>
            <a:r>
              <a:rPr sz="1050" spc="-1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확인할</a:t>
            </a:r>
            <a:r>
              <a:rPr sz="1050" spc="-1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90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1050" spc="-1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4175" y="6095238"/>
            <a:ext cx="1149985" cy="365760"/>
          </a:xfrm>
          <a:custGeom>
            <a:avLst/>
            <a:gdLst/>
            <a:ahLst/>
            <a:cxnLst/>
            <a:rect l="l" t="t" r="r" b="b"/>
            <a:pathLst>
              <a:path w="1149985" h="365760">
                <a:moveTo>
                  <a:pt x="1113904" y="365353"/>
                </a:moveTo>
                <a:lnTo>
                  <a:pt x="35648" y="365353"/>
                </a:lnTo>
                <a:lnTo>
                  <a:pt x="21779" y="362551"/>
                </a:lnTo>
                <a:lnTo>
                  <a:pt x="10447" y="354912"/>
                </a:lnTo>
                <a:lnTo>
                  <a:pt x="2803" y="343584"/>
                </a:lnTo>
                <a:lnTo>
                  <a:pt x="0" y="329717"/>
                </a:lnTo>
                <a:lnTo>
                  <a:pt x="0" y="35648"/>
                </a:lnTo>
                <a:lnTo>
                  <a:pt x="2803" y="21774"/>
                </a:lnTo>
                <a:lnTo>
                  <a:pt x="10447" y="10442"/>
                </a:lnTo>
                <a:lnTo>
                  <a:pt x="21779" y="2801"/>
                </a:lnTo>
                <a:lnTo>
                  <a:pt x="35648" y="0"/>
                </a:lnTo>
                <a:lnTo>
                  <a:pt x="1113904" y="0"/>
                </a:lnTo>
                <a:lnTo>
                  <a:pt x="1127771" y="2801"/>
                </a:lnTo>
                <a:lnTo>
                  <a:pt x="1139099" y="10442"/>
                </a:lnTo>
                <a:lnTo>
                  <a:pt x="1146738" y="21774"/>
                </a:lnTo>
                <a:lnTo>
                  <a:pt x="1149540" y="35648"/>
                </a:lnTo>
                <a:lnTo>
                  <a:pt x="1149540" y="329717"/>
                </a:lnTo>
                <a:lnTo>
                  <a:pt x="1146738" y="343584"/>
                </a:lnTo>
                <a:lnTo>
                  <a:pt x="1139099" y="354912"/>
                </a:lnTo>
                <a:lnTo>
                  <a:pt x="1127771" y="362551"/>
                </a:lnTo>
                <a:lnTo>
                  <a:pt x="1113904" y="3653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201617" y="6187224"/>
            <a:ext cx="5314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703150" y="6104153"/>
            <a:ext cx="1149985" cy="365760"/>
          </a:xfrm>
          <a:custGeom>
            <a:avLst/>
            <a:gdLst/>
            <a:ahLst/>
            <a:cxnLst/>
            <a:rect l="l" t="t" r="r" b="b"/>
            <a:pathLst>
              <a:path w="1149984" h="365760">
                <a:moveTo>
                  <a:pt x="1113891" y="365353"/>
                </a:moveTo>
                <a:lnTo>
                  <a:pt x="35636" y="365353"/>
                </a:lnTo>
                <a:lnTo>
                  <a:pt x="21768" y="362551"/>
                </a:lnTo>
                <a:lnTo>
                  <a:pt x="10440" y="354911"/>
                </a:lnTo>
                <a:lnTo>
                  <a:pt x="2801" y="343579"/>
                </a:lnTo>
                <a:lnTo>
                  <a:pt x="0" y="329704"/>
                </a:lnTo>
                <a:lnTo>
                  <a:pt x="0" y="35636"/>
                </a:lnTo>
                <a:lnTo>
                  <a:pt x="2801" y="21768"/>
                </a:lnTo>
                <a:lnTo>
                  <a:pt x="10440" y="10440"/>
                </a:lnTo>
                <a:lnTo>
                  <a:pt x="21768" y="2801"/>
                </a:lnTo>
                <a:lnTo>
                  <a:pt x="35636" y="0"/>
                </a:lnTo>
                <a:lnTo>
                  <a:pt x="1113891" y="0"/>
                </a:lnTo>
                <a:lnTo>
                  <a:pt x="1127760" y="2801"/>
                </a:lnTo>
                <a:lnTo>
                  <a:pt x="1139093" y="10440"/>
                </a:lnTo>
                <a:lnTo>
                  <a:pt x="1146736" y="21768"/>
                </a:lnTo>
                <a:lnTo>
                  <a:pt x="1149540" y="35636"/>
                </a:lnTo>
                <a:lnTo>
                  <a:pt x="1149540" y="329704"/>
                </a:lnTo>
                <a:lnTo>
                  <a:pt x="1146736" y="343579"/>
                </a:lnTo>
                <a:lnTo>
                  <a:pt x="1139093" y="354911"/>
                </a:lnTo>
                <a:lnTo>
                  <a:pt x="1127760" y="362551"/>
                </a:lnTo>
                <a:lnTo>
                  <a:pt x="1113891" y="3653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010584" y="6196136"/>
            <a:ext cx="5314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512113" y="6104153"/>
            <a:ext cx="1149985" cy="365760"/>
          </a:xfrm>
          <a:custGeom>
            <a:avLst/>
            <a:gdLst/>
            <a:ahLst/>
            <a:cxnLst/>
            <a:rect l="l" t="t" r="r" b="b"/>
            <a:pathLst>
              <a:path w="1149984" h="365760">
                <a:moveTo>
                  <a:pt x="1113891" y="365353"/>
                </a:moveTo>
                <a:lnTo>
                  <a:pt x="35648" y="365353"/>
                </a:lnTo>
                <a:lnTo>
                  <a:pt x="21774" y="362551"/>
                </a:lnTo>
                <a:lnTo>
                  <a:pt x="10442" y="354911"/>
                </a:lnTo>
                <a:lnTo>
                  <a:pt x="2801" y="343579"/>
                </a:lnTo>
                <a:lnTo>
                  <a:pt x="0" y="329704"/>
                </a:lnTo>
                <a:lnTo>
                  <a:pt x="0" y="35636"/>
                </a:lnTo>
                <a:lnTo>
                  <a:pt x="2801" y="21768"/>
                </a:lnTo>
                <a:lnTo>
                  <a:pt x="10442" y="10440"/>
                </a:lnTo>
                <a:lnTo>
                  <a:pt x="21774" y="2801"/>
                </a:lnTo>
                <a:lnTo>
                  <a:pt x="35648" y="0"/>
                </a:lnTo>
                <a:lnTo>
                  <a:pt x="1113891" y="0"/>
                </a:lnTo>
                <a:lnTo>
                  <a:pt x="1127766" y="2801"/>
                </a:lnTo>
                <a:lnTo>
                  <a:pt x="1139097" y="10440"/>
                </a:lnTo>
                <a:lnTo>
                  <a:pt x="1146738" y="21768"/>
                </a:lnTo>
                <a:lnTo>
                  <a:pt x="1149540" y="35636"/>
                </a:lnTo>
                <a:lnTo>
                  <a:pt x="1149540" y="329704"/>
                </a:lnTo>
                <a:lnTo>
                  <a:pt x="1146738" y="343579"/>
                </a:lnTo>
                <a:lnTo>
                  <a:pt x="1139097" y="354911"/>
                </a:lnTo>
                <a:lnTo>
                  <a:pt x="1127766" y="362551"/>
                </a:lnTo>
                <a:lnTo>
                  <a:pt x="1113891" y="3653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819552" y="6196136"/>
            <a:ext cx="53149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22224" y="1161324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175733" y="193307"/>
            <a:ext cx="527201" cy="175733"/>
          </a:xfrm>
          <a:custGeom>
            <a:avLst/>
            <a:gdLst/>
            <a:ahLst/>
            <a:cxnLst/>
            <a:rect l="l" t="t" r="r" b="b"/>
            <a:pathLst>
              <a:path w="527201" h="175733">
                <a:moveTo>
                  <a:pt x="26360" y="0"/>
                </a:moveTo>
                <a:lnTo>
                  <a:pt x="500841" y="0"/>
                </a:lnTo>
                <a:lnTo>
                  <a:pt x="514399" y="3753"/>
                </a:lnTo>
                <a:lnTo>
                  <a:pt x="523897" y="13578"/>
                </a:lnTo>
                <a:lnTo>
                  <a:pt x="527201" y="26360"/>
                </a:lnTo>
                <a:lnTo>
                  <a:pt x="527201" y="149373"/>
                </a:lnTo>
                <a:lnTo>
                  <a:pt x="523448" y="162931"/>
                </a:lnTo>
                <a:lnTo>
                  <a:pt x="513622" y="172429"/>
                </a:lnTo>
                <a:lnTo>
                  <a:pt x="500841" y="175733"/>
                </a:lnTo>
                <a:lnTo>
                  <a:pt x="26360" y="175733"/>
                </a:lnTo>
                <a:lnTo>
                  <a:pt x="12801" y="171980"/>
                </a:lnTo>
                <a:lnTo>
                  <a:pt x="3303" y="162154"/>
                </a:lnTo>
                <a:lnTo>
                  <a:pt x="0" y="149373"/>
                </a:lnTo>
                <a:lnTo>
                  <a:pt x="0" y="26360"/>
                </a:lnTo>
                <a:lnTo>
                  <a:pt x="3753" y="12801"/>
                </a:lnTo>
                <a:lnTo>
                  <a:pt x="13578" y="3303"/>
                </a:lnTo>
                <a:lnTo>
                  <a:pt x="2636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93" y="1058796"/>
            <a:ext cx="10535239" cy="0"/>
          </a:xfrm>
          <a:custGeom>
            <a:avLst/>
            <a:gdLst/>
            <a:ahLst/>
            <a:cxnLst/>
            <a:rect l="l" t="t" r="r" b="b"/>
            <a:pathLst>
              <a:path w="10535239">
                <a:moveTo>
                  <a:pt x="0" y="0"/>
                </a:moveTo>
                <a:lnTo>
                  <a:pt x="10535239" y="0"/>
                </a:lnTo>
              </a:path>
            </a:pathLst>
          </a:custGeom>
          <a:ln w="10056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93" y="1366330"/>
            <a:ext cx="10535239" cy="0"/>
          </a:xfrm>
          <a:custGeom>
            <a:avLst/>
            <a:gdLst/>
            <a:ahLst/>
            <a:cxnLst/>
            <a:rect l="l" t="t" r="r" b="b"/>
            <a:pathLst>
              <a:path w="10535239">
                <a:moveTo>
                  <a:pt x="0" y="0"/>
                </a:moveTo>
                <a:lnTo>
                  <a:pt x="10535239" y="0"/>
                </a:lnTo>
              </a:path>
            </a:pathLst>
          </a:custGeom>
          <a:ln w="10056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93" y="1370723"/>
            <a:ext cx="10359506" cy="6177042"/>
          </a:xfrm>
          <a:custGeom>
            <a:avLst/>
            <a:gdLst/>
            <a:ahLst/>
            <a:cxnLst/>
            <a:rect l="l" t="t" r="r" b="b"/>
            <a:pathLst>
              <a:path w="10359506" h="6177042">
                <a:moveTo>
                  <a:pt x="10359506" y="0"/>
                </a:moveTo>
                <a:lnTo>
                  <a:pt x="0" y="0"/>
                </a:lnTo>
                <a:lnTo>
                  <a:pt x="0" y="6177042"/>
                </a:lnTo>
                <a:lnTo>
                  <a:pt x="10359506" y="6177042"/>
                </a:lnTo>
                <a:lnTo>
                  <a:pt x="10359506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7122" y="1915498"/>
            <a:ext cx="2205458" cy="509627"/>
          </a:xfrm>
          <a:custGeom>
            <a:avLst/>
            <a:gdLst/>
            <a:ahLst/>
            <a:cxnLst/>
            <a:rect l="l" t="t" r="r" b="b"/>
            <a:pathLst>
              <a:path w="2205458" h="509627">
                <a:moveTo>
                  <a:pt x="1971533" y="508782"/>
                </a:moveTo>
                <a:lnTo>
                  <a:pt x="2011856" y="502218"/>
                </a:lnTo>
                <a:lnTo>
                  <a:pt x="2049799" y="489593"/>
                </a:lnTo>
                <a:lnTo>
                  <a:pt x="2084837" y="471433"/>
                </a:lnTo>
                <a:lnTo>
                  <a:pt x="2116445" y="448265"/>
                </a:lnTo>
                <a:lnTo>
                  <a:pt x="2144096" y="420614"/>
                </a:lnTo>
                <a:lnTo>
                  <a:pt x="2167264" y="389007"/>
                </a:lnTo>
                <a:lnTo>
                  <a:pt x="2185424" y="353968"/>
                </a:lnTo>
                <a:lnTo>
                  <a:pt x="2198049" y="316025"/>
                </a:lnTo>
                <a:lnTo>
                  <a:pt x="2204613" y="275702"/>
                </a:lnTo>
                <a:lnTo>
                  <a:pt x="2205458" y="254813"/>
                </a:lnTo>
                <a:lnTo>
                  <a:pt x="2204613" y="233925"/>
                </a:lnTo>
                <a:lnTo>
                  <a:pt x="2198049" y="193602"/>
                </a:lnTo>
                <a:lnTo>
                  <a:pt x="2185424" y="155659"/>
                </a:lnTo>
                <a:lnTo>
                  <a:pt x="2167264" y="120620"/>
                </a:lnTo>
                <a:lnTo>
                  <a:pt x="2144096" y="89013"/>
                </a:lnTo>
                <a:lnTo>
                  <a:pt x="2116445" y="61362"/>
                </a:lnTo>
                <a:lnTo>
                  <a:pt x="2084837" y="38194"/>
                </a:lnTo>
                <a:lnTo>
                  <a:pt x="2049799" y="20034"/>
                </a:lnTo>
                <a:lnTo>
                  <a:pt x="2011856" y="7409"/>
                </a:lnTo>
                <a:lnTo>
                  <a:pt x="1971533" y="845"/>
                </a:lnTo>
                <a:lnTo>
                  <a:pt x="1950644" y="0"/>
                </a:lnTo>
                <a:lnTo>
                  <a:pt x="254813" y="0"/>
                </a:lnTo>
                <a:lnTo>
                  <a:pt x="213499" y="3337"/>
                </a:lnTo>
                <a:lnTo>
                  <a:pt x="174300" y="12997"/>
                </a:lnTo>
                <a:lnTo>
                  <a:pt x="137744" y="28455"/>
                </a:lnTo>
                <a:lnTo>
                  <a:pt x="104355" y="49185"/>
                </a:lnTo>
                <a:lnTo>
                  <a:pt x="74660" y="74660"/>
                </a:lnTo>
                <a:lnTo>
                  <a:pt x="49185" y="104355"/>
                </a:lnTo>
                <a:lnTo>
                  <a:pt x="28455" y="137744"/>
                </a:lnTo>
                <a:lnTo>
                  <a:pt x="12997" y="174300"/>
                </a:lnTo>
                <a:lnTo>
                  <a:pt x="3337" y="213499"/>
                </a:lnTo>
                <a:lnTo>
                  <a:pt x="0" y="254813"/>
                </a:lnTo>
                <a:lnTo>
                  <a:pt x="845" y="275702"/>
                </a:lnTo>
                <a:lnTo>
                  <a:pt x="7409" y="316025"/>
                </a:lnTo>
                <a:lnTo>
                  <a:pt x="20034" y="353968"/>
                </a:lnTo>
                <a:lnTo>
                  <a:pt x="38194" y="389007"/>
                </a:lnTo>
                <a:lnTo>
                  <a:pt x="61362" y="420614"/>
                </a:lnTo>
                <a:lnTo>
                  <a:pt x="89013" y="448265"/>
                </a:lnTo>
                <a:lnTo>
                  <a:pt x="120621" y="471433"/>
                </a:lnTo>
                <a:lnTo>
                  <a:pt x="155659" y="489593"/>
                </a:lnTo>
                <a:lnTo>
                  <a:pt x="193602" y="502218"/>
                </a:lnTo>
                <a:lnTo>
                  <a:pt x="233925" y="508782"/>
                </a:lnTo>
                <a:lnTo>
                  <a:pt x="254813" y="509627"/>
                </a:lnTo>
                <a:lnTo>
                  <a:pt x="1950644" y="509627"/>
                </a:lnTo>
                <a:lnTo>
                  <a:pt x="1971533" y="508782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7122" y="2381192"/>
            <a:ext cx="8373714" cy="8470368"/>
          </a:xfrm>
          <a:custGeom>
            <a:avLst/>
            <a:gdLst/>
            <a:ahLst/>
            <a:cxnLst/>
            <a:rect l="l" t="t" r="r" b="b"/>
            <a:pathLst>
              <a:path w="8373714" h="8470368">
                <a:moveTo>
                  <a:pt x="8373714" y="0"/>
                </a:moveTo>
                <a:lnTo>
                  <a:pt x="0" y="0"/>
                </a:lnTo>
                <a:lnTo>
                  <a:pt x="0" y="5166572"/>
                </a:lnTo>
                <a:lnTo>
                  <a:pt x="8373714" y="5166572"/>
                </a:lnTo>
                <a:lnTo>
                  <a:pt x="8373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29799" y="1564030"/>
            <a:ext cx="193307" cy="869882"/>
          </a:xfrm>
          <a:custGeom>
            <a:avLst/>
            <a:gdLst/>
            <a:ahLst/>
            <a:cxnLst/>
            <a:rect l="l" t="t" r="r" b="b"/>
            <a:pathLst>
              <a:path w="193307" h="869882">
                <a:moveTo>
                  <a:pt x="193307" y="0"/>
                </a:moveTo>
                <a:lnTo>
                  <a:pt x="0" y="0"/>
                </a:lnTo>
                <a:lnTo>
                  <a:pt x="0" y="869882"/>
                </a:lnTo>
                <a:lnTo>
                  <a:pt x="193307" y="869882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9799" y="6150682"/>
            <a:ext cx="193307" cy="1397083"/>
          </a:xfrm>
          <a:custGeom>
            <a:avLst/>
            <a:gdLst/>
            <a:ahLst/>
            <a:cxnLst/>
            <a:rect l="l" t="t" r="r" b="b"/>
            <a:pathLst>
              <a:path w="193307" h="1397083">
                <a:moveTo>
                  <a:pt x="193307" y="0"/>
                </a:moveTo>
                <a:lnTo>
                  <a:pt x="0" y="0"/>
                </a:lnTo>
                <a:lnTo>
                  <a:pt x="0" y="1397083"/>
                </a:lnTo>
                <a:lnTo>
                  <a:pt x="193307" y="1397083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29799" y="1388296"/>
            <a:ext cx="193307" cy="175733"/>
          </a:xfrm>
          <a:custGeom>
            <a:avLst/>
            <a:gdLst/>
            <a:ahLst/>
            <a:cxnLst/>
            <a:rect l="l" t="t" r="r" b="b"/>
            <a:pathLst>
              <a:path w="193307" h="175733">
                <a:moveTo>
                  <a:pt x="0" y="0"/>
                </a:moveTo>
                <a:lnTo>
                  <a:pt x="193307" y="0"/>
                </a:lnTo>
                <a:lnTo>
                  <a:pt x="193307" y="175733"/>
                </a:lnTo>
                <a:lnTo>
                  <a:pt x="0" y="17573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871" y="1442620"/>
            <a:ext cx="88943" cy="55509"/>
          </a:xfrm>
          <a:custGeom>
            <a:avLst/>
            <a:gdLst/>
            <a:ahLst/>
            <a:cxnLst/>
            <a:rect l="l" t="t" r="r" b="b"/>
            <a:pathLst>
              <a:path w="88943" h="55509">
                <a:moveTo>
                  <a:pt x="6128" y="55509"/>
                </a:moveTo>
                <a:lnTo>
                  <a:pt x="3207" y="54795"/>
                </a:lnTo>
                <a:lnTo>
                  <a:pt x="0" y="51215"/>
                </a:lnTo>
                <a:lnTo>
                  <a:pt x="0" y="47349"/>
                </a:lnTo>
                <a:lnTo>
                  <a:pt x="2141" y="44965"/>
                </a:lnTo>
                <a:lnTo>
                  <a:pt x="40495" y="2603"/>
                </a:lnTo>
                <a:lnTo>
                  <a:pt x="42758" y="0"/>
                </a:lnTo>
                <a:lnTo>
                  <a:pt x="46228" y="0"/>
                </a:lnTo>
                <a:lnTo>
                  <a:pt x="48370" y="2383"/>
                </a:lnTo>
                <a:lnTo>
                  <a:pt x="86801" y="44965"/>
                </a:lnTo>
                <a:lnTo>
                  <a:pt x="88943" y="47349"/>
                </a:lnTo>
                <a:lnTo>
                  <a:pt x="88943" y="51215"/>
                </a:lnTo>
                <a:lnTo>
                  <a:pt x="85791" y="54752"/>
                </a:lnTo>
                <a:lnTo>
                  <a:pt x="82825" y="55509"/>
                </a:lnTo>
                <a:lnTo>
                  <a:pt x="6128" y="55509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29799" y="2433912"/>
            <a:ext cx="193307" cy="3716769"/>
          </a:xfrm>
          <a:custGeom>
            <a:avLst/>
            <a:gdLst/>
            <a:ahLst/>
            <a:cxnLst/>
            <a:rect l="l" t="t" r="r" b="b"/>
            <a:pathLst>
              <a:path w="193307" h="3716769">
                <a:moveTo>
                  <a:pt x="193307" y="0"/>
                </a:moveTo>
                <a:lnTo>
                  <a:pt x="0" y="0"/>
                </a:lnTo>
                <a:lnTo>
                  <a:pt x="0" y="3716769"/>
                </a:lnTo>
                <a:lnTo>
                  <a:pt x="193307" y="3716769"/>
                </a:lnTo>
                <a:lnTo>
                  <a:pt x="19330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1016" y="2644793"/>
            <a:ext cx="1230136" cy="7925593"/>
          </a:xfrm>
          <a:custGeom>
            <a:avLst/>
            <a:gdLst/>
            <a:ahLst/>
            <a:cxnLst/>
            <a:rect l="l" t="t" r="r" b="b"/>
            <a:pathLst>
              <a:path w="1230136" h="7925593">
                <a:moveTo>
                  <a:pt x="1230136" y="0"/>
                </a:moveTo>
                <a:lnTo>
                  <a:pt x="0" y="0"/>
                </a:lnTo>
                <a:lnTo>
                  <a:pt x="0" y="4902972"/>
                </a:lnTo>
                <a:lnTo>
                  <a:pt x="1230136" y="4902972"/>
                </a:lnTo>
                <a:lnTo>
                  <a:pt x="123013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9803" y="5201719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8300" y="4724400"/>
            <a:ext cx="26543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8300" y="5295900"/>
            <a:ext cx="26543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9803" y="5746494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9803" y="4621798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300" y="6972300"/>
            <a:ext cx="1155700" cy="36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8590" y="7407178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8300" y="7505700"/>
            <a:ext cx="5041900" cy="5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8300" y="5816600"/>
            <a:ext cx="4445000" cy="36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9803" y="6273695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08300" y="6362700"/>
            <a:ext cx="22987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9803" y="6818470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9803" y="3664049"/>
            <a:ext cx="6598803" cy="0"/>
          </a:xfrm>
          <a:custGeom>
            <a:avLst/>
            <a:gdLst/>
            <a:ahLst/>
            <a:cxnLst/>
            <a:rect l="l" t="t" r="r" b="b"/>
            <a:pathLst>
              <a:path w="6598803">
                <a:moveTo>
                  <a:pt x="0" y="0"/>
                </a:moveTo>
                <a:lnTo>
                  <a:pt x="659880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08300" y="4165600"/>
            <a:ext cx="23241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9650" y="4261544"/>
            <a:ext cx="228453" cy="175733"/>
          </a:xfrm>
          <a:custGeom>
            <a:avLst/>
            <a:gdLst/>
            <a:ahLst/>
            <a:cxnLst/>
            <a:rect l="l" t="t" r="r" b="b"/>
            <a:pathLst>
              <a:path w="228453" h="175733">
                <a:moveTo>
                  <a:pt x="17696" y="172791"/>
                </a:moveTo>
                <a:lnTo>
                  <a:pt x="78564" y="125969"/>
                </a:lnTo>
                <a:lnTo>
                  <a:pt x="89176" y="131663"/>
                </a:lnTo>
                <a:lnTo>
                  <a:pt x="100801" y="136191"/>
                </a:lnTo>
                <a:lnTo>
                  <a:pt x="113297" y="139436"/>
                </a:lnTo>
                <a:lnTo>
                  <a:pt x="126521" y="141284"/>
                </a:lnTo>
                <a:lnTo>
                  <a:pt x="136358" y="141685"/>
                </a:lnTo>
                <a:lnTo>
                  <a:pt x="152650" y="140580"/>
                </a:lnTo>
                <a:lnTo>
                  <a:pt x="168005" y="137392"/>
                </a:lnTo>
                <a:lnTo>
                  <a:pt x="182173" y="132311"/>
                </a:lnTo>
                <a:lnTo>
                  <a:pt x="194909" y="125529"/>
                </a:lnTo>
                <a:lnTo>
                  <a:pt x="205963" y="117234"/>
                </a:lnTo>
                <a:lnTo>
                  <a:pt x="215089" y="107618"/>
                </a:lnTo>
                <a:lnTo>
                  <a:pt x="222039" y="96871"/>
                </a:lnTo>
                <a:lnTo>
                  <a:pt x="226565" y="85184"/>
                </a:lnTo>
                <a:lnTo>
                  <a:pt x="228421" y="72747"/>
                </a:lnTo>
                <a:lnTo>
                  <a:pt x="228453" y="70842"/>
                </a:lnTo>
                <a:lnTo>
                  <a:pt x="227017" y="58310"/>
                </a:lnTo>
                <a:lnTo>
                  <a:pt x="222872" y="46499"/>
                </a:lnTo>
                <a:lnTo>
                  <a:pt x="216268" y="35600"/>
                </a:lnTo>
                <a:lnTo>
                  <a:pt x="214285" y="70842"/>
                </a:lnTo>
                <a:lnTo>
                  <a:pt x="212593" y="83299"/>
                </a:lnTo>
                <a:lnTo>
                  <a:pt x="207750" y="94870"/>
                </a:lnTo>
                <a:lnTo>
                  <a:pt x="200104" y="105288"/>
                </a:lnTo>
                <a:lnTo>
                  <a:pt x="190004" y="114284"/>
                </a:lnTo>
                <a:lnTo>
                  <a:pt x="177798" y="121591"/>
                </a:lnTo>
                <a:lnTo>
                  <a:pt x="163833" y="126941"/>
                </a:lnTo>
                <a:lnTo>
                  <a:pt x="148460" y="130065"/>
                </a:lnTo>
                <a:lnTo>
                  <a:pt x="136358" y="130786"/>
                </a:lnTo>
                <a:lnTo>
                  <a:pt x="120164" y="129485"/>
                </a:lnTo>
                <a:lnTo>
                  <a:pt x="105121" y="125760"/>
                </a:lnTo>
                <a:lnTo>
                  <a:pt x="91578" y="119878"/>
                </a:lnTo>
                <a:lnTo>
                  <a:pt x="79883" y="112109"/>
                </a:lnTo>
                <a:lnTo>
                  <a:pt x="70384" y="102719"/>
                </a:lnTo>
                <a:lnTo>
                  <a:pt x="63430" y="91977"/>
                </a:lnTo>
                <a:lnTo>
                  <a:pt x="59369" y="80151"/>
                </a:lnTo>
                <a:lnTo>
                  <a:pt x="58431" y="70842"/>
                </a:lnTo>
                <a:lnTo>
                  <a:pt x="60122" y="58386"/>
                </a:lnTo>
                <a:lnTo>
                  <a:pt x="66753" y="24451"/>
                </a:lnTo>
                <a:lnTo>
                  <a:pt x="57627" y="34067"/>
                </a:lnTo>
                <a:lnTo>
                  <a:pt x="50677" y="44813"/>
                </a:lnTo>
                <a:lnTo>
                  <a:pt x="46150" y="56501"/>
                </a:lnTo>
                <a:lnTo>
                  <a:pt x="44295" y="68938"/>
                </a:lnTo>
                <a:lnTo>
                  <a:pt x="44262" y="70842"/>
                </a:lnTo>
                <a:lnTo>
                  <a:pt x="45769" y="83642"/>
                </a:lnTo>
                <a:lnTo>
                  <a:pt x="50106" y="95682"/>
                </a:lnTo>
                <a:lnTo>
                  <a:pt x="57001" y="106762"/>
                </a:lnTo>
                <a:lnTo>
                  <a:pt x="64693" y="115299"/>
                </a:lnTo>
                <a:lnTo>
                  <a:pt x="3825" y="162121"/>
                </a:lnTo>
                <a:lnTo>
                  <a:pt x="1756" y="163712"/>
                </a:lnTo>
                <a:lnTo>
                  <a:pt x="1756" y="171199"/>
                </a:lnTo>
                <a:lnTo>
                  <a:pt x="3825" y="172791"/>
                </a:lnTo>
                <a:lnTo>
                  <a:pt x="7651" y="175733"/>
                </a:lnTo>
                <a:lnTo>
                  <a:pt x="13871" y="175733"/>
                </a:lnTo>
                <a:lnTo>
                  <a:pt x="17696" y="172791"/>
                </a:lnTo>
                <a:close/>
              </a:path>
              <a:path w="228453" h="175733">
                <a:moveTo>
                  <a:pt x="216268" y="35600"/>
                </a:moveTo>
                <a:lnTo>
                  <a:pt x="207450" y="25803"/>
                </a:lnTo>
                <a:lnTo>
                  <a:pt x="196667" y="17300"/>
                </a:lnTo>
                <a:lnTo>
                  <a:pt x="184166" y="10280"/>
                </a:lnTo>
                <a:lnTo>
                  <a:pt x="170195" y="4934"/>
                </a:lnTo>
                <a:lnTo>
                  <a:pt x="155002" y="1452"/>
                </a:lnTo>
                <a:lnTo>
                  <a:pt x="138833" y="25"/>
                </a:lnTo>
                <a:lnTo>
                  <a:pt x="136358" y="0"/>
                </a:lnTo>
                <a:lnTo>
                  <a:pt x="120065" y="1104"/>
                </a:lnTo>
                <a:lnTo>
                  <a:pt x="104711" y="4293"/>
                </a:lnTo>
                <a:lnTo>
                  <a:pt x="90542" y="9373"/>
                </a:lnTo>
                <a:lnTo>
                  <a:pt x="77807" y="16156"/>
                </a:lnTo>
                <a:lnTo>
                  <a:pt x="66753" y="24451"/>
                </a:lnTo>
                <a:lnTo>
                  <a:pt x="60122" y="58386"/>
                </a:lnTo>
                <a:lnTo>
                  <a:pt x="64965" y="46814"/>
                </a:lnTo>
                <a:lnTo>
                  <a:pt x="72611" y="36397"/>
                </a:lnTo>
                <a:lnTo>
                  <a:pt x="82711" y="27400"/>
                </a:lnTo>
                <a:lnTo>
                  <a:pt x="94918" y="20093"/>
                </a:lnTo>
                <a:lnTo>
                  <a:pt x="108882" y="14744"/>
                </a:lnTo>
                <a:lnTo>
                  <a:pt x="124256" y="11620"/>
                </a:lnTo>
                <a:lnTo>
                  <a:pt x="136358" y="10898"/>
                </a:lnTo>
                <a:lnTo>
                  <a:pt x="152552" y="12200"/>
                </a:lnTo>
                <a:lnTo>
                  <a:pt x="167594" y="15925"/>
                </a:lnTo>
                <a:lnTo>
                  <a:pt x="181137" y="21806"/>
                </a:lnTo>
                <a:lnTo>
                  <a:pt x="192832" y="29576"/>
                </a:lnTo>
                <a:lnTo>
                  <a:pt x="202331" y="38965"/>
                </a:lnTo>
                <a:lnTo>
                  <a:pt x="209285" y="49707"/>
                </a:lnTo>
                <a:lnTo>
                  <a:pt x="213347" y="61533"/>
                </a:lnTo>
                <a:lnTo>
                  <a:pt x="214285" y="70842"/>
                </a:lnTo>
                <a:lnTo>
                  <a:pt x="216268" y="3560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6200" y="711200"/>
            <a:ext cx="1485900" cy="279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1567" y="797276"/>
            <a:ext cx="59386" cy="80709"/>
          </a:xfrm>
          <a:custGeom>
            <a:avLst/>
            <a:gdLst/>
            <a:ahLst/>
            <a:cxnLst/>
            <a:rect l="l" t="t" r="r" b="b"/>
            <a:pathLst>
              <a:path w="59386" h="80709">
                <a:moveTo>
                  <a:pt x="38302" y="45732"/>
                </a:moveTo>
                <a:lnTo>
                  <a:pt x="38204" y="43115"/>
                </a:lnTo>
                <a:lnTo>
                  <a:pt x="40617" y="30342"/>
                </a:lnTo>
                <a:lnTo>
                  <a:pt x="47354" y="19147"/>
                </a:lnTo>
                <a:lnTo>
                  <a:pt x="59386" y="0"/>
                </a:lnTo>
                <a:lnTo>
                  <a:pt x="47341" y="7431"/>
                </a:lnTo>
                <a:lnTo>
                  <a:pt x="37902" y="17072"/>
                </a:lnTo>
                <a:lnTo>
                  <a:pt x="31605" y="28482"/>
                </a:lnTo>
                <a:lnTo>
                  <a:pt x="28984" y="41220"/>
                </a:lnTo>
                <a:lnTo>
                  <a:pt x="28940" y="43115"/>
                </a:lnTo>
                <a:lnTo>
                  <a:pt x="30969" y="55897"/>
                </a:lnTo>
                <a:lnTo>
                  <a:pt x="36695" y="67439"/>
                </a:lnTo>
                <a:lnTo>
                  <a:pt x="42299" y="74235"/>
                </a:lnTo>
                <a:lnTo>
                  <a:pt x="38302" y="45732"/>
                </a:lnTo>
                <a:close/>
              </a:path>
              <a:path w="59386" h="80709">
                <a:moveTo>
                  <a:pt x="11570" y="114479"/>
                </a:moveTo>
                <a:lnTo>
                  <a:pt x="51369" y="81704"/>
                </a:lnTo>
                <a:lnTo>
                  <a:pt x="62197" y="87451"/>
                </a:lnTo>
                <a:lnTo>
                  <a:pt x="74446" y="91208"/>
                </a:lnTo>
                <a:lnTo>
                  <a:pt x="87789" y="92693"/>
                </a:lnTo>
                <a:lnTo>
                  <a:pt x="89157" y="92705"/>
                </a:lnTo>
                <a:lnTo>
                  <a:pt x="104810" y="91013"/>
                </a:lnTo>
                <a:lnTo>
                  <a:pt x="118927" y="86231"/>
                </a:lnTo>
                <a:lnTo>
                  <a:pt x="130973" y="78800"/>
                </a:lnTo>
                <a:lnTo>
                  <a:pt x="140411" y="69159"/>
                </a:lnTo>
                <a:lnTo>
                  <a:pt x="146709" y="57749"/>
                </a:lnTo>
                <a:lnTo>
                  <a:pt x="149330" y="45011"/>
                </a:lnTo>
                <a:lnTo>
                  <a:pt x="149373" y="43115"/>
                </a:lnTo>
                <a:lnTo>
                  <a:pt x="147319" y="30224"/>
                </a:lnTo>
                <a:lnTo>
                  <a:pt x="141512" y="18599"/>
                </a:lnTo>
                <a:lnTo>
                  <a:pt x="132488" y="8679"/>
                </a:lnTo>
                <a:lnTo>
                  <a:pt x="120781" y="906"/>
                </a:lnTo>
                <a:lnTo>
                  <a:pt x="106926" y="-4279"/>
                </a:lnTo>
                <a:lnTo>
                  <a:pt x="91458" y="-6438"/>
                </a:lnTo>
                <a:lnTo>
                  <a:pt x="89157" y="-6474"/>
                </a:lnTo>
                <a:lnTo>
                  <a:pt x="73503" y="-4782"/>
                </a:lnTo>
                <a:lnTo>
                  <a:pt x="59386" y="0"/>
                </a:lnTo>
                <a:lnTo>
                  <a:pt x="47354" y="19147"/>
                </a:lnTo>
                <a:lnTo>
                  <a:pt x="57661" y="10151"/>
                </a:lnTo>
                <a:lnTo>
                  <a:pt x="70788" y="3974"/>
                </a:lnTo>
                <a:lnTo>
                  <a:pt x="85980" y="1235"/>
                </a:lnTo>
                <a:lnTo>
                  <a:pt x="89157" y="1155"/>
                </a:lnTo>
                <a:lnTo>
                  <a:pt x="104668" y="3142"/>
                </a:lnTo>
                <a:lnTo>
                  <a:pt x="118261" y="8689"/>
                </a:lnTo>
                <a:lnTo>
                  <a:pt x="129185" y="17178"/>
                </a:lnTo>
                <a:lnTo>
                  <a:pt x="136686" y="27988"/>
                </a:lnTo>
                <a:lnTo>
                  <a:pt x="140011" y="40499"/>
                </a:lnTo>
                <a:lnTo>
                  <a:pt x="140109" y="43115"/>
                </a:lnTo>
                <a:lnTo>
                  <a:pt x="137696" y="55889"/>
                </a:lnTo>
                <a:lnTo>
                  <a:pt x="130960" y="67084"/>
                </a:lnTo>
                <a:lnTo>
                  <a:pt x="120652" y="76080"/>
                </a:lnTo>
                <a:lnTo>
                  <a:pt x="107526" y="82257"/>
                </a:lnTo>
                <a:lnTo>
                  <a:pt x="92334" y="84996"/>
                </a:lnTo>
                <a:lnTo>
                  <a:pt x="89157" y="85076"/>
                </a:lnTo>
                <a:lnTo>
                  <a:pt x="73646" y="83089"/>
                </a:lnTo>
                <a:lnTo>
                  <a:pt x="60053" y="77541"/>
                </a:lnTo>
                <a:lnTo>
                  <a:pt x="49129" y="69053"/>
                </a:lnTo>
                <a:lnTo>
                  <a:pt x="41628" y="58243"/>
                </a:lnTo>
                <a:lnTo>
                  <a:pt x="38302" y="45732"/>
                </a:lnTo>
                <a:lnTo>
                  <a:pt x="42299" y="74235"/>
                </a:lnTo>
                <a:lnTo>
                  <a:pt x="2501" y="107010"/>
                </a:lnTo>
                <a:lnTo>
                  <a:pt x="1148" y="108124"/>
                </a:lnTo>
                <a:lnTo>
                  <a:pt x="1148" y="113365"/>
                </a:lnTo>
                <a:lnTo>
                  <a:pt x="5002" y="116539"/>
                </a:lnTo>
                <a:lnTo>
                  <a:pt x="9069" y="116539"/>
                </a:lnTo>
                <a:lnTo>
                  <a:pt x="11570" y="11447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2424" y="553561"/>
            <a:ext cx="1695830" cy="395400"/>
          </a:xfrm>
          <a:custGeom>
            <a:avLst/>
            <a:gdLst/>
            <a:ahLst/>
            <a:cxnLst/>
            <a:rect l="l" t="t" r="r" b="b"/>
            <a:pathLst>
              <a:path w="1695830" h="395400">
                <a:moveTo>
                  <a:pt x="1518370" y="394759"/>
                </a:moveTo>
                <a:lnTo>
                  <a:pt x="1563602" y="385540"/>
                </a:lnTo>
                <a:lnTo>
                  <a:pt x="1604325" y="366426"/>
                </a:lnTo>
                <a:lnTo>
                  <a:pt x="1639191" y="338762"/>
                </a:lnTo>
                <a:lnTo>
                  <a:pt x="1666855" y="303895"/>
                </a:lnTo>
                <a:lnTo>
                  <a:pt x="1685970" y="263172"/>
                </a:lnTo>
                <a:lnTo>
                  <a:pt x="1695189" y="217940"/>
                </a:lnTo>
                <a:lnTo>
                  <a:pt x="1695830" y="202093"/>
                </a:lnTo>
                <a:lnTo>
                  <a:pt x="1695830" y="193307"/>
                </a:lnTo>
                <a:lnTo>
                  <a:pt x="1690209" y="146870"/>
                </a:lnTo>
                <a:lnTo>
                  <a:pt x="1674243" y="104495"/>
                </a:lnTo>
                <a:lnTo>
                  <a:pt x="1649280" y="67527"/>
                </a:lnTo>
                <a:lnTo>
                  <a:pt x="1616664" y="37312"/>
                </a:lnTo>
                <a:lnTo>
                  <a:pt x="1577744" y="15198"/>
                </a:lnTo>
                <a:lnTo>
                  <a:pt x="1533865" y="2531"/>
                </a:lnTo>
                <a:lnTo>
                  <a:pt x="1502523" y="0"/>
                </a:lnTo>
                <a:lnTo>
                  <a:pt x="193307" y="0"/>
                </a:lnTo>
                <a:lnTo>
                  <a:pt x="146871" y="5621"/>
                </a:lnTo>
                <a:lnTo>
                  <a:pt x="104495" y="21586"/>
                </a:lnTo>
                <a:lnTo>
                  <a:pt x="67527" y="46550"/>
                </a:lnTo>
                <a:lnTo>
                  <a:pt x="37312" y="79166"/>
                </a:lnTo>
                <a:lnTo>
                  <a:pt x="15198" y="118086"/>
                </a:lnTo>
                <a:lnTo>
                  <a:pt x="2531" y="161965"/>
                </a:lnTo>
                <a:lnTo>
                  <a:pt x="0" y="193307"/>
                </a:lnTo>
                <a:lnTo>
                  <a:pt x="0" y="202093"/>
                </a:lnTo>
                <a:lnTo>
                  <a:pt x="5621" y="248530"/>
                </a:lnTo>
                <a:lnTo>
                  <a:pt x="21587" y="290905"/>
                </a:lnTo>
                <a:lnTo>
                  <a:pt x="46550" y="327873"/>
                </a:lnTo>
                <a:lnTo>
                  <a:pt x="79166" y="358088"/>
                </a:lnTo>
                <a:lnTo>
                  <a:pt x="118086" y="380202"/>
                </a:lnTo>
                <a:lnTo>
                  <a:pt x="161965" y="392869"/>
                </a:lnTo>
                <a:lnTo>
                  <a:pt x="193307" y="395400"/>
                </a:lnTo>
                <a:lnTo>
                  <a:pt x="1502523" y="395400"/>
                </a:lnTo>
                <a:lnTo>
                  <a:pt x="1518370" y="39475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0528" y="188690"/>
            <a:ext cx="699972" cy="23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5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정보수</a:t>
            </a: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정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56845" y="191516"/>
            <a:ext cx="494960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b="1" spc="-4" dirty="0" smtClean="0">
                <a:solidFill>
                  <a:srgbClr val="333333"/>
                </a:solidFill>
                <a:latin typeface="DejaVu Sans"/>
                <a:cs typeface="DejaVu Sans"/>
              </a:rPr>
              <a:t>2</a:t>
            </a:r>
            <a:r>
              <a:rPr sz="1100" b="1" spc="23" dirty="0" smtClean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100" b="1" spc="14" dirty="0" smtClean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1100" b="1" spc="27" dirty="0" smtClean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100" b="1" spc="-4" dirty="0" smtClean="0">
                <a:solidFill>
                  <a:srgbClr val="333333"/>
                </a:solidFill>
                <a:latin typeface="DejaVu Sans"/>
                <a:cs typeface="DejaVu Sans"/>
              </a:rPr>
              <a:t>1</a:t>
            </a:r>
            <a:r>
              <a:rPr sz="1100" b="1" spc="0" dirty="0" smtClean="0">
                <a:solidFill>
                  <a:srgbClr val="333333"/>
                </a:solidFill>
                <a:latin typeface="DejaVu Sans"/>
                <a:cs typeface="DejaVu Sans"/>
              </a:rPr>
              <a:t>5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752" y="211887"/>
            <a:ext cx="558947" cy="13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00"/>
              </a:lnSpc>
              <a:spcBef>
                <a:spcPts val="55"/>
              </a:spcBef>
            </a:pPr>
            <a:r>
              <a:rPr sz="900" spc="9" dirty="0" smtClean="0">
                <a:solidFill>
                  <a:srgbClr val="333333"/>
                </a:solidFill>
                <a:latin typeface="Malgun Gothic"/>
                <a:cs typeface="Malgun Gothic"/>
              </a:rPr>
              <a:t>커뮤니</a:t>
            </a:r>
            <a:r>
              <a:rPr sz="90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티</a:t>
            </a:r>
            <a:endParaRPr sz="900" dirty="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1152" y="667741"/>
            <a:ext cx="453803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4" dirty="0" smtClean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55" dirty="0" smtClean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800" spc="0" dirty="0" smtClean="0">
                <a:solidFill>
                  <a:srgbClr val="FFFFFF"/>
                </a:solidFill>
                <a:latin typeface="Malgun Gothic"/>
                <a:cs typeface="Malgun Gothic"/>
              </a:rPr>
              <a:t>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80" y="1133435"/>
            <a:ext cx="450675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25" dirty="0" smtClean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r>
              <a:rPr sz="800" spc="-103" dirty="0" smtClean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00" spc="-25" dirty="0" smtClean="0">
                <a:solidFill>
                  <a:srgbClr val="3F3F3F"/>
                </a:solidFill>
                <a:latin typeface="Malgun Gothic"/>
                <a:cs typeface="Malgun Gothic"/>
              </a:rPr>
              <a:t>p</a:t>
            </a:r>
            <a:r>
              <a:rPr sz="800" spc="19" dirty="0" smtClean="0">
                <a:solidFill>
                  <a:srgbClr val="3F3F3F"/>
                </a:solidFill>
                <a:latin typeface="Malgun Gothic"/>
                <a:cs typeface="Malgun Gothic"/>
              </a:rPr>
              <a:t>ag</a:t>
            </a:r>
            <a:r>
              <a:rPr sz="800" spc="0" dirty="0" smtClean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5437" y="1146440"/>
            <a:ext cx="400345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3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650" spc="-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5319" y="1146440"/>
            <a:ext cx="412295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650" spc="1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1895" y="1146440"/>
            <a:ext cx="822106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-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-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ty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9184" y="1146440"/>
            <a:ext cx="599416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3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B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oo</a:t>
            </a:r>
            <a:r>
              <a:rPr sz="1650" spc="1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k</a:t>
            </a:r>
            <a:r>
              <a:rPr sz="1650" spc="-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968" y="1151009"/>
            <a:ext cx="388184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39" dirty="0" smtClean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00" spc="19" dirty="0" smtClean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ou</a:t>
            </a:r>
            <a:r>
              <a:rPr sz="800" spc="0" dirty="0" smtClean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7903" y="3414108"/>
            <a:ext cx="1335714" cy="245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0"/>
              </a:lnSpc>
              <a:spcBef>
                <a:spcPts val="96"/>
              </a:spcBef>
            </a:pPr>
            <a:r>
              <a:rPr sz="2550" spc="-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M</a:t>
            </a:r>
            <a:r>
              <a:rPr sz="2550" spc="1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e</a:t>
            </a:r>
            <a:r>
              <a:rPr sz="2550" spc="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m</a:t>
            </a:r>
            <a:r>
              <a:rPr sz="2550" spc="-1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b</a:t>
            </a:r>
            <a:r>
              <a:rPr sz="2550" spc="1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e</a:t>
            </a:r>
            <a:r>
              <a:rPr sz="2550" spc="25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r</a:t>
            </a:r>
            <a:r>
              <a:rPr sz="2550" spc="2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s</a:t>
            </a:r>
            <a:r>
              <a:rPr sz="2550" spc="-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h</a:t>
            </a:r>
            <a:r>
              <a:rPr sz="2550" spc="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i</a:t>
            </a:r>
            <a:r>
              <a:rPr sz="2550" spc="0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p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8707" y="5924289"/>
            <a:ext cx="2159528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예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)</a:t>
            </a:r>
            <a:r>
              <a:rPr sz="950" spc="-4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조르지마</a:t>
            </a:r>
            <a:r>
              <a:rPr sz="950" spc="-97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어딜가지</a:t>
            </a:r>
            <a:r>
              <a:rPr sz="950" spc="-97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않아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부르게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해줄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900" y="5911851"/>
            <a:ext cx="1011730" cy="334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확인질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6369050"/>
            <a:ext cx="1087930" cy="556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350" spc="-19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35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350" dirty="0">
              <a:latin typeface="Malgun Gothic"/>
              <a:cs typeface="Malgun Gothic"/>
            </a:endParaRPr>
          </a:p>
          <a:p>
            <a:pPr marL="12700">
              <a:lnSpc>
                <a:spcPts val="1875"/>
              </a:lnSpc>
              <a:spcBef>
                <a:spcPts val="11"/>
              </a:spcBef>
            </a:pPr>
            <a:r>
              <a:rPr sz="2025" spc="-19" baseline="-2871" dirty="0" smtClean="0">
                <a:solidFill>
                  <a:srgbClr val="333333"/>
                </a:solidFill>
                <a:latin typeface="Malgun Gothic"/>
                <a:cs typeface="Malgun Gothic"/>
              </a:rPr>
              <a:t>확인답</a:t>
            </a:r>
            <a:r>
              <a:rPr sz="2025" spc="0" baseline="-2871" dirty="0" smtClean="0">
                <a:solidFill>
                  <a:srgbClr val="333333"/>
                </a:solidFill>
                <a:latin typeface="Malgun Gothic"/>
                <a:cs typeface="Malgun Gothic"/>
              </a:rPr>
              <a:t>변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707" y="6469064"/>
            <a:ext cx="38461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베이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베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052" y="7064099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7494" y="7075346"/>
            <a:ext cx="38461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강호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성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2" y="1366013"/>
            <a:ext cx="10623107" cy="225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036829">
              <a:lnSpc>
                <a:spcPct val="143312"/>
              </a:lnSpc>
              <a:spcBef>
                <a:spcPts val="3290"/>
              </a:spcBef>
            </a:pPr>
            <a:r>
              <a:rPr sz="1850" dirty="0" smtClean="0">
                <a:solidFill>
                  <a:srgbClr val="087D66"/>
                </a:solidFill>
                <a:latin typeface="Malgun Gothic"/>
                <a:cs typeface="Malgun Gothic"/>
              </a:rPr>
              <a:t> </a:t>
            </a:r>
            <a:r>
              <a:rPr sz="1850" spc="-14" dirty="0" smtClean="0">
                <a:solidFill>
                  <a:srgbClr val="087D66"/>
                </a:solidFill>
                <a:latin typeface="Malgun Gothic"/>
                <a:cs typeface="Malgun Gothic"/>
              </a:rPr>
              <a:t>|</a:t>
            </a:r>
            <a:r>
              <a:rPr sz="1850" spc="221" dirty="0" smtClean="0">
                <a:solidFill>
                  <a:srgbClr val="087D66"/>
                </a:solidFill>
                <a:latin typeface="Malgun Gothic"/>
                <a:cs typeface="Malgun Gothic"/>
              </a:rPr>
              <a:t> </a:t>
            </a:r>
            <a:r>
              <a:rPr sz="1850" spc="25" dirty="0" smtClean="0">
                <a:solidFill>
                  <a:srgbClr val="087D66"/>
                </a:solidFill>
                <a:latin typeface="Malgun Gothic"/>
                <a:cs typeface="Malgun Gothic"/>
              </a:rPr>
              <a:t>정보수</a:t>
            </a:r>
            <a:r>
              <a:rPr sz="1850" spc="0" dirty="0" smtClean="0">
                <a:solidFill>
                  <a:srgbClr val="087D66"/>
                </a:solidFill>
                <a:latin typeface="Malgun Gothic"/>
                <a:cs typeface="Malgun Gothic"/>
              </a:rPr>
              <a:t>정</a:t>
            </a:r>
            <a:endParaRPr sz="1850" dirty="0">
              <a:latin typeface="Malgun Gothic"/>
              <a:cs typeface="Malgun Gothic"/>
            </a:endParaRPr>
          </a:p>
          <a:p>
            <a:pPr marL="2740169" marR="6387805" algn="ctr">
              <a:lnSpc>
                <a:spcPct val="143312"/>
              </a:lnSpc>
              <a:spcBef>
                <a:spcPts val="4990"/>
              </a:spcBef>
            </a:pPr>
            <a:r>
              <a:rPr sz="2500" spc="9" dirty="0" smtClean="0">
                <a:solidFill>
                  <a:srgbClr val="333333"/>
                </a:solidFill>
                <a:latin typeface="Malgun Gothic"/>
                <a:cs typeface="Malgun Gothic"/>
              </a:rPr>
              <a:t>정보수</a:t>
            </a:r>
            <a:r>
              <a:rPr sz="250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정</a:t>
            </a:r>
            <a:endParaRPr sz="2500" dirty="0">
              <a:latin typeface="Malgun Gothic"/>
              <a:cs typeface="Malgun Gothic"/>
            </a:endParaRPr>
          </a:p>
          <a:p>
            <a:pPr marL="2030058" marR="5721662" algn="ctr">
              <a:lnSpc>
                <a:spcPts val="2121"/>
              </a:lnSpc>
              <a:spcBef>
                <a:spcPts val="5349"/>
              </a:spcBef>
            </a:pPr>
            <a:r>
              <a:rPr sz="2025" spc="-19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2025" spc="0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디            </a:t>
            </a:r>
            <a:r>
              <a:rPr sz="2025" spc="320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중복검사가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필요합니다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.</a:t>
            </a:r>
            <a:endParaRPr sz="950" dirty="0">
              <a:latin typeface="Malgun Gothic"/>
              <a:cs typeface="Malgun Gothic"/>
            </a:endParaRPr>
          </a:p>
          <a:p>
            <a:pPr marL="1845537" marR="5449995" algn="ctr">
              <a:lnSpc>
                <a:spcPts val="1921"/>
              </a:lnSpc>
              <a:spcBef>
                <a:spcPts val="2437"/>
              </a:spcBef>
            </a:pPr>
            <a:r>
              <a:rPr sz="2025" spc="-19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2025" spc="0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호     </a:t>
            </a:r>
            <a:r>
              <a:rPr sz="2025" spc="359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최소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4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자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~12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자</a:t>
            </a:r>
            <a:r>
              <a:rPr sz="950" spc="-3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사이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숫자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</a:rPr>
              <a:t>,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영어만</a:t>
            </a:r>
            <a:r>
              <a:rPr sz="950" spc="-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가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능</a:t>
            </a:r>
            <a:endParaRPr sz="950" dirty="0">
              <a:latin typeface="Malgun Gothic"/>
              <a:cs typeface="Malgun Gothic"/>
            </a:endParaRPr>
          </a:p>
          <a:p>
            <a:pPr marL="1564030">
              <a:lnSpc>
                <a:spcPts val="1971"/>
              </a:lnSpc>
              <a:spcBef>
                <a:spcPts val="2525"/>
              </a:spcBef>
            </a:pPr>
            <a:r>
              <a:rPr sz="2025" spc="-19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비밀번호확</a:t>
            </a:r>
            <a:r>
              <a:rPr sz="2025" spc="0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인     </a:t>
            </a:r>
            <a:r>
              <a:rPr sz="2025" spc="170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같은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비밀번호를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입력하세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요</a:t>
            </a:r>
            <a:endParaRPr sz="950" dirty="0">
              <a:latin typeface="Malgun Gothic"/>
              <a:cs typeface="Malgun Gothic"/>
            </a:endParaRPr>
          </a:p>
          <a:p>
            <a:pPr marL="1880351">
              <a:lnSpc>
                <a:spcPct val="100000"/>
              </a:lnSpc>
              <a:spcBef>
                <a:spcPts val="1137"/>
              </a:spcBef>
            </a:pPr>
            <a:r>
              <a:rPr sz="1350" spc="-19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비밀번호</a:t>
            </a:r>
            <a:r>
              <a:rPr sz="135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799" y="1366012"/>
            <a:ext cx="193307" cy="106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429799" y="2433912"/>
            <a:ext cx="193307" cy="3716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293" y="919413"/>
            <a:ext cx="105352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7"/>
          <p:cNvSpPr/>
          <p:nvPr/>
        </p:nvSpPr>
        <p:spPr>
          <a:xfrm>
            <a:off x="6170292" y="3730667"/>
            <a:ext cx="2119630" cy="997585"/>
          </a:xfrm>
          <a:custGeom>
            <a:avLst/>
            <a:gdLst/>
            <a:ahLst/>
            <a:cxnLst/>
            <a:rect l="l" t="t" r="r" b="b"/>
            <a:pathLst>
              <a:path w="2119629" h="997585">
                <a:moveTo>
                  <a:pt x="0" y="0"/>
                </a:moveTo>
                <a:lnTo>
                  <a:pt x="2119090" y="0"/>
                </a:lnTo>
                <a:lnTo>
                  <a:pt x="2119090" y="997219"/>
                </a:lnTo>
                <a:lnTo>
                  <a:pt x="0" y="997219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46630" y="3826261"/>
            <a:ext cx="137731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아이디는 변경할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2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없으며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46630" y="4182410"/>
            <a:ext cx="163512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다른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부분들은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수정할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있도록</a:t>
            </a:r>
            <a:endParaRPr sz="1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구성한다.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93" y="0"/>
            <a:ext cx="10359506" cy="4454851"/>
          </a:xfrm>
          <a:custGeom>
            <a:avLst/>
            <a:gdLst/>
            <a:ahLst/>
            <a:cxnLst/>
            <a:rect l="l" t="t" r="r" b="b"/>
            <a:pathLst>
              <a:path w="10359506" h="4454851">
                <a:moveTo>
                  <a:pt x="10359506" y="0"/>
                </a:moveTo>
                <a:lnTo>
                  <a:pt x="0" y="0"/>
                </a:lnTo>
                <a:lnTo>
                  <a:pt x="0" y="4454851"/>
                </a:lnTo>
                <a:lnTo>
                  <a:pt x="10359506" y="4454851"/>
                </a:lnTo>
                <a:lnTo>
                  <a:pt x="10359506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7122" y="-5166572"/>
            <a:ext cx="8373714" cy="8470368"/>
          </a:xfrm>
          <a:custGeom>
            <a:avLst/>
            <a:gdLst/>
            <a:ahLst/>
            <a:cxnLst/>
            <a:rect l="l" t="t" r="r" b="b"/>
            <a:pathLst>
              <a:path w="8373714" h="8470368">
                <a:moveTo>
                  <a:pt x="8373714" y="5166572"/>
                </a:moveTo>
                <a:lnTo>
                  <a:pt x="0" y="5166572"/>
                </a:lnTo>
                <a:lnTo>
                  <a:pt x="0" y="8470367"/>
                </a:lnTo>
                <a:lnTo>
                  <a:pt x="8373714" y="8470367"/>
                </a:lnTo>
                <a:lnTo>
                  <a:pt x="8373714" y="5166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29799" y="0"/>
            <a:ext cx="193307" cy="4279117"/>
          </a:xfrm>
          <a:custGeom>
            <a:avLst/>
            <a:gdLst/>
            <a:ahLst/>
            <a:cxnLst/>
            <a:rect l="l" t="t" r="r" b="b"/>
            <a:pathLst>
              <a:path w="193307" h="4279117">
                <a:moveTo>
                  <a:pt x="193307" y="0"/>
                </a:moveTo>
                <a:lnTo>
                  <a:pt x="0" y="0"/>
                </a:lnTo>
                <a:lnTo>
                  <a:pt x="0" y="4279117"/>
                </a:lnTo>
                <a:lnTo>
                  <a:pt x="193307" y="4279117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9799" y="4279117"/>
            <a:ext cx="193307" cy="175733"/>
          </a:xfrm>
          <a:custGeom>
            <a:avLst/>
            <a:gdLst/>
            <a:ahLst/>
            <a:cxnLst/>
            <a:rect l="l" t="t" r="r" b="b"/>
            <a:pathLst>
              <a:path w="193307" h="175733">
                <a:moveTo>
                  <a:pt x="0" y="0"/>
                </a:moveTo>
                <a:lnTo>
                  <a:pt x="193307" y="0"/>
                </a:lnTo>
                <a:lnTo>
                  <a:pt x="193307" y="175733"/>
                </a:lnTo>
                <a:lnTo>
                  <a:pt x="0" y="17573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1871" y="4334034"/>
            <a:ext cx="88943" cy="55509"/>
          </a:xfrm>
          <a:custGeom>
            <a:avLst/>
            <a:gdLst/>
            <a:ahLst/>
            <a:cxnLst/>
            <a:rect l="l" t="t" r="r" b="b"/>
            <a:pathLst>
              <a:path w="88943" h="55509">
                <a:moveTo>
                  <a:pt x="40572" y="53126"/>
                </a:moveTo>
                <a:lnTo>
                  <a:pt x="2141" y="10544"/>
                </a:lnTo>
                <a:lnTo>
                  <a:pt x="0" y="8160"/>
                </a:lnTo>
                <a:lnTo>
                  <a:pt x="0" y="4294"/>
                </a:lnTo>
                <a:lnTo>
                  <a:pt x="3163" y="757"/>
                </a:lnTo>
                <a:lnTo>
                  <a:pt x="6128" y="0"/>
                </a:lnTo>
                <a:lnTo>
                  <a:pt x="82825" y="0"/>
                </a:lnTo>
                <a:lnTo>
                  <a:pt x="85747" y="713"/>
                </a:lnTo>
                <a:lnTo>
                  <a:pt x="88943" y="4294"/>
                </a:lnTo>
                <a:lnTo>
                  <a:pt x="88943" y="8160"/>
                </a:lnTo>
                <a:lnTo>
                  <a:pt x="86801" y="10544"/>
                </a:lnTo>
                <a:lnTo>
                  <a:pt x="48458" y="52906"/>
                </a:lnTo>
                <a:lnTo>
                  <a:pt x="48326" y="53126"/>
                </a:lnTo>
                <a:lnTo>
                  <a:pt x="46185" y="55509"/>
                </a:lnTo>
                <a:lnTo>
                  <a:pt x="42714" y="55509"/>
                </a:lnTo>
                <a:lnTo>
                  <a:pt x="40572" y="53126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1016" y="-4902972"/>
            <a:ext cx="1230136" cy="7925593"/>
          </a:xfrm>
          <a:custGeom>
            <a:avLst/>
            <a:gdLst/>
            <a:ahLst/>
            <a:cxnLst/>
            <a:rect l="l" t="t" r="r" b="b"/>
            <a:pathLst>
              <a:path w="1230136" h="7925593">
                <a:moveTo>
                  <a:pt x="1230136" y="4902972"/>
                </a:moveTo>
                <a:lnTo>
                  <a:pt x="0" y="4902972"/>
                </a:lnTo>
                <a:lnTo>
                  <a:pt x="0" y="7925593"/>
                </a:lnTo>
                <a:lnTo>
                  <a:pt x="1230136" y="7925593"/>
                </a:lnTo>
                <a:lnTo>
                  <a:pt x="1230136" y="490297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8300" y="0"/>
            <a:ext cx="50419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8590" y="395400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8590" y="931389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8300" y="1016000"/>
            <a:ext cx="14732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9803" y="1467377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8300" y="1549400"/>
            <a:ext cx="2654300" cy="36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9803" y="2003365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8300" y="2082800"/>
            <a:ext cx="31242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9803" y="2539353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1407" y="571134"/>
            <a:ext cx="102419" cy="175733"/>
          </a:xfrm>
          <a:custGeom>
            <a:avLst/>
            <a:gdLst/>
            <a:ahLst/>
            <a:cxnLst/>
            <a:rect l="l" t="t" r="r" b="b"/>
            <a:pathLst>
              <a:path w="102419" h="175733">
                <a:moveTo>
                  <a:pt x="39017" y="37335"/>
                </a:moveTo>
                <a:lnTo>
                  <a:pt x="49819" y="28761"/>
                </a:lnTo>
                <a:lnTo>
                  <a:pt x="62192" y="22415"/>
                </a:lnTo>
                <a:lnTo>
                  <a:pt x="75833" y="18600"/>
                </a:lnTo>
                <a:lnTo>
                  <a:pt x="87866" y="17573"/>
                </a:lnTo>
                <a:lnTo>
                  <a:pt x="102419" y="1201"/>
                </a:lnTo>
                <a:lnTo>
                  <a:pt x="87866" y="0"/>
                </a:lnTo>
                <a:lnTo>
                  <a:pt x="76392" y="743"/>
                </a:lnTo>
                <a:lnTo>
                  <a:pt x="62424" y="3744"/>
                </a:lnTo>
                <a:lnTo>
                  <a:pt x="49375" y="8867"/>
                </a:lnTo>
                <a:lnTo>
                  <a:pt x="37437" y="15917"/>
                </a:lnTo>
                <a:lnTo>
                  <a:pt x="30089" y="47835"/>
                </a:lnTo>
                <a:lnTo>
                  <a:pt x="39017" y="37335"/>
                </a:lnTo>
                <a:close/>
              </a:path>
              <a:path w="102419" h="175733">
                <a:moveTo>
                  <a:pt x="99340" y="174990"/>
                </a:moveTo>
                <a:lnTo>
                  <a:pt x="113308" y="171989"/>
                </a:lnTo>
                <a:lnTo>
                  <a:pt x="126358" y="166866"/>
                </a:lnTo>
                <a:lnTo>
                  <a:pt x="138296" y="159816"/>
                </a:lnTo>
                <a:lnTo>
                  <a:pt x="148928" y="151031"/>
                </a:lnTo>
                <a:lnTo>
                  <a:pt x="158062" y="140705"/>
                </a:lnTo>
                <a:lnTo>
                  <a:pt x="165503" y="129032"/>
                </a:lnTo>
                <a:lnTo>
                  <a:pt x="171057" y="116205"/>
                </a:lnTo>
                <a:lnTo>
                  <a:pt x="174532" y="102419"/>
                </a:lnTo>
                <a:lnTo>
                  <a:pt x="175733" y="87866"/>
                </a:lnTo>
                <a:lnTo>
                  <a:pt x="174990" y="76392"/>
                </a:lnTo>
                <a:lnTo>
                  <a:pt x="171989" y="62424"/>
                </a:lnTo>
                <a:lnTo>
                  <a:pt x="166866" y="49375"/>
                </a:lnTo>
                <a:lnTo>
                  <a:pt x="159815" y="37437"/>
                </a:lnTo>
                <a:lnTo>
                  <a:pt x="151030" y="26804"/>
                </a:lnTo>
                <a:lnTo>
                  <a:pt x="140705" y="17671"/>
                </a:lnTo>
                <a:lnTo>
                  <a:pt x="129032" y="10230"/>
                </a:lnTo>
                <a:lnTo>
                  <a:pt x="116205" y="4675"/>
                </a:lnTo>
                <a:lnTo>
                  <a:pt x="102419" y="1201"/>
                </a:lnTo>
                <a:lnTo>
                  <a:pt x="87866" y="17573"/>
                </a:lnTo>
                <a:lnTo>
                  <a:pt x="102329" y="19064"/>
                </a:lnTo>
                <a:lnTo>
                  <a:pt x="115774" y="23337"/>
                </a:lnTo>
                <a:lnTo>
                  <a:pt x="127897" y="30089"/>
                </a:lnTo>
                <a:lnTo>
                  <a:pt x="138398" y="39017"/>
                </a:lnTo>
                <a:lnTo>
                  <a:pt x="146972" y="49818"/>
                </a:lnTo>
                <a:lnTo>
                  <a:pt x="153318" y="62191"/>
                </a:lnTo>
                <a:lnTo>
                  <a:pt x="157132" y="75833"/>
                </a:lnTo>
                <a:lnTo>
                  <a:pt x="158160" y="87866"/>
                </a:lnTo>
                <a:lnTo>
                  <a:pt x="156668" y="102329"/>
                </a:lnTo>
                <a:lnTo>
                  <a:pt x="152396" y="115774"/>
                </a:lnTo>
                <a:lnTo>
                  <a:pt x="145644" y="127898"/>
                </a:lnTo>
                <a:lnTo>
                  <a:pt x="136716" y="138398"/>
                </a:lnTo>
                <a:lnTo>
                  <a:pt x="125914" y="146972"/>
                </a:lnTo>
                <a:lnTo>
                  <a:pt x="113541" y="153318"/>
                </a:lnTo>
                <a:lnTo>
                  <a:pt x="99900" y="157132"/>
                </a:lnTo>
                <a:lnTo>
                  <a:pt x="87866" y="158160"/>
                </a:lnTo>
                <a:lnTo>
                  <a:pt x="73403" y="156668"/>
                </a:lnTo>
                <a:lnTo>
                  <a:pt x="59959" y="152396"/>
                </a:lnTo>
                <a:lnTo>
                  <a:pt x="47835" y="145644"/>
                </a:lnTo>
                <a:lnTo>
                  <a:pt x="37335" y="136716"/>
                </a:lnTo>
                <a:lnTo>
                  <a:pt x="28761" y="125914"/>
                </a:lnTo>
                <a:lnTo>
                  <a:pt x="22415" y="113541"/>
                </a:lnTo>
                <a:lnTo>
                  <a:pt x="18600" y="99900"/>
                </a:lnTo>
                <a:lnTo>
                  <a:pt x="17573" y="87866"/>
                </a:lnTo>
                <a:lnTo>
                  <a:pt x="19064" y="73403"/>
                </a:lnTo>
                <a:lnTo>
                  <a:pt x="23337" y="59959"/>
                </a:lnTo>
                <a:lnTo>
                  <a:pt x="30089" y="47835"/>
                </a:lnTo>
                <a:lnTo>
                  <a:pt x="37437" y="15917"/>
                </a:lnTo>
                <a:lnTo>
                  <a:pt x="26804" y="24702"/>
                </a:lnTo>
                <a:lnTo>
                  <a:pt x="17671" y="35028"/>
                </a:lnTo>
                <a:lnTo>
                  <a:pt x="10230" y="46701"/>
                </a:lnTo>
                <a:lnTo>
                  <a:pt x="4676" y="59527"/>
                </a:lnTo>
                <a:lnTo>
                  <a:pt x="1201" y="73314"/>
                </a:lnTo>
                <a:lnTo>
                  <a:pt x="0" y="87866"/>
                </a:lnTo>
                <a:lnTo>
                  <a:pt x="743" y="99340"/>
                </a:lnTo>
                <a:lnTo>
                  <a:pt x="3744" y="113308"/>
                </a:lnTo>
                <a:lnTo>
                  <a:pt x="8867" y="126358"/>
                </a:lnTo>
                <a:lnTo>
                  <a:pt x="15917" y="138296"/>
                </a:lnTo>
                <a:lnTo>
                  <a:pt x="24702" y="148928"/>
                </a:lnTo>
                <a:lnTo>
                  <a:pt x="35028" y="158062"/>
                </a:lnTo>
                <a:lnTo>
                  <a:pt x="46701" y="165503"/>
                </a:lnTo>
                <a:lnTo>
                  <a:pt x="59527" y="171057"/>
                </a:lnTo>
                <a:lnTo>
                  <a:pt x="73314" y="174532"/>
                </a:lnTo>
                <a:lnTo>
                  <a:pt x="87866" y="175733"/>
                </a:lnTo>
                <a:lnTo>
                  <a:pt x="99340" y="17499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5341" y="615068"/>
            <a:ext cx="87866" cy="87866"/>
          </a:xfrm>
          <a:custGeom>
            <a:avLst/>
            <a:gdLst/>
            <a:ahLst/>
            <a:cxnLst/>
            <a:rect l="l" t="t" r="r" b="b"/>
            <a:pathLst>
              <a:path w="87866" h="87866">
                <a:moveTo>
                  <a:pt x="43933" y="0"/>
                </a:moveTo>
                <a:lnTo>
                  <a:pt x="58103" y="2337"/>
                </a:lnTo>
                <a:lnTo>
                  <a:pt x="70352" y="8835"/>
                </a:lnTo>
                <a:lnTo>
                  <a:pt x="79908" y="18718"/>
                </a:lnTo>
                <a:lnTo>
                  <a:pt x="85994" y="31212"/>
                </a:lnTo>
                <a:lnTo>
                  <a:pt x="87866" y="43933"/>
                </a:lnTo>
                <a:lnTo>
                  <a:pt x="85528" y="58102"/>
                </a:lnTo>
                <a:lnTo>
                  <a:pt x="79031" y="70352"/>
                </a:lnTo>
                <a:lnTo>
                  <a:pt x="69148" y="79908"/>
                </a:lnTo>
                <a:lnTo>
                  <a:pt x="56654" y="85994"/>
                </a:lnTo>
                <a:lnTo>
                  <a:pt x="43933" y="87866"/>
                </a:lnTo>
                <a:lnTo>
                  <a:pt x="29763" y="85528"/>
                </a:lnTo>
                <a:lnTo>
                  <a:pt x="17514" y="79031"/>
                </a:lnTo>
                <a:lnTo>
                  <a:pt x="7958" y="69148"/>
                </a:lnTo>
                <a:lnTo>
                  <a:pt x="1872" y="56654"/>
                </a:lnTo>
                <a:lnTo>
                  <a:pt x="0" y="43933"/>
                </a:lnTo>
                <a:lnTo>
                  <a:pt x="2337" y="29763"/>
                </a:lnTo>
                <a:lnTo>
                  <a:pt x="8835" y="17514"/>
                </a:lnTo>
                <a:lnTo>
                  <a:pt x="18718" y="7958"/>
                </a:lnTo>
                <a:lnTo>
                  <a:pt x="31212" y="1872"/>
                </a:lnTo>
                <a:lnTo>
                  <a:pt x="439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2639" y="571134"/>
            <a:ext cx="102419" cy="175733"/>
          </a:xfrm>
          <a:custGeom>
            <a:avLst/>
            <a:gdLst/>
            <a:ahLst/>
            <a:cxnLst/>
            <a:rect l="l" t="t" r="r" b="b"/>
            <a:pathLst>
              <a:path w="102419" h="175733">
                <a:moveTo>
                  <a:pt x="39017" y="37335"/>
                </a:moveTo>
                <a:lnTo>
                  <a:pt x="49818" y="28761"/>
                </a:lnTo>
                <a:lnTo>
                  <a:pt x="62191" y="22415"/>
                </a:lnTo>
                <a:lnTo>
                  <a:pt x="75833" y="18600"/>
                </a:lnTo>
                <a:lnTo>
                  <a:pt x="87866" y="17573"/>
                </a:lnTo>
                <a:lnTo>
                  <a:pt x="102419" y="1201"/>
                </a:lnTo>
                <a:lnTo>
                  <a:pt x="87866" y="0"/>
                </a:lnTo>
                <a:lnTo>
                  <a:pt x="76392" y="743"/>
                </a:lnTo>
                <a:lnTo>
                  <a:pt x="62424" y="3744"/>
                </a:lnTo>
                <a:lnTo>
                  <a:pt x="49375" y="8867"/>
                </a:lnTo>
                <a:lnTo>
                  <a:pt x="37437" y="15917"/>
                </a:lnTo>
                <a:lnTo>
                  <a:pt x="30089" y="47835"/>
                </a:lnTo>
                <a:lnTo>
                  <a:pt x="39017" y="37335"/>
                </a:lnTo>
                <a:close/>
              </a:path>
              <a:path w="102419" h="175733">
                <a:moveTo>
                  <a:pt x="99340" y="174990"/>
                </a:moveTo>
                <a:lnTo>
                  <a:pt x="113308" y="171989"/>
                </a:lnTo>
                <a:lnTo>
                  <a:pt x="126358" y="166866"/>
                </a:lnTo>
                <a:lnTo>
                  <a:pt x="138296" y="159816"/>
                </a:lnTo>
                <a:lnTo>
                  <a:pt x="148928" y="151031"/>
                </a:lnTo>
                <a:lnTo>
                  <a:pt x="158062" y="140705"/>
                </a:lnTo>
                <a:lnTo>
                  <a:pt x="165503" y="129032"/>
                </a:lnTo>
                <a:lnTo>
                  <a:pt x="171057" y="116205"/>
                </a:lnTo>
                <a:lnTo>
                  <a:pt x="174532" y="102419"/>
                </a:lnTo>
                <a:lnTo>
                  <a:pt x="175733" y="87866"/>
                </a:lnTo>
                <a:lnTo>
                  <a:pt x="174990" y="76392"/>
                </a:lnTo>
                <a:lnTo>
                  <a:pt x="171989" y="62424"/>
                </a:lnTo>
                <a:lnTo>
                  <a:pt x="166866" y="49375"/>
                </a:lnTo>
                <a:lnTo>
                  <a:pt x="159816" y="37437"/>
                </a:lnTo>
                <a:lnTo>
                  <a:pt x="151031" y="26804"/>
                </a:lnTo>
                <a:lnTo>
                  <a:pt x="140705" y="17671"/>
                </a:lnTo>
                <a:lnTo>
                  <a:pt x="129032" y="10230"/>
                </a:lnTo>
                <a:lnTo>
                  <a:pt x="116205" y="4675"/>
                </a:lnTo>
                <a:lnTo>
                  <a:pt x="102419" y="1201"/>
                </a:lnTo>
                <a:lnTo>
                  <a:pt x="87866" y="17573"/>
                </a:lnTo>
                <a:lnTo>
                  <a:pt x="102329" y="19064"/>
                </a:lnTo>
                <a:lnTo>
                  <a:pt x="115774" y="23337"/>
                </a:lnTo>
                <a:lnTo>
                  <a:pt x="127898" y="30089"/>
                </a:lnTo>
                <a:lnTo>
                  <a:pt x="138398" y="39017"/>
                </a:lnTo>
                <a:lnTo>
                  <a:pt x="146972" y="49818"/>
                </a:lnTo>
                <a:lnTo>
                  <a:pt x="153318" y="62191"/>
                </a:lnTo>
                <a:lnTo>
                  <a:pt x="157132" y="75833"/>
                </a:lnTo>
                <a:lnTo>
                  <a:pt x="158160" y="87866"/>
                </a:lnTo>
                <a:lnTo>
                  <a:pt x="156668" y="102329"/>
                </a:lnTo>
                <a:lnTo>
                  <a:pt x="152396" y="115774"/>
                </a:lnTo>
                <a:lnTo>
                  <a:pt x="145644" y="127898"/>
                </a:lnTo>
                <a:lnTo>
                  <a:pt x="136716" y="138398"/>
                </a:lnTo>
                <a:lnTo>
                  <a:pt x="125914" y="146972"/>
                </a:lnTo>
                <a:lnTo>
                  <a:pt x="113541" y="153318"/>
                </a:lnTo>
                <a:lnTo>
                  <a:pt x="99900" y="157132"/>
                </a:lnTo>
                <a:lnTo>
                  <a:pt x="87866" y="158160"/>
                </a:lnTo>
                <a:lnTo>
                  <a:pt x="73403" y="156668"/>
                </a:lnTo>
                <a:lnTo>
                  <a:pt x="59959" y="152396"/>
                </a:lnTo>
                <a:lnTo>
                  <a:pt x="47835" y="145644"/>
                </a:lnTo>
                <a:lnTo>
                  <a:pt x="37335" y="136716"/>
                </a:lnTo>
                <a:lnTo>
                  <a:pt x="28761" y="125914"/>
                </a:lnTo>
                <a:lnTo>
                  <a:pt x="22415" y="113541"/>
                </a:lnTo>
                <a:lnTo>
                  <a:pt x="18600" y="99900"/>
                </a:lnTo>
                <a:lnTo>
                  <a:pt x="17573" y="87866"/>
                </a:lnTo>
                <a:lnTo>
                  <a:pt x="19064" y="73403"/>
                </a:lnTo>
                <a:lnTo>
                  <a:pt x="23337" y="59959"/>
                </a:lnTo>
                <a:lnTo>
                  <a:pt x="30089" y="47835"/>
                </a:lnTo>
                <a:lnTo>
                  <a:pt x="37437" y="15917"/>
                </a:lnTo>
                <a:lnTo>
                  <a:pt x="26804" y="24702"/>
                </a:lnTo>
                <a:lnTo>
                  <a:pt x="17671" y="35028"/>
                </a:lnTo>
                <a:lnTo>
                  <a:pt x="10230" y="46701"/>
                </a:lnTo>
                <a:lnTo>
                  <a:pt x="4675" y="59527"/>
                </a:lnTo>
                <a:lnTo>
                  <a:pt x="1201" y="73314"/>
                </a:lnTo>
                <a:lnTo>
                  <a:pt x="0" y="87866"/>
                </a:lnTo>
                <a:lnTo>
                  <a:pt x="743" y="99340"/>
                </a:lnTo>
                <a:lnTo>
                  <a:pt x="3744" y="113308"/>
                </a:lnTo>
                <a:lnTo>
                  <a:pt x="8867" y="126358"/>
                </a:lnTo>
                <a:lnTo>
                  <a:pt x="15917" y="138296"/>
                </a:lnTo>
                <a:lnTo>
                  <a:pt x="24702" y="148928"/>
                </a:lnTo>
                <a:lnTo>
                  <a:pt x="35028" y="158062"/>
                </a:lnTo>
                <a:lnTo>
                  <a:pt x="46701" y="165503"/>
                </a:lnTo>
                <a:lnTo>
                  <a:pt x="59527" y="171057"/>
                </a:lnTo>
                <a:lnTo>
                  <a:pt x="73314" y="174532"/>
                </a:lnTo>
                <a:lnTo>
                  <a:pt x="87866" y="175733"/>
                </a:lnTo>
                <a:lnTo>
                  <a:pt x="99340" y="17499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6573" y="615068"/>
            <a:ext cx="87866" cy="87866"/>
          </a:xfrm>
          <a:custGeom>
            <a:avLst/>
            <a:gdLst/>
            <a:ahLst/>
            <a:cxnLst/>
            <a:rect l="l" t="t" r="r" b="b"/>
            <a:pathLst>
              <a:path w="87866" h="87866">
                <a:moveTo>
                  <a:pt x="43933" y="0"/>
                </a:moveTo>
                <a:lnTo>
                  <a:pt x="58102" y="2337"/>
                </a:lnTo>
                <a:lnTo>
                  <a:pt x="70352" y="8835"/>
                </a:lnTo>
                <a:lnTo>
                  <a:pt x="79908" y="18718"/>
                </a:lnTo>
                <a:lnTo>
                  <a:pt x="85994" y="31212"/>
                </a:lnTo>
                <a:lnTo>
                  <a:pt x="87866" y="43933"/>
                </a:lnTo>
                <a:lnTo>
                  <a:pt x="85528" y="58102"/>
                </a:lnTo>
                <a:lnTo>
                  <a:pt x="79031" y="70352"/>
                </a:lnTo>
                <a:lnTo>
                  <a:pt x="69148" y="79908"/>
                </a:lnTo>
                <a:lnTo>
                  <a:pt x="56654" y="85994"/>
                </a:lnTo>
                <a:lnTo>
                  <a:pt x="43933" y="87866"/>
                </a:lnTo>
                <a:lnTo>
                  <a:pt x="29763" y="85528"/>
                </a:lnTo>
                <a:lnTo>
                  <a:pt x="17514" y="79031"/>
                </a:lnTo>
                <a:lnTo>
                  <a:pt x="7958" y="69148"/>
                </a:lnTo>
                <a:lnTo>
                  <a:pt x="1872" y="56654"/>
                </a:lnTo>
                <a:lnTo>
                  <a:pt x="0" y="43933"/>
                </a:lnTo>
                <a:lnTo>
                  <a:pt x="2337" y="29763"/>
                </a:lnTo>
                <a:lnTo>
                  <a:pt x="8835" y="17514"/>
                </a:lnTo>
                <a:lnTo>
                  <a:pt x="18718" y="7958"/>
                </a:lnTo>
                <a:lnTo>
                  <a:pt x="31212" y="1872"/>
                </a:lnTo>
                <a:lnTo>
                  <a:pt x="439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4597" y="3514675"/>
            <a:ext cx="878668" cy="351467"/>
          </a:xfrm>
          <a:custGeom>
            <a:avLst/>
            <a:gdLst/>
            <a:ahLst/>
            <a:cxnLst/>
            <a:rect l="l" t="t" r="r" b="b"/>
            <a:pathLst>
              <a:path w="878668" h="351467">
                <a:moveTo>
                  <a:pt x="35146" y="0"/>
                </a:moveTo>
                <a:lnTo>
                  <a:pt x="843522" y="0"/>
                </a:lnTo>
                <a:lnTo>
                  <a:pt x="857475" y="2882"/>
                </a:lnTo>
                <a:lnTo>
                  <a:pt x="868787" y="10721"/>
                </a:lnTo>
                <a:lnTo>
                  <a:pt x="876247" y="22309"/>
                </a:lnTo>
                <a:lnTo>
                  <a:pt x="878668" y="35146"/>
                </a:lnTo>
                <a:lnTo>
                  <a:pt x="878668" y="316320"/>
                </a:lnTo>
                <a:lnTo>
                  <a:pt x="875786" y="330274"/>
                </a:lnTo>
                <a:lnTo>
                  <a:pt x="867946" y="341586"/>
                </a:lnTo>
                <a:lnTo>
                  <a:pt x="856359" y="349046"/>
                </a:lnTo>
                <a:lnTo>
                  <a:pt x="843522" y="351467"/>
                </a:lnTo>
                <a:lnTo>
                  <a:pt x="35146" y="351467"/>
                </a:lnTo>
                <a:lnTo>
                  <a:pt x="21192" y="348585"/>
                </a:lnTo>
                <a:lnTo>
                  <a:pt x="9881" y="340745"/>
                </a:lnTo>
                <a:lnTo>
                  <a:pt x="2421" y="329158"/>
                </a:lnTo>
                <a:lnTo>
                  <a:pt x="0" y="316320"/>
                </a:lnTo>
                <a:lnTo>
                  <a:pt x="0" y="35146"/>
                </a:lnTo>
                <a:lnTo>
                  <a:pt x="2882" y="21192"/>
                </a:lnTo>
                <a:lnTo>
                  <a:pt x="10721" y="9881"/>
                </a:lnTo>
                <a:lnTo>
                  <a:pt x="22309" y="2421"/>
                </a:lnTo>
                <a:lnTo>
                  <a:pt x="35146" y="0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4948" y="3514675"/>
            <a:ext cx="878668" cy="351467"/>
          </a:xfrm>
          <a:custGeom>
            <a:avLst/>
            <a:gdLst/>
            <a:ahLst/>
            <a:cxnLst/>
            <a:rect l="l" t="t" r="r" b="b"/>
            <a:pathLst>
              <a:path w="878668" h="351467">
                <a:moveTo>
                  <a:pt x="35146" y="0"/>
                </a:moveTo>
                <a:lnTo>
                  <a:pt x="843522" y="0"/>
                </a:lnTo>
                <a:lnTo>
                  <a:pt x="857475" y="2882"/>
                </a:lnTo>
                <a:lnTo>
                  <a:pt x="868787" y="10721"/>
                </a:lnTo>
                <a:lnTo>
                  <a:pt x="876247" y="22309"/>
                </a:lnTo>
                <a:lnTo>
                  <a:pt x="878668" y="35146"/>
                </a:lnTo>
                <a:lnTo>
                  <a:pt x="878668" y="316320"/>
                </a:lnTo>
                <a:lnTo>
                  <a:pt x="875786" y="330274"/>
                </a:lnTo>
                <a:lnTo>
                  <a:pt x="867946" y="341586"/>
                </a:lnTo>
                <a:lnTo>
                  <a:pt x="856359" y="349046"/>
                </a:lnTo>
                <a:lnTo>
                  <a:pt x="843522" y="351467"/>
                </a:lnTo>
                <a:lnTo>
                  <a:pt x="35146" y="351467"/>
                </a:lnTo>
                <a:lnTo>
                  <a:pt x="21192" y="348585"/>
                </a:lnTo>
                <a:lnTo>
                  <a:pt x="9881" y="340745"/>
                </a:lnTo>
                <a:lnTo>
                  <a:pt x="2421" y="329158"/>
                </a:lnTo>
                <a:lnTo>
                  <a:pt x="0" y="316320"/>
                </a:lnTo>
                <a:lnTo>
                  <a:pt x="0" y="35146"/>
                </a:lnTo>
                <a:lnTo>
                  <a:pt x="2882" y="21192"/>
                </a:lnTo>
                <a:lnTo>
                  <a:pt x="10721" y="9881"/>
                </a:lnTo>
                <a:lnTo>
                  <a:pt x="22309" y="2421"/>
                </a:lnTo>
                <a:lnTo>
                  <a:pt x="35146" y="0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3052" y="52321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494" y="63568"/>
            <a:ext cx="2783383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예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)</a:t>
            </a:r>
            <a:r>
              <a:rPr sz="950" spc="-4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서울특별시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강남구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청담동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청담자이아파트</a:t>
            </a:r>
            <a:r>
              <a:rPr sz="950" spc="-9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6012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9881" y="584092"/>
            <a:ext cx="1748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1113" y="584092"/>
            <a:ext cx="1748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3052" y="588309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707" y="1117971"/>
            <a:ext cx="691554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300" y="1111251"/>
            <a:ext cx="868117" cy="214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8707" y="1653959"/>
            <a:ext cx="902434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010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300" y="1568450"/>
            <a:ext cx="1164130" cy="369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707" y="2189947"/>
            <a:ext cx="119360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x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am</a:t>
            </a:r>
            <a:r>
              <a:rPr sz="950" spc="25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p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l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</a:t>
            </a:r>
            <a:r>
              <a:rPr sz="950" spc="-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@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mai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l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.</a:t>
            </a:r>
            <a:r>
              <a:rPr sz="950" spc="-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c</a:t>
            </a:r>
            <a:r>
              <a:rPr sz="950" spc="-2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o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m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892" y="2196273"/>
            <a:ext cx="52852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9431" y="3606712"/>
            <a:ext cx="3066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5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650" spc="0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9782" y="3606712"/>
            <a:ext cx="3066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5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650" spc="0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175733" y="193307"/>
            <a:ext cx="527201" cy="175733"/>
          </a:xfrm>
          <a:custGeom>
            <a:avLst/>
            <a:gdLst/>
            <a:ahLst/>
            <a:cxnLst/>
            <a:rect l="l" t="t" r="r" b="b"/>
            <a:pathLst>
              <a:path w="527201" h="175733">
                <a:moveTo>
                  <a:pt x="26360" y="0"/>
                </a:moveTo>
                <a:lnTo>
                  <a:pt x="500841" y="0"/>
                </a:lnTo>
                <a:lnTo>
                  <a:pt x="514399" y="3753"/>
                </a:lnTo>
                <a:lnTo>
                  <a:pt x="523897" y="13578"/>
                </a:lnTo>
                <a:lnTo>
                  <a:pt x="527201" y="26360"/>
                </a:lnTo>
                <a:lnTo>
                  <a:pt x="527201" y="149373"/>
                </a:lnTo>
                <a:lnTo>
                  <a:pt x="523448" y="162931"/>
                </a:lnTo>
                <a:lnTo>
                  <a:pt x="513622" y="172429"/>
                </a:lnTo>
                <a:lnTo>
                  <a:pt x="500841" y="175733"/>
                </a:lnTo>
                <a:lnTo>
                  <a:pt x="26360" y="175733"/>
                </a:lnTo>
                <a:lnTo>
                  <a:pt x="12801" y="171980"/>
                </a:lnTo>
                <a:lnTo>
                  <a:pt x="3303" y="162154"/>
                </a:lnTo>
                <a:lnTo>
                  <a:pt x="0" y="149373"/>
                </a:lnTo>
                <a:lnTo>
                  <a:pt x="0" y="26360"/>
                </a:lnTo>
                <a:lnTo>
                  <a:pt x="3753" y="12801"/>
                </a:lnTo>
                <a:lnTo>
                  <a:pt x="13578" y="3303"/>
                </a:lnTo>
                <a:lnTo>
                  <a:pt x="2636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293" y="1058796"/>
            <a:ext cx="10535239" cy="0"/>
          </a:xfrm>
          <a:custGeom>
            <a:avLst/>
            <a:gdLst/>
            <a:ahLst/>
            <a:cxnLst/>
            <a:rect l="l" t="t" r="r" b="b"/>
            <a:pathLst>
              <a:path w="10535239">
                <a:moveTo>
                  <a:pt x="0" y="0"/>
                </a:moveTo>
                <a:lnTo>
                  <a:pt x="10535239" y="0"/>
                </a:lnTo>
              </a:path>
            </a:pathLst>
          </a:custGeom>
          <a:ln w="10056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93" y="1366330"/>
            <a:ext cx="10535239" cy="0"/>
          </a:xfrm>
          <a:custGeom>
            <a:avLst/>
            <a:gdLst/>
            <a:ahLst/>
            <a:cxnLst/>
            <a:rect l="l" t="t" r="r" b="b"/>
            <a:pathLst>
              <a:path w="10535239">
                <a:moveTo>
                  <a:pt x="0" y="0"/>
                </a:moveTo>
                <a:lnTo>
                  <a:pt x="10535239" y="0"/>
                </a:lnTo>
              </a:path>
            </a:pathLst>
          </a:custGeom>
          <a:ln w="10056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93" y="1370723"/>
            <a:ext cx="10359506" cy="6177042"/>
          </a:xfrm>
          <a:custGeom>
            <a:avLst/>
            <a:gdLst/>
            <a:ahLst/>
            <a:cxnLst/>
            <a:rect l="l" t="t" r="r" b="b"/>
            <a:pathLst>
              <a:path w="10359506" h="6177042">
                <a:moveTo>
                  <a:pt x="0" y="0"/>
                </a:moveTo>
                <a:lnTo>
                  <a:pt x="10359506" y="0"/>
                </a:lnTo>
                <a:lnTo>
                  <a:pt x="10359506" y="6177042"/>
                </a:lnTo>
                <a:lnTo>
                  <a:pt x="0" y="6177042"/>
                </a:lnTo>
                <a:lnTo>
                  <a:pt x="0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7122" y="1915498"/>
            <a:ext cx="2205458" cy="509627"/>
          </a:xfrm>
          <a:custGeom>
            <a:avLst/>
            <a:gdLst/>
            <a:ahLst/>
            <a:cxnLst/>
            <a:rect l="l" t="t" r="r" b="b"/>
            <a:pathLst>
              <a:path w="2205458" h="509627">
                <a:moveTo>
                  <a:pt x="1971533" y="508782"/>
                </a:moveTo>
                <a:lnTo>
                  <a:pt x="2011856" y="502218"/>
                </a:lnTo>
                <a:lnTo>
                  <a:pt x="2049799" y="489593"/>
                </a:lnTo>
                <a:lnTo>
                  <a:pt x="2084837" y="471433"/>
                </a:lnTo>
                <a:lnTo>
                  <a:pt x="2116445" y="448265"/>
                </a:lnTo>
                <a:lnTo>
                  <a:pt x="2144096" y="420614"/>
                </a:lnTo>
                <a:lnTo>
                  <a:pt x="2167264" y="389007"/>
                </a:lnTo>
                <a:lnTo>
                  <a:pt x="2185424" y="353968"/>
                </a:lnTo>
                <a:lnTo>
                  <a:pt x="2198049" y="316025"/>
                </a:lnTo>
                <a:lnTo>
                  <a:pt x="2204613" y="275702"/>
                </a:lnTo>
                <a:lnTo>
                  <a:pt x="2205458" y="254813"/>
                </a:lnTo>
                <a:lnTo>
                  <a:pt x="2204613" y="233925"/>
                </a:lnTo>
                <a:lnTo>
                  <a:pt x="2198049" y="193602"/>
                </a:lnTo>
                <a:lnTo>
                  <a:pt x="2185424" y="155659"/>
                </a:lnTo>
                <a:lnTo>
                  <a:pt x="2167264" y="120620"/>
                </a:lnTo>
                <a:lnTo>
                  <a:pt x="2144096" y="89013"/>
                </a:lnTo>
                <a:lnTo>
                  <a:pt x="2116445" y="61362"/>
                </a:lnTo>
                <a:lnTo>
                  <a:pt x="2084837" y="38194"/>
                </a:lnTo>
                <a:lnTo>
                  <a:pt x="2049799" y="20034"/>
                </a:lnTo>
                <a:lnTo>
                  <a:pt x="2011856" y="7409"/>
                </a:lnTo>
                <a:lnTo>
                  <a:pt x="1971533" y="845"/>
                </a:lnTo>
                <a:lnTo>
                  <a:pt x="1950644" y="0"/>
                </a:lnTo>
                <a:lnTo>
                  <a:pt x="254813" y="0"/>
                </a:lnTo>
                <a:lnTo>
                  <a:pt x="213499" y="3337"/>
                </a:lnTo>
                <a:lnTo>
                  <a:pt x="174300" y="12997"/>
                </a:lnTo>
                <a:lnTo>
                  <a:pt x="137744" y="28455"/>
                </a:lnTo>
                <a:lnTo>
                  <a:pt x="104355" y="49185"/>
                </a:lnTo>
                <a:lnTo>
                  <a:pt x="74660" y="74660"/>
                </a:lnTo>
                <a:lnTo>
                  <a:pt x="49185" y="104355"/>
                </a:lnTo>
                <a:lnTo>
                  <a:pt x="28455" y="137744"/>
                </a:lnTo>
                <a:lnTo>
                  <a:pt x="12997" y="174300"/>
                </a:lnTo>
                <a:lnTo>
                  <a:pt x="3337" y="213499"/>
                </a:lnTo>
                <a:lnTo>
                  <a:pt x="0" y="254813"/>
                </a:lnTo>
                <a:lnTo>
                  <a:pt x="845" y="275702"/>
                </a:lnTo>
                <a:lnTo>
                  <a:pt x="7409" y="316025"/>
                </a:lnTo>
                <a:lnTo>
                  <a:pt x="20034" y="353968"/>
                </a:lnTo>
                <a:lnTo>
                  <a:pt x="38194" y="389007"/>
                </a:lnTo>
                <a:lnTo>
                  <a:pt x="61362" y="420614"/>
                </a:lnTo>
                <a:lnTo>
                  <a:pt x="89013" y="448265"/>
                </a:lnTo>
                <a:lnTo>
                  <a:pt x="120621" y="471433"/>
                </a:lnTo>
                <a:lnTo>
                  <a:pt x="155659" y="489593"/>
                </a:lnTo>
                <a:lnTo>
                  <a:pt x="193602" y="502218"/>
                </a:lnTo>
                <a:lnTo>
                  <a:pt x="233925" y="508782"/>
                </a:lnTo>
                <a:lnTo>
                  <a:pt x="254813" y="509627"/>
                </a:lnTo>
                <a:lnTo>
                  <a:pt x="1950644" y="509627"/>
                </a:lnTo>
                <a:lnTo>
                  <a:pt x="1971533" y="508782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7122" y="2381192"/>
            <a:ext cx="8373714" cy="8470368"/>
          </a:xfrm>
          <a:custGeom>
            <a:avLst/>
            <a:gdLst/>
            <a:ahLst/>
            <a:cxnLst/>
            <a:rect l="l" t="t" r="r" b="b"/>
            <a:pathLst>
              <a:path w="8373714" h="8470368">
                <a:moveTo>
                  <a:pt x="8373714" y="0"/>
                </a:moveTo>
                <a:lnTo>
                  <a:pt x="0" y="0"/>
                </a:lnTo>
                <a:lnTo>
                  <a:pt x="0" y="5166573"/>
                </a:lnTo>
                <a:lnTo>
                  <a:pt x="8373714" y="5166573"/>
                </a:lnTo>
                <a:lnTo>
                  <a:pt x="8373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29799" y="1564030"/>
            <a:ext cx="193307" cy="869882"/>
          </a:xfrm>
          <a:custGeom>
            <a:avLst/>
            <a:gdLst/>
            <a:ahLst/>
            <a:cxnLst/>
            <a:rect l="l" t="t" r="r" b="b"/>
            <a:pathLst>
              <a:path w="193307" h="869882">
                <a:moveTo>
                  <a:pt x="193307" y="0"/>
                </a:moveTo>
                <a:lnTo>
                  <a:pt x="0" y="0"/>
                </a:lnTo>
                <a:lnTo>
                  <a:pt x="0" y="869882"/>
                </a:lnTo>
                <a:lnTo>
                  <a:pt x="193307" y="869882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9799" y="6150682"/>
            <a:ext cx="193307" cy="1397083"/>
          </a:xfrm>
          <a:custGeom>
            <a:avLst/>
            <a:gdLst/>
            <a:ahLst/>
            <a:cxnLst/>
            <a:rect l="l" t="t" r="r" b="b"/>
            <a:pathLst>
              <a:path w="193307" h="1397083">
                <a:moveTo>
                  <a:pt x="193307" y="0"/>
                </a:moveTo>
                <a:lnTo>
                  <a:pt x="0" y="0"/>
                </a:lnTo>
                <a:lnTo>
                  <a:pt x="0" y="1397083"/>
                </a:lnTo>
                <a:lnTo>
                  <a:pt x="193307" y="1397083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29799" y="1388296"/>
            <a:ext cx="193307" cy="175733"/>
          </a:xfrm>
          <a:custGeom>
            <a:avLst/>
            <a:gdLst/>
            <a:ahLst/>
            <a:cxnLst/>
            <a:rect l="l" t="t" r="r" b="b"/>
            <a:pathLst>
              <a:path w="193307" h="175733">
                <a:moveTo>
                  <a:pt x="0" y="0"/>
                </a:moveTo>
                <a:lnTo>
                  <a:pt x="193307" y="0"/>
                </a:lnTo>
                <a:lnTo>
                  <a:pt x="193307" y="175733"/>
                </a:lnTo>
                <a:lnTo>
                  <a:pt x="0" y="17573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81871" y="1442620"/>
            <a:ext cx="88943" cy="55509"/>
          </a:xfrm>
          <a:custGeom>
            <a:avLst/>
            <a:gdLst/>
            <a:ahLst/>
            <a:cxnLst/>
            <a:rect l="l" t="t" r="r" b="b"/>
            <a:pathLst>
              <a:path w="88943" h="55509">
                <a:moveTo>
                  <a:pt x="6128" y="55509"/>
                </a:moveTo>
                <a:lnTo>
                  <a:pt x="3207" y="54795"/>
                </a:lnTo>
                <a:lnTo>
                  <a:pt x="0" y="51215"/>
                </a:lnTo>
                <a:lnTo>
                  <a:pt x="0" y="47349"/>
                </a:lnTo>
                <a:lnTo>
                  <a:pt x="2141" y="44965"/>
                </a:lnTo>
                <a:lnTo>
                  <a:pt x="40495" y="2603"/>
                </a:lnTo>
                <a:lnTo>
                  <a:pt x="42758" y="0"/>
                </a:lnTo>
                <a:lnTo>
                  <a:pt x="46228" y="0"/>
                </a:lnTo>
                <a:lnTo>
                  <a:pt x="48370" y="2383"/>
                </a:lnTo>
                <a:lnTo>
                  <a:pt x="86801" y="44965"/>
                </a:lnTo>
                <a:lnTo>
                  <a:pt x="88943" y="47349"/>
                </a:lnTo>
                <a:lnTo>
                  <a:pt x="88943" y="51215"/>
                </a:lnTo>
                <a:lnTo>
                  <a:pt x="85791" y="54752"/>
                </a:lnTo>
                <a:lnTo>
                  <a:pt x="82825" y="55509"/>
                </a:lnTo>
                <a:lnTo>
                  <a:pt x="6128" y="55509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29799" y="2433912"/>
            <a:ext cx="193307" cy="3716769"/>
          </a:xfrm>
          <a:custGeom>
            <a:avLst/>
            <a:gdLst/>
            <a:ahLst/>
            <a:cxnLst/>
            <a:rect l="l" t="t" r="r" b="b"/>
            <a:pathLst>
              <a:path w="193307" h="3716769">
                <a:moveTo>
                  <a:pt x="193307" y="0"/>
                </a:moveTo>
                <a:lnTo>
                  <a:pt x="0" y="0"/>
                </a:lnTo>
                <a:lnTo>
                  <a:pt x="0" y="3716769"/>
                </a:lnTo>
                <a:lnTo>
                  <a:pt x="193307" y="3716769"/>
                </a:lnTo>
                <a:lnTo>
                  <a:pt x="19330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1016" y="2644793"/>
            <a:ext cx="1230136" cy="7925593"/>
          </a:xfrm>
          <a:custGeom>
            <a:avLst/>
            <a:gdLst/>
            <a:ahLst/>
            <a:cxnLst/>
            <a:rect l="l" t="t" r="r" b="b"/>
            <a:pathLst>
              <a:path w="1230136" h="7925593">
                <a:moveTo>
                  <a:pt x="1230136" y="0"/>
                </a:moveTo>
                <a:lnTo>
                  <a:pt x="0" y="0"/>
                </a:lnTo>
                <a:lnTo>
                  <a:pt x="0" y="4902972"/>
                </a:lnTo>
                <a:lnTo>
                  <a:pt x="1230136" y="4902972"/>
                </a:lnTo>
                <a:lnTo>
                  <a:pt x="123013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9803" y="5201719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8300" y="4724400"/>
            <a:ext cx="26543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8300" y="5295900"/>
            <a:ext cx="26543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9803" y="5746494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9803" y="4621798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300" y="6972300"/>
            <a:ext cx="1155700" cy="36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8590" y="7407178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8300" y="7505700"/>
            <a:ext cx="5041900" cy="5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8300" y="5816600"/>
            <a:ext cx="4445000" cy="36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9803" y="6273695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08300" y="6362700"/>
            <a:ext cx="22987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9803" y="6818470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9803" y="3664049"/>
            <a:ext cx="6598803" cy="0"/>
          </a:xfrm>
          <a:custGeom>
            <a:avLst/>
            <a:gdLst/>
            <a:ahLst/>
            <a:cxnLst/>
            <a:rect l="l" t="t" r="r" b="b"/>
            <a:pathLst>
              <a:path w="6598803">
                <a:moveTo>
                  <a:pt x="0" y="0"/>
                </a:moveTo>
                <a:lnTo>
                  <a:pt x="659880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54851" y="1915498"/>
            <a:ext cx="2636006" cy="1247709"/>
          </a:xfrm>
          <a:custGeom>
            <a:avLst/>
            <a:gdLst/>
            <a:ahLst/>
            <a:cxnLst/>
            <a:rect l="l" t="t" r="r" b="b"/>
            <a:pathLst>
              <a:path w="2636006" h="1247709">
                <a:moveTo>
                  <a:pt x="2613697" y="1245288"/>
                </a:moveTo>
                <a:lnTo>
                  <a:pt x="2625284" y="1237828"/>
                </a:lnTo>
                <a:lnTo>
                  <a:pt x="2633124" y="1226516"/>
                </a:lnTo>
                <a:lnTo>
                  <a:pt x="2636006" y="1212563"/>
                </a:lnTo>
                <a:lnTo>
                  <a:pt x="2636006" y="35146"/>
                </a:lnTo>
                <a:lnTo>
                  <a:pt x="2633585" y="22309"/>
                </a:lnTo>
                <a:lnTo>
                  <a:pt x="2626125" y="10721"/>
                </a:lnTo>
                <a:lnTo>
                  <a:pt x="2614813" y="2882"/>
                </a:lnTo>
                <a:lnTo>
                  <a:pt x="2600859" y="0"/>
                </a:lnTo>
                <a:lnTo>
                  <a:pt x="35146" y="0"/>
                </a:lnTo>
                <a:lnTo>
                  <a:pt x="22309" y="2421"/>
                </a:lnTo>
                <a:lnTo>
                  <a:pt x="10721" y="9881"/>
                </a:lnTo>
                <a:lnTo>
                  <a:pt x="2882" y="21192"/>
                </a:lnTo>
                <a:lnTo>
                  <a:pt x="0" y="35146"/>
                </a:lnTo>
                <a:lnTo>
                  <a:pt x="0" y="1212563"/>
                </a:lnTo>
                <a:lnTo>
                  <a:pt x="2421" y="1225400"/>
                </a:lnTo>
                <a:lnTo>
                  <a:pt x="9881" y="1236987"/>
                </a:lnTo>
                <a:lnTo>
                  <a:pt x="21192" y="1244827"/>
                </a:lnTo>
                <a:lnTo>
                  <a:pt x="35146" y="1247709"/>
                </a:lnTo>
                <a:lnTo>
                  <a:pt x="2600859" y="1247709"/>
                </a:lnTo>
                <a:lnTo>
                  <a:pt x="2613697" y="124528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16788" y="2697513"/>
            <a:ext cx="1168629" cy="351467"/>
          </a:xfrm>
          <a:custGeom>
            <a:avLst/>
            <a:gdLst/>
            <a:ahLst/>
            <a:cxnLst/>
            <a:rect l="l" t="t" r="r" b="b"/>
            <a:pathLst>
              <a:path w="1168629" h="351467">
                <a:moveTo>
                  <a:pt x="1146320" y="349046"/>
                </a:moveTo>
                <a:lnTo>
                  <a:pt x="1157907" y="341586"/>
                </a:lnTo>
                <a:lnTo>
                  <a:pt x="1165747" y="330274"/>
                </a:lnTo>
                <a:lnTo>
                  <a:pt x="1168629" y="316320"/>
                </a:lnTo>
                <a:lnTo>
                  <a:pt x="1168629" y="35146"/>
                </a:lnTo>
                <a:lnTo>
                  <a:pt x="1166208" y="22309"/>
                </a:lnTo>
                <a:lnTo>
                  <a:pt x="1158748" y="10721"/>
                </a:lnTo>
                <a:lnTo>
                  <a:pt x="1147436" y="2882"/>
                </a:lnTo>
                <a:lnTo>
                  <a:pt x="1133482" y="0"/>
                </a:lnTo>
                <a:lnTo>
                  <a:pt x="35146" y="0"/>
                </a:lnTo>
                <a:lnTo>
                  <a:pt x="22309" y="2421"/>
                </a:lnTo>
                <a:lnTo>
                  <a:pt x="10721" y="9881"/>
                </a:lnTo>
                <a:lnTo>
                  <a:pt x="2882" y="21192"/>
                </a:lnTo>
                <a:lnTo>
                  <a:pt x="0" y="35146"/>
                </a:lnTo>
                <a:lnTo>
                  <a:pt x="0" y="316320"/>
                </a:lnTo>
                <a:lnTo>
                  <a:pt x="2421" y="329158"/>
                </a:lnTo>
                <a:lnTo>
                  <a:pt x="9881" y="340745"/>
                </a:lnTo>
                <a:lnTo>
                  <a:pt x="21192" y="348585"/>
                </a:lnTo>
                <a:lnTo>
                  <a:pt x="35146" y="351467"/>
                </a:lnTo>
                <a:lnTo>
                  <a:pt x="1133482" y="351467"/>
                </a:lnTo>
                <a:lnTo>
                  <a:pt x="1146320" y="3490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0291" y="2697513"/>
            <a:ext cx="1168629" cy="351467"/>
          </a:xfrm>
          <a:custGeom>
            <a:avLst/>
            <a:gdLst/>
            <a:ahLst/>
            <a:cxnLst/>
            <a:rect l="l" t="t" r="r" b="b"/>
            <a:pathLst>
              <a:path w="1168629" h="351467">
                <a:moveTo>
                  <a:pt x="1146320" y="349046"/>
                </a:moveTo>
                <a:lnTo>
                  <a:pt x="1157907" y="341586"/>
                </a:lnTo>
                <a:lnTo>
                  <a:pt x="1165747" y="330274"/>
                </a:lnTo>
                <a:lnTo>
                  <a:pt x="1168629" y="316320"/>
                </a:lnTo>
                <a:lnTo>
                  <a:pt x="1168629" y="35146"/>
                </a:lnTo>
                <a:lnTo>
                  <a:pt x="1166208" y="22309"/>
                </a:lnTo>
                <a:lnTo>
                  <a:pt x="1158748" y="10721"/>
                </a:lnTo>
                <a:lnTo>
                  <a:pt x="1147436" y="2882"/>
                </a:lnTo>
                <a:lnTo>
                  <a:pt x="1133482" y="0"/>
                </a:lnTo>
                <a:lnTo>
                  <a:pt x="35146" y="0"/>
                </a:lnTo>
                <a:lnTo>
                  <a:pt x="22309" y="2421"/>
                </a:lnTo>
                <a:lnTo>
                  <a:pt x="10721" y="9881"/>
                </a:lnTo>
                <a:lnTo>
                  <a:pt x="2882" y="21192"/>
                </a:lnTo>
                <a:lnTo>
                  <a:pt x="0" y="35146"/>
                </a:lnTo>
                <a:lnTo>
                  <a:pt x="0" y="316320"/>
                </a:lnTo>
                <a:lnTo>
                  <a:pt x="2421" y="329158"/>
                </a:lnTo>
                <a:lnTo>
                  <a:pt x="9881" y="340745"/>
                </a:lnTo>
                <a:lnTo>
                  <a:pt x="21192" y="348585"/>
                </a:lnTo>
                <a:lnTo>
                  <a:pt x="35146" y="351467"/>
                </a:lnTo>
                <a:lnTo>
                  <a:pt x="1133482" y="351467"/>
                </a:lnTo>
                <a:lnTo>
                  <a:pt x="1146320" y="349046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8300" y="4165600"/>
            <a:ext cx="23241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9650" y="4261544"/>
            <a:ext cx="228453" cy="175733"/>
          </a:xfrm>
          <a:custGeom>
            <a:avLst/>
            <a:gdLst/>
            <a:ahLst/>
            <a:cxnLst/>
            <a:rect l="l" t="t" r="r" b="b"/>
            <a:pathLst>
              <a:path w="228453" h="175733">
                <a:moveTo>
                  <a:pt x="17696" y="172791"/>
                </a:moveTo>
                <a:lnTo>
                  <a:pt x="78564" y="125969"/>
                </a:lnTo>
                <a:lnTo>
                  <a:pt x="89176" y="131663"/>
                </a:lnTo>
                <a:lnTo>
                  <a:pt x="100801" y="136191"/>
                </a:lnTo>
                <a:lnTo>
                  <a:pt x="113297" y="139436"/>
                </a:lnTo>
                <a:lnTo>
                  <a:pt x="126521" y="141284"/>
                </a:lnTo>
                <a:lnTo>
                  <a:pt x="136358" y="141685"/>
                </a:lnTo>
                <a:lnTo>
                  <a:pt x="152650" y="140580"/>
                </a:lnTo>
                <a:lnTo>
                  <a:pt x="168005" y="137392"/>
                </a:lnTo>
                <a:lnTo>
                  <a:pt x="182173" y="132311"/>
                </a:lnTo>
                <a:lnTo>
                  <a:pt x="194909" y="125529"/>
                </a:lnTo>
                <a:lnTo>
                  <a:pt x="205963" y="117234"/>
                </a:lnTo>
                <a:lnTo>
                  <a:pt x="215089" y="107618"/>
                </a:lnTo>
                <a:lnTo>
                  <a:pt x="222039" y="96871"/>
                </a:lnTo>
                <a:lnTo>
                  <a:pt x="226565" y="85184"/>
                </a:lnTo>
                <a:lnTo>
                  <a:pt x="228421" y="72747"/>
                </a:lnTo>
                <a:lnTo>
                  <a:pt x="228453" y="70842"/>
                </a:lnTo>
                <a:lnTo>
                  <a:pt x="227017" y="58310"/>
                </a:lnTo>
                <a:lnTo>
                  <a:pt x="222872" y="46499"/>
                </a:lnTo>
                <a:lnTo>
                  <a:pt x="216268" y="35600"/>
                </a:lnTo>
                <a:lnTo>
                  <a:pt x="214285" y="70842"/>
                </a:lnTo>
                <a:lnTo>
                  <a:pt x="212593" y="83299"/>
                </a:lnTo>
                <a:lnTo>
                  <a:pt x="207750" y="94870"/>
                </a:lnTo>
                <a:lnTo>
                  <a:pt x="200104" y="105288"/>
                </a:lnTo>
                <a:lnTo>
                  <a:pt x="190004" y="114284"/>
                </a:lnTo>
                <a:lnTo>
                  <a:pt x="177798" y="121591"/>
                </a:lnTo>
                <a:lnTo>
                  <a:pt x="163833" y="126941"/>
                </a:lnTo>
                <a:lnTo>
                  <a:pt x="148460" y="130065"/>
                </a:lnTo>
                <a:lnTo>
                  <a:pt x="136358" y="130786"/>
                </a:lnTo>
                <a:lnTo>
                  <a:pt x="120164" y="129485"/>
                </a:lnTo>
                <a:lnTo>
                  <a:pt x="105121" y="125760"/>
                </a:lnTo>
                <a:lnTo>
                  <a:pt x="91578" y="119878"/>
                </a:lnTo>
                <a:lnTo>
                  <a:pt x="79883" y="112109"/>
                </a:lnTo>
                <a:lnTo>
                  <a:pt x="70384" y="102719"/>
                </a:lnTo>
                <a:lnTo>
                  <a:pt x="63430" y="91977"/>
                </a:lnTo>
                <a:lnTo>
                  <a:pt x="59369" y="80151"/>
                </a:lnTo>
                <a:lnTo>
                  <a:pt x="58431" y="70842"/>
                </a:lnTo>
                <a:lnTo>
                  <a:pt x="60122" y="58386"/>
                </a:lnTo>
                <a:lnTo>
                  <a:pt x="66753" y="24451"/>
                </a:lnTo>
                <a:lnTo>
                  <a:pt x="57627" y="34067"/>
                </a:lnTo>
                <a:lnTo>
                  <a:pt x="50677" y="44813"/>
                </a:lnTo>
                <a:lnTo>
                  <a:pt x="46150" y="56501"/>
                </a:lnTo>
                <a:lnTo>
                  <a:pt x="44295" y="68938"/>
                </a:lnTo>
                <a:lnTo>
                  <a:pt x="44262" y="70842"/>
                </a:lnTo>
                <a:lnTo>
                  <a:pt x="45769" y="83642"/>
                </a:lnTo>
                <a:lnTo>
                  <a:pt x="50106" y="95682"/>
                </a:lnTo>
                <a:lnTo>
                  <a:pt x="57001" y="106762"/>
                </a:lnTo>
                <a:lnTo>
                  <a:pt x="64693" y="115299"/>
                </a:lnTo>
                <a:lnTo>
                  <a:pt x="3825" y="162121"/>
                </a:lnTo>
                <a:lnTo>
                  <a:pt x="1756" y="163712"/>
                </a:lnTo>
                <a:lnTo>
                  <a:pt x="1756" y="171199"/>
                </a:lnTo>
                <a:lnTo>
                  <a:pt x="3825" y="172791"/>
                </a:lnTo>
                <a:lnTo>
                  <a:pt x="7651" y="175733"/>
                </a:lnTo>
                <a:lnTo>
                  <a:pt x="13871" y="175733"/>
                </a:lnTo>
                <a:lnTo>
                  <a:pt x="17696" y="172791"/>
                </a:lnTo>
                <a:close/>
              </a:path>
              <a:path w="228453" h="175733">
                <a:moveTo>
                  <a:pt x="216268" y="35600"/>
                </a:moveTo>
                <a:lnTo>
                  <a:pt x="207450" y="25803"/>
                </a:lnTo>
                <a:lnTo>
                  <a:pt x="196667" y="17300"/>
                </a:lnTo>
                <a:lnTo>
                  <a:pt x="184166" y="10280"/>
                </a:lnTo>
                <a:lnTo>
                  <a:pt x="170195" y="4934"/>
                </a:lnTo>
                <a:lnTo>
                  <a:pt x="155002" y="1452"/>
                </a:lnTo>
                <a:lnTo>
                  <a:pt x="138833" y="25"/>
                </a:lnTo>
                <a:lnTo>
                  <a:pt x="136358" y="0"/>
                </a:lnTo>
                <a:lnTo>
                  <a:pt x="120065" y="1104"/>
                </a:lnTo>
                <a:lnTo>
                  <a:pt x="104711" y="4293"/>
                </a:lnTo>
                <a:lnTo>
                  <a:pt x="90542" y="9373"/>
                </a:lnTo>
                <a:lnTo>
                  <a:pt x="77807" y="16156"/>
                </a:lnTo>
                <a:lnTo>
                  <a:pt x="66753" y="24451"/>
                </a:lnTo>
                <a:lnTo>
                  <a:pt x="60122" y="58386"/>
                </a:lnTo>
                <a:lnTo>
                  <a:pt x="64965" y="46814"/>
                </a:lnTo>
                <a:lnTo>
                  <a:pt x="72611" y="36397"/>
                </a:lnTo>
                <a:lnTo>
                  <a:pt x="82711" y="27400"/>
                </a:lnTo>
                <a:lnTo>
                  <a:pt x="94918" y="20093"/>
                </a:lnTo>
                <a:lnTo>
                  <a:pt x="108882" y="14744"/>
                </a:lnTo>
                <a:lnTo>
                  <a:pt x="124256" y="11620"/>
                </a:lnTo>
                <a:lnTo>
                  <a:pt x="136358" y="10898"/>
                </a:lnTo>
                <a:lnTo>
                  <a:pt x="152552" y="12200"/>
                </a:lnTo>
                <a:lnTo>
                  <a:pt x="167594" y="15925"/>
                </a:lnTo>
                <a:lnTo>
                  <a:pt x="181137" y="21806"/>
                </a:lnTo>
                <a:lnTo>
                  <a:pt x="192832" y="29576"/>
                </a:lnTo>
                <a:lnTo>
                  <a:pt x="202331" y="38965"/>
                </a:lnTo>
                <a:lnTo>
                  <a:pt x="209285" y="49707"/>
                </a:lnTo>
                <a:lnTo>
                  <a:pt x="213347" y="61533"/>
                </a:lnTo>
                <a:lnTo>
                  <a:pt x="214285" y="70842"/>
                </a:lnTo>
                <a:lnTo>
                  <a:pt x="216268" y="3560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6200" y="711200"/>
            <a:ext cx="1485900" cy="279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1567" y="797276"/>
            <a:ext cx="59386" cy="80709"/>
          </a:xfrm>
          <a:custGeom>
            <a:avLst/>
            <a:gdLst/>
            <a:ahLst/>
            <a:cxnLst/>
            <a:rect l="l" t="t" r="r" b="b"/>
            <a:pathLst>
              <a:path w="59386" h="80709">
                <a:moveTo>
                  <a:pt x="38302" y="45732"/>
                </a:moveTo>
                <a:lnTo>
                  <a:pt x="38204" y="43115"/>
                </a:lnTo>
                <a:lnTo>
                  <a:pt x="40617" y="30342"/>
                </a:lnTo>
                <a:lnTo>
                  <a:pt x="47354" y="19147"/>
                </a:lnTo>
                <a:lnTo>
                  <a:pt x="59386" y="0"/>
                </a:lnTo>
                <a:lnTo>
                  <a:pt x="47341" y="7431"/>
                </a:lnTo>
                <a:lnTo>
                  <a:pt x="37902" y="17072"/>
                </a:lnTo>
                <a:lnTo>
                  <a:pt x="31605" y="28482"/>
                </a:lnTo>
                <a:lnTo>
                  <a:pt x="28984" y="41220"/>
                </a:lnTo>
                <a:lnTo>
                  <a:pt x="28940" y="43115"/>
                </a:lnTo>
                <a:lnTo>
                  <a:pt x="30969" y="55897"/>
                </a:lnTo>
                <a:lnTo>
                  <a:pt x="36695" y="67439"/>
                </a:lnTo>
                <a:lnTo>
                  <a:pt x="42299" y="74235"/>
                </a:lnTo>
                <a:lnTo>
                  <a:pt x="38302" y="45732"/>
                </a:lnTo>
                <a:close/>
              </a:path>
              <a:path w="59386" h="80709">
                <a:moveTo>
                  <a:pt x="11570" y="114479"/>
                </a:moveTo>
                <a:lnTo>
                  <a:pt x="51369" y="81704"/>
                </a:lnTo>
                <a:lnTo>
                  <a:pt x="62197" y="87451"/>
                </a:lnTo>
                <a:lnTo>
                  <a:pt x="74446" y="91208"/>
                </a:lnTo>
                <a:lnTo>
                  <a:pt x="87789" y="92693"/>
                </a:lnTo>
                <a:lnTo>
                  <a:pt x="89157" y="92705"/>
                </a:lnTo>
                <a:lnTo>
                  <a:pt x="104810" y="91013"/>
                </a:lnTo>
                <a:lnTo>
                  <a:pt x="118927" y="86231"/>
                </a:lnTo>
                <a:lnTo>
                  <a:pt x="130973" y="78800"/>
                </a:lnTo>
                <a:lnTo>
                  <a:pt x="140411" y="69159"/>
                </a:lnTo>
                <a:lnTo>
                  <a:pt x="146709" y="57749"/>
                </a:lnTo>
                <a:lnTo>
                  <a:pt x="149330" y="45011"/>
                </a:lnTo>
                <a:lnTo>
                  <a:pt x="149373" y="43115"/>
                </a:lnTo>
                <a:lnTo>
                  <a:pt x="147319" y="30224"/>
                </a:lnTo>
                <a:lnTo>
                  <a:pt x="141512" y="18599"/>
                </a:lnTo>
                <a:lnTo>
                  <a:pt x="132488" y="8679"/>
                </a:lnTo>
                <a:lnTo>
                  <a:pt x="120781" y="906"/>
                </a:lnTo>
                <a:lnTo>
                  <a:pt x="106926" y="-4279"/>
                </a:lnTo>
                <a:lnTo>
                  <a:pt x="91458" y="-6438"/>
                </a:lnTo>
                <a:lnTo>
                  <a:pt x="89157" y="-6474"/>
                </a:lnTo>
                <a:lnTo>
                  <a:pt x="73503" y="-4782"/>
                </a:lnTo>
                <a:lnTo>
                  <a:pt x="59386" y="0"/>
                </a:lnTo>
                <a:lnTo>
                  <a:pt x="47354" y="19147"/>
                </a:lnTo>
                <a:lnTo>
                  <a:pt x="57661" y="10151"/>
                </a:lnTo>
                <a:lnTo>
                  <a:pt x="70788" y="3974"/>
                </a:lnTo>
                <a:lnTo>
                  <a:pt x="85980" y="1235"/>
                </a:lnTo>
                <a:lnTo>
                  <a:pt x="89157" y="1155"/>
                </a:lnTo>
                <a:lnTo>
                  <a:pt x="104668" y="3142"/>
                </a:lnTo>
                <a:lnTo>
                  <a:pt x="118261" y="8689"/>
                </a:lnTo>
                <a:lnTo>
                  <a:pt x="129185" y="17178"/>
                </a:lnTo>
                <a:lnTo>
                  <a:pt x="136686" y="27988"/>
                </a:lnTo>
                <a:lnTo>
                  <a:pt x="140011" y="40499"/>
                </a:lnTo>
                <a:lnTo>
                  <a:pt x="140109" y="43115"/>
                </a:lnTo>
                <a:lnTo>
                  <a:pt x="137696" y="55889"/>
                </a:lnTo>
                <a:lnTo>
                  <a:pt x="130960" y="67084"/>
                </a:lnTo>
                <a:lnTo>
                  <a:pt x="120652" y="76080"/>
                </a:lnTo>
                <a:lnTo>
                  <a:pt x="107526" y="82257"/>
                </a:lnTo>
                <a:lnTo>
                  <a:pt x="92334" y="84996"/>
                </a:lnTo>
                <a:lnTo>
                  <a:pt x="89157" y="85076"/>
                </a:lnTo>
                <a:lnTo>
                  <a:pt x="73646" y="83089"/>
                </a:lnTo>
                <a:lnTo>
                  <a:pt x="60053" y="77541"/>
                </a:lnTo>
                <a:lnTo>
                  <a:pt x="49129" y="69053"/>
                </a:lnTo>
                <a:lnTo>
                  <a:pt x="41628" y="58243"/>
                </a:lnTo>
                <a:lnTo>
                  <a:pt x="38302" y="45732"/>
                </a:lnTo>
                <a:lnTo>
                  <a:pt x="42299" y="74235"/>
                </a:lnTo>
                <a:lnTo>
                  <a:pt x="2501" y="107010"/>
                </a:lnTo>
                <a:lnTo>
                  <a:pt x="1148" y="108124"/>
                </a:lnTo>
                <a:lnTo>
                  <a:pt x="1148" y="113365"/>
                </a:lnTo>
                <a:lnTo>
                  <a:pt x="5002" y="116539"/>
                </a:lnTo>
                <a:lnTo>
                  <a:pt x="9069" y="116539"/>
                </a:lnTo>
                <a:lnTo>
                  <a:pt x="11570" y="11447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2424" y="553561"/>
            <a:ext cx="1695830" cy="395400"/>
          </a:xfrm>
          <a:custGeom>
            <a:avLst/>
            <a:gdLst/>
            <a:ahLst/>
            <a:cxnLst/>
            <a:rect l="l" t="t" r="r" b="b"/>
            <a:pathLst>
              <a:path w="1695830" h="395400">
                <a:moveTo>
                  <a:pt x="1518370" y="394759"/>
                </a:moveTo>
                <a:lnTo>
                  <a:pt x="1563602" y="385540"/>
                </a:lnTo>
                <a:lnTo>
                  <a:pt x="1604325" y="366426"/>
                </a:lnTo>
                <a:lnTo>
                  <a:pt x="1639191" y="338762"/>
                </a:lnTo>
                <a:lnTo>
                  <a:pt x="1666855" y="303895"/>
                </a:lnTo>
                <a:lnTo>
                  <a:pt x="1685970" y="263172"/>
                </a:lnTo>
                <a:lnTo>
                  <a:pt x="1695189" y="217940"/>
                </a:lnTo>
                <a:lnTo>
                  <a:pt x="1695830" y="202093"/>
                </a:lnTo>
                <a:lnTo>
                  <a:pt x="1695830" y="193307"/>
                </a:lnTo>
                <a:lnTo>
                  <a:pt x="1690209" y="146870"/>
                </a:lnTo>
                <a:lnTo>
                  <a:pt x="1674243" y="104495"/>
                </a:lnTo>
                <a:lnTo>
                  <a:pt x="1649280" y="67527"/>
                </a:lnTo>
                <a:lnTo>
                  <a:pt x="1616664" y="37312"/>
                </a:lnTo>
                <a:lnTo>
                  <a:pt x="1577744" y="15198"/>
                </a:lnTo>
                <a:lnTo>
                  <a:pt x="1533865" y="2531"/>
                </a:lnTo>
                <a:lnTo>
                  <a:pt x="1502523" y="0"/>
                </a:lnTo>
                <a:lnTo>
                  <a:pt x="193307" y="0"/>
                </a:lnTo>
                <a:lnTo>
                  <a:pt x="146871" y="5621"/>
                </a:lnTo>
                <a:lnTo>
                  <a:pt x="104495" y="21586"/>
                </a:lnTo>
                <a:lnTo>
                  <a:pt x="67527" y="46550"/>
                </a:lnTo>
                <a:lnTo>
                  <a:pt x="37312" y="79166"/>
                </a:lnTo>
                <a:lnTo>
                  <a:pt x="15198" y="118086"/>
                </a:lnTo>
                <a:lnTo>
                  <a:pt x="2531" y="161965"/>
                </a:lnTo>
                <a:lnTo>
                  <a:pt x="0" y="193307"/>
                </a:lnTo>
                <a:lnTo>
                  <a:pt x="0" y="202093"/>
                </a:lnTo>
                <a:lnTo>
                  <a:pt x="5621" y="248530"/>
                </a:lnTo>
                <a:lnTo>
                  <a:pt x="21587" y="290905"/>
                </a:lnTo>
                <a:lnTo>
                  <a:pt x="46550" y="327873"/>
                </a:lnTo>
                <a:lnTo>
                  <a:pt x="79166" y="358088"/>
                </a:lnTo>
                <a:lnTo>
                  <a:pt x="118086" y="380202"/>
                </a:lnTo>
                <a:lnTo>
                  <a:pt x="161965" y="392869"/>
                </a:lnTo>
                <a:lnTo>
                  <a:pt x="193307" y="395400"/>
                </a:lnTo>
                <a:lnTo>
                  <a:pt x="1502523" y="395400"/>
                </a:lnTo>
                <a:lnTo>
                  <a:pt x="1518370" y="39475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0528" y="188690"/>
            <a:ext cx="1080972" cy="23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2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정보수정</a:t>
            </a:r>
            <a:r>
              <a:rPr sz="1650" spc="-69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25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완</a:t>
            </a: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료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56845" y="191516"/>
            <a:ext cx="494960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b="1" spc="-4" dirty="0" smtClean="0">
                <a:solidFill>
                  <a:srgbClr val="333333"/>
                </a:solidFill>
                <a:latin typeface="DejaVu Sans"/>
                <a:cs typeface="DejaVu Sans"/>
              </a:rPr>
              <a:t>3</a:t>
            </a:r>
            <a:r>
              <a:rPr sz="1100" b="1" spc="23" dirty="0" smtClean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100" b="1" spc="14" dirty="0" smtClean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1100" b="1" spc="27" dirty="0" smtClean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1100" b="1" spc="-4" dirty="0" smtClean="0">
                <a:solidFill>
                  <a:srgbClr val="333333"/>
                </a:solidFill>
                <a:latin typeface="DejaVu Sans"/>
                <a:cs typeface="DejaVu Sans"/>
              </a:rPr>
              <a:t>1</a:t>
            </a:r>
            <a:r>
              <a:rPr sz="1100" b="1" spc="0" dirty="0" smtClean="0">
                <a:solidFill>
                  <a:srgbClr val="333333"/>
                </a:solidFill>
                <a:latin typeface="DejaVu Sans"/>
                <a:cs typeface="DejaVu Sans"/>
              </a:rPr>
              <a:t>5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752" y="211887"/>
            <a:ext cx="787547" cy="13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00"/>
              </a:lnSpc>
              <a:spcBef>
                <a:spcPts val="55"/>
              </a:spcBef>
            </a:pPr>
            <a:r>
              <a:rPr sz="900" spc="9" dirty="0" smtClean="0">
                <a:solidFill>
                  <a:srgbClr val="333333"/>
                </a:solidFill>
                <a:latin typeface="Malgun Gothic"/>
                <a:cs typeface="Malgun Gothic"/>
              </a:rPr>
              <a:t>커뮤니</a:t>
            </a:r>
            <a:r>
              <a:rPr sz="90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1152" y="667741"/>
            <a:ext cx="453803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4" dirty="0" smtClean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55" dirty="0" smtClean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800" spc="0" dirty="0" smtClean="0">
                <a:solidFill>
                  <a:srgbClr val="FFFFFF"/>
                </a:solidFill>
                <a:latin typeface="Malgun Gothic"/>
                <a:cs typeface="Malgun Gothic"/>
              </a:rPr>
              <a:t>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80" y="1133435"/>
            <a:ext cx="450675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25" dirty="0" smtClean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r>
              <a:rPr sz="800" spc="-103" dirty="0" smtClean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00" spc="-25" dirty="0" smtClean="0">
                <a:solidFill>
                  <a:srgbClr val="3F3F3F"/>
                </a:solidFill>
                <a:latin typeface="Malgun Gothic"/>
                <a:cs typeface="Malgun Gothic"/>
              </a:rPr>
              <a:t>p</a:t>
            </a:r>
            <a:r>
              <a:rPr sz="800" spc="19" dirty="0" smtClean="0">
                <a:solidFill>
                  <a:srgbClr val="3F3F3F"/>
                </a:solidFill>
                <a:latin typeface="Malgun Gothic"/>
                <a:cs typeface="Malgun Gothic"/>
              </a:rPr>
              <a:t>ag</a:t>
            </a:r>
            <a:r>
              <a:rPr sz="800" spc="0" dirty="0" smtClean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5437" y="1146440"/>
            <a:ext cx="400345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3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650" spc="-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5319" y="1146440"/>
            <a:ext cx="412295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650" spc="1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1895" y="1146440"/>
            <a:ext cx="822106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-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-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ty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9184" y="1146440"/>
            <a:ext cx="599416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3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B</a:t>
            </a:r>
            <a:r>
              <a:rPr sz="1650" spc="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oo</a:t>
            </a:r>
            <a:r>
              <a:rPr sz="1650" spc="14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k</a:t>
            </a:r>
            <a:r>
              <a:rPr sz="1650" spc="-25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650" spc="19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650" spc="0" baseline="-1762" dirty="0" smtClean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968" y="1151009"/>
            <a:ext cx="388184" cy="13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800" spc="39" dirty="0" smtClean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00" spc="19" dirty="0" smtClean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00" spc="-14" dirty="0" smtClean="0">
                <a:solidFill>
                  <a:srgbClr val="3F3F3F"/>
                </a:solidFill>
                <a:latin typeface="Malgun Gothic"/>
                <a:cs typeface="Malgun Gothic"/>
              </a:rPr>
              <a:t>ou</a:t>
            </a:r>
            <a:r>
              <a:rPr sz="800" spc="0" dirty="0" smtClean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7903" y="3414108"/>
            <a:ext cx="1335714" cy="245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0"/>
              </a:lnSpc>
              <a:spcBef>
                <a:spcPts val="96"/>
              </a:spcBef>
            </a:pPr>
            <a:r>
              <a:rPr sz="2550" spc="-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M</a:t>
            </a:r>
            <a:r>
              <a:rPr sz="2550" spc="1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e</a:t>
            </a:r>
            <a:r>
              <a:rPr sz="2550" spc="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m</a:t>
            </a:r>
            <a:r>
              <a:rPr sz="2550" spc="-1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b</a:t>
            </a:r>
            <a:r>
              <a:rPr sz="2550" spc="1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e</a:t>
            </a:r>
            <a:r>
              <a:rPr sz="2550" spc="25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r</a:t>
            </a:r>
            <a:r>
              <a:rPr sz="2550" spc="2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s</a:t>
            </a:r>
            <a:r>
              <a:rPr sz="2550" spc="-4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h</a:t>
            </a:r>
            <a:r>
              <a:rPr sz="2550" spc="9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i</a:t>
            </a:r>
            <a:r>
              <a:rPr sz="2550" spc="0" baseline="-2280" dirty="0" smtClean="0">
                <a:solidFill>
                  <a:srgbClr val="9D9D9D"/>
                </a:solidFill>
                <a:latin typeface="Malgun Gothic"/>
                <a:cs typeface="Malgun Gothic"/>
              </a:rPr>
              <a:t>p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8707" y="5924289"/>
            <a:ext cx="2159528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예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)</a:t>
            </a:r>
            <a:r>
              <a:rPr sz="950" spc="-4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조르지마</a:t>
            </a:r>
            <a:r>
              <a:rPr sz="950" spc="-97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어딜가지</a:t>
            </a:r>
            <a:r>
              <a:rPr sz="950" spc="-97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않아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부르게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해줄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900" y="5911851"/>
            <a:ext cx="1011730" cy="334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확인질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6369050"/>
            <a:ext cx="1164130" cy="480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350" spc="-19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35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350" dirty="0">
              <a:latin typeface="Malgun Gothic"/>
              <a:cs typeface="Malgun Gothic"/>
            </a:endParaRPr>
          </a:p>
          <a:p>
            <a:pPr marL="12700">
              <a:lnSpc>
                <a:spcPts val="1875"/>
              </a:lnSpc>
              <a:spcBef>
                <a:spcPts val="11"/>
              </a:spcBef>
            </a:pPr>
            <a:r>
              <a:rPr sz="2025" spc="-19" baseline="-2871" dirty="0" smtClean="0">
                <a:solidFill>
                  <a:srgbClr val="333333"/>
                </a:solidFill>
                <a:latin typeface="Malgun Gothic"/>
                <a:cs typeface="Malgun Gothic"/>
              </a:rPr>
              <a:t>확인답</a:t>
            </a:r>
            <a:r>
              <a:rPr sz="2025" spc="0" baseline="-2871" dirty="0" smtClean="0">
                <a:solidFill>
                  <a:srgbClr val="333333"/>
                </a:solidFill>
                <a:latin typeface="Malgun Gothic"/>
                <a:cs typeface="Malgun Gothic"/>
              </a:rPr>
              <a:t>변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707" y="6469064"/>
            <a:ext cx="38461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베이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베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052" y="7064099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7494" y="7075346"/>
            <a:ext cx="38461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강호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성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2" y="1366013"/>
            <a:ext cx="10623107" cy="309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036829">
              <a:lnSpc>
                <a:spcPts val="3181"/>
              </a:lnSpc>
              <a:spcBef>
                <a:spcPts val="3278"/>
              </a:spcBef>
            </a:pPr>
            <a:r>
              <a:rPr sz="2775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 </a:t>
            </a:r>
            <a:r>
              <a:rPr sz="2775" spc="-14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|</a:t>
            </a:r>
            <a:r>
              <a:rPr sz="2775" spc="221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 </a:t>
            </a:r>
            <a:r>
              <a:rPr sz="2775" spc="25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정보수</a:t>
            </a:r>
            <a:r>
              <a:rPr sz="2775" spc="0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정                               </a:t>
            </a:r>
            <a:r>
              <a:rPr sz="2775" spc="481" baseline="3143" dirty="0" smtClean="0">
                <a:solidFill>
                  <a:srgbClr val="087D66"/>
                </a:solidFill>
                <a:latin typeface="Malgun Gothic"/>
                <a:cs typeface="Malgun Gothic"/>
              </a:rPr>
              <a:t> </a:t>
            </a:r>
            <a:r>
              <a:rPr sz="1100" spc="22" dirty="0" smtClean="0">
                <a:solidFill>
                  <a:srgbClr val="333333"/>
                </a:solidFill>
                <a:latin typeface="Malgun Gothic"/>
                <a:cs typeface="Malgun Gothic"/>
              </a:rPr>
              <a:t>수정을</a:t>
            </a:r>
            <a:r>
              <a:rPr sz="1100" spc="-71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2" dirty="0" smtClean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r>
              <a:rPr sz="1100" spc="-73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 smtClean="0">
                <a:solidFill>
                  <a:srgbClr val="333333"/>
                </a:solidFill>
                <a:latin typeface="Malgun Gothic"/>
                <a:cs typeface="Malgun Gothic"/>
              </a:rPr>
              <a:t>하시겠습니까</a:t>
            </a:r>
            <a:r>
              <a:rPr sz="110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?</a:t>
            </a:r>
            <a:endParaRPr sz="1100" dirty="0">
              <a:latin typeface="Malgun Gothic"/>
              <a:cs typeface="Malgun Gothic"/>
            </a:endParaRPr>
          </a:p>
          <a:p>
            <a:pPr marL="4796600" marR="3876142" algn="ctr">
              <a:lnSpc>
                <a:spcPct val="143312"/>
              </a:lnSpc>
              <a:spcBef>
                <a:spcPts val="3196"/>
              </a:spcBef>
            </a:pPr>
            <a:r>
              <a:rPr sz="1100" spc="-9" dirty="0" smtClean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" dirty="0" smtClean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19" dirty="0" smtClean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-4" dirty="0" smtClean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14" dirty="0" smtClean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0" dirty="0" smtClean="0">
                <a:solidFill>
                  <a:srgbClr val="FFFFFF"/>
                </a:solidFill>
                <a:latin typeface="Malgun Gothic"/>
                <a:cs typeface="Malgun Gothic"/>
              </a:rPr>
              <a:t>l                  </a:t>
            </a:r>
            <a:r>
              <a:rPr sz="1100" spc="237" dirty="0" smtClean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14" dirty="0" smtClean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0" dirty="0" smtClean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 dirty="0">
              <a:latin typeface="Malgun Gothic"/>
              <a:cs typeface="Malgun Gothic"/>
            </a:endParaRPr>
          </a:p>
          <a:p>
            <a:pPr marL="2740169" marR="6387805" algn="ctr">
              <a:lnSpc>
                <a:spcPts val="4215"/>
              </a:lnSpc>
              <a:spcBef>
                <a:spcPts val="210"/>
              </a:spcBef>
            </a:pPr>
            <a:r>
              <a:rPr sz="3750" spc="9" baseline="-3876" dirty="0" smtClean="0">
                <a:solidFill>
                  <a:srgbClr val="333333"/>
                </a:solidFill>
                <a:latin typeface="Malgun Gothic"/>
                <a:cs typeface="Malgun Gothic"/>
              </a:rPr>
              <a:t>정보수</a:t>
            </a:r>
            <a:r>
              <a:rPr sz="3750" spc="0" baseline="-3876" dirty="0" smtClean="0">
                <a:solidFill>
                  <a:srgbClr val="333333"/>
                </a:solidFill>
                <a:latin typeface="Malgun Gothic"/>
                <a:cs typeface="Malgun Gothic"/>
              </a:rPr>
              <a:t>정</a:t>
            </a:r>
            <a:endParaRPr sz="2500" dirty="0">
              <a:latin typeface="Malgun Gothic"/>
              <a:cs typeface="Malgun Gothic"/>
            </a:endParaRPr>
          </a:p>
          <a:p>
            <a:pPr marL="2030058" marR="5721662" algn="ctr">
              <a:lnSpc>
                <a:spcPts val="2121"/>
              </a:lnSpc>
              <a:spcBef>
                <a:spcPts val="5138"/>
              </a:spcBef>
            </a:pPr>
            <a:r>
              <a:rPr sz="2025" spc="-19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2025" spc="0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디            </a:t>
            </a:r>
            <a:r>
              <a:rPr sz="2025" spc="320" baseline="-5743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중복검사가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필요합니다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.</a:t>
            </a:r>
            <a:endParaRPr sz="950" dirty="0">
              <a:latin typeface="Malgun Gothic"/>
              <a:cs typeface="Malgun Gothic"/>
            </a:endParaRPr>
          </a:p>
          <a:p>
            <a:pPr marL="1845537" marR="5449995" algn="ctr">
              <a:lnSpc>
                <a:spcPts val="1921"/>
              </a:lnSpc>
              <a:spcBef>
                <a:spcPts val="2437"/>
              </a:spcBef>
            </a:pPr>
            <a:r>
              <a:rPr sz="2025" spc="-19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2025" spc="0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호     </a:t>
            </a:r>
            <a:r>
              <a:rPr sz="2025" spc="359" baseline="-11486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최소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4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자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~12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자</a:t>
            </a:r>
            <a:r>
              <a:rPr sz="950" spc="-3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사이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숫자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</a:rPr>
              <a:t>,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영어만</a:t>
            </a:r>
            <a:r>
              <a:rPr sz="950" spc="-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가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능</a:t>
            </a:r>
            <a:endParaRPr sz="950" dirty="0">
              <a:latin typeface="Malgun Gothic"/>
              <a:cs typeface="Malgun Gothic"/>
            </a:endParaRPr>
          </a:p>
          <a:p>
            <a:pPr marL="1564030">
              <a:lnSpc>
                <a:spcPts val="1971"/>
              </a:lnSpc>
              <a:spcBef>
                <a:spcPts val="2525"/>
              </a:spcBef>
            </a:pPr>
            <a:r>
              <a:rPr sz="2025" spc="-19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비밀번호확</a:t>
            </a:r>
            <a:r>
              <a:rPr sz="2025" spc="0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인     </a:t>
            </a:r>
            <a:r>
              <a:rPr sz="2025" spc="170" baseline="-10050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같은</a:t>
            </a:r>
            <a:r>
              <a:rPr sz="950" spc="-99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err="1" smtClean="0">
                <a:solidFill>
                  <a:srgbClr val="5D5D5D"/>
                </a:solidFill>
                <a:latin typeface="Malgun Gothic"/>
                <a:cs typeface="Malgun Gothic"/>
              </a:rPr>
              <a:t>비밀번호를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4" dirty="0" err="1" smtClean="0">
                <a:solidFill>
                  <a:srgbClr val="5D5D5D"/>
                </a:solidFill>
                <a:latin typeface="Malgun Gothic"/>
                <a:cs typeface="Malgun Gothic"/>
              </a:rPr>
              <a:t>입력하세</a:t>
            </a:r>
            <a:r>
              <a:rPr sz="950" spc="0" dirty="0" err="1" smtClean="0">
                <a:solidFill>
                  <a:srgbClr val="5D5D5D"/>
                </a:solidFill>
                <a:latin typeface="Malgun Gothic"/>
                <a:cs typeface="Malgun Gothic"/>
              </a:rPr>
              <a:t>요</a:t>
            </a:r>
            <a:endParaRPr sz="950" dirty="0" smtClean="0">
              <a:latin typeface="Malgun Gothic"/>
              <a:cs typeface="Malgun Gothic"/>
            </a:endParaRPr>
          </a:p>
          <a:p>
            <a:pPr marL="1880351">
              <a:lnSpc>
                <a:spcPct val="100000"/>
              </a:lnSpc>
              <a:spcBef>
                <a:spcPts val="1137"/>
              </a:spcBef>
            </a:pPr>
            <a:r>
              <a:rPr sz="1350" spc="-19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비밀번호</a:t>
            </a:r>
            <a:r>
              <a:rPr sz="1350" spc="0" dirty="0" smtClean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799" y="1366012"/>
            <a:ext cx="193307" cy="106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429799" y="2433912"/>
            <a:ext cx="193307" cy="3716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293" y="919413"/>
            <a:ext cx="105352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93" y="0"/>
            <a:ext cx="10359506" cy="4454851"/>
          </a:xfrm>
          <a:custGeom>
            <a:avLst/>
            <a:gdLst/>
            <a:ahLst/>
            <a:cxnLst/>
            <a:rect l="l" t="t" r="r" b="b"/>
            <a:pathLst>
              <a:path w="10359506" h="4454851">
                <a:moveTo>
                  <a:pt x="0" y="0"/>
                </a:moveTo>
                <a:lnTo>
                  <a:pt x="10359506" y="0"/>
                </a:lnTo>
                <a:lnTo>
                  <a:pt x="10359506" y="4454851"/>
                </a:lnTo>
                <a:lnTo>
                  <a:pt x="0" y="4454851"/>
                </a:lnTo>
                <a:lnTo>
                  <a:pt x="0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7122" y="-5166573"/>
            <a:ext cx="8373714" cy="8470368"/>
          </a:xfrm>
          <a:custGeom>
            <a:avLst/>
            <a:gdLst/>
            <a:ahLst/>
            <a:cxnLst/>
            <a:rect l="l" t="t" r="r" b="b"/>
            <a:pathLst>
              <a:path w="8373714" h="8470368">
                <a:moveTo>
                  <a:pt x="8373714" y="5166573"/>
                </a:moveTo>
                <a:lnTo>
                  <a:pt x="0" y="5166573"/>
                </a:lnTo>
                <a:lnTo>
                  <a:pt x="0" y="8470368"/>
                </a:lnTo>
                <a:lnTo>
                  <a:pt x="8373714" y="8470368"/>
                </a:lnTo>
                <a:lnTo>
                  <a:pt x="8373714" y="5166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29799" y="0"/>
            <a:ext cx="193307" cy="4279117"/>
          </a:xfrm>
          <a:custGeom>
            <a:avLst/>
            <a:gdLst/>
            <a:ahLst/>
            <a:cxnLst/>
            <a:rect l="l" t="t" r="r" b="b"/>
            <a:pathLst>
              <a:path w="193307" h="4279117">
                <a:moveTo>
                  <a:pt x="193307" y="0"/>
                </a:moveTo>
                <a:lnTo>
                  <a:pt x="0" y="0"/>
                </a:lnTo>
                <a:lnTo>
                  <a:pt x="0" y="4279117"/>
                </a:lnTo>
                <a:lnTo>
                  <a:pt x="193307" y="4279117"/>
                </a:lnTo>
                <a:lnTo>
                  <a:pt x="19330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9799" y="4279117"/>
            <a:ext cx="193307" cy="175733"/>
          </a:xfrm>
          <a:custGeom>
            <a:avLst/>
            <a:gdLst/>
            <a:ahLst/>
            <a:cxnLst/>
            <a:rect l="l" t="t" r="r" b="b"/>
            <a:pathLst>
              <a:path w="193307" h="175733">
                <a:moveTo>
                  <a:pt x="0" y="0"/>
                </a:moveTo>
                <a:lnTo>
                  <a:pt x="193307" y="0"/>
                </a:lnTo>
                <a:lnTo>
                  <a:pt x="193307" y="175733"/>
                </a:lnTo>
                <a:lnTo>
                  <a:pt x="0" y="17573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1871" y="4334034"/>
            <a:ext cx="88943" cy="55509"/>
          </a:xfrm>
          <a:custGeom>
            <a:avLst/>
            <a:gdLst/>
            <a:ahLst/>
            <a:cxnLst/>
            <a:rect l="l" t="t" r="r" b="b"/>
            <a:pathLst>
              <a:path w="88943" h="55509">
                <a:moveTo>
                  <a:pt x="40572" y="53126"/>
                </a:moveTo>
                <a:lnTo>
                  <a:pt x="2141" y="10544"/>
                </a:lnTo>
                <a:lnTo>
                  <a:pt x="0" y="8160"/>
                </a:lnTo>
                <a:lnTo>
                  <a:pt x="0" y="4294"/>
                </a:lnTo>
                <a:lnTo>
                  <a:pt x="3163" y="757"/>
                </a:lnTo>
                <a:lnTo>
                  <a:pt x="6128" y="0"/>
                </a:lnTo>
                <a:lnTo>
                  <a:pt x="82825" y="0"/>
                </a:lnTo>
                <a:lnTo>
                  <a:pt x="85747" y="713"/>
                </a:lnTo>
                <a:lnTo>
                  <a:pt x="88943" y="4294"/>
                </a:lnTo>
                <a:lnTo>
                  <a:pt x="88943" y="8160"/>
                </a:lnTo>
                <a:lnTo>
                  <a:pt x="86801" y="10544"/>
                </a:lnTo>
                <a:lnTo>
                  <a:pt x="48458" y="52906"/>
                </a:lnTo>
                <a:lnTo>
                  <a:pt x="48326" y="53126"/>
                </a:lnTo>
                <a:lnTo>
                  <a:pt x="46185" y="55509"/>
                </a:lnTo>
                <a:lnTo>
                  <a:pt x="42714" y="55509"/>
                </a:lnTo>
                <a:lnTo>
                  <a:pt x="40572" y="53126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1016" y="-4902972"/>
            <a:ext cx="1230136" cy="7925593"/>
          </a:xfrm>
          <a:custGeom>
            <a:avLst/>
            <a:gdLst/>
            <a:ahLst/>
            <a:cxnLst/>
            <a:rect l="l" t="t" r="r" b="b"/>
            <a:pathLst>
              <a:path w="1230136" h="7925593">
                <a:moveTo>
                  <a:pt x="1230136" y="4902972"/>
                </a:moveTo>
                <a:lnTo>
                  <a:pt x="0" y="4902972"/>
                </a:lnTo>
                <a:lnTo>
                  <a:pt x="0" y="7925593"/>
                </a:lnTo>
                <a:lnTo>
                  <a:pt x="1230136" y="7925593"/>
                </a:lnTo>
                <a:lnTo>
                  <a:pt x="1230136" y="490297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8300" y="0"/>
            <a:ext cx="50419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8590" y="395400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8590" y="931389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6809683" y="0"/>
                </a:moveTo>
                <a:lnTo>
                  <a:pt x="0" y="0"/>
                </a:lnTo>
              </a:path>
              <a:path w="6809683">
                <a:moveTo>
                  <a:pt x="0" y="1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8300" y="1016000"/>
            <a:ext cx="14732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9803" y="1467377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8300" y="1549400"/>
            <a:ext cx="2654300" cy="36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9803" y="2003365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8300" y="2082800"/>
            <a:ext cx="31242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9803" y="2539353"/>
            <a:ext cx="6809683" cy="0"/>
          </a:xfrm>
          <a:custGeom>
            <a:avLst/>
            <a:gdLst/>
            <a:ahLst/>
            <a:cxnLst/>
            <a:rect l="l" t="t" r="r" b="b"/>
            <a:pathLst>
              <a:path w="6809683">
                <a:moveTo>
                  <a:pt x="0" y="0"/>
                </a:moveTo>
                <a:lnTo>
                  <a:pt x="6809683" y="0"/>
                </a:lnTo>
              </a:path>
            </a:pathLst>
          </a:custGeom>
          <a:ln w="8786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1407" y="571134"/>
            <a:ext cx="102419" cy="175733"/>
          </a:xfrm>
          <a:custGeom>
            <a:avLst/>
            <a:gdLst/>
            <a:ahLst/>
            <a:cxnLst/>
            <a:rect l="l" t="t" r="r" b="b"/>
            <a:pathLst>
              <a:path w="102419" h="175733">
                <a:moveTo>
                  <a:pt x="39017" y="37335"/>
                </a:moveTo>
                <a:lnTo>
                  <a:pt x="49819" y="28761"/>
                </a:lnTo>
                <a:lnTo>
                  <a:pt x="62192" y="22415"/>
                </a:lnTo>
                <a:lnTo>
                  <a:pt x="75833" y="18600"/>
                </a:lnTo>
                <a:lnTo>
                  <a:pt x="87866" y="17573"/>
                </a:lnTo>
                <a:lnTo>
                  <a:pt x="102419" y="1201"/>
                </a:lnTo>
                <a:lnTo>
                  <a:pt x="87866" y="0"/>
                </a:lnTo>
                <a:lnTo>
                  <a:pt x="76392" y="743"/>
                </a:lnTo>
                <a:lnTo>
                  <a:pt x="62424" y="3744"/>
                </a:lnTo>
                <a:lnTo>
                  <a:pt x="49375" y="8867"/>
                </a:lnTo>
                <a:lnTo>
                  <a:pt x="37437" y="15917"/>
                </a:lnTo>
                <a:lnTo>
                  <a:pt x="30089" y="47835"/>
                </a:lnTo>
                <a:lnTo>
                  <a:pt x="39017" y="37335"/>
                </a:lnTo>
                <a:close/>
              </a:path>
              <a:path w="102419" h="175733">
                <a:moveTo>
                  <a:pt x="99340" y="174990"/>
                </a:moveTo>
                <a:lnTo>
                  <a:pt x="113308" y="171989"/>
                </a:lnTo>
                <a:lnTo>
                  <a:pt x="126358" y="166866"/>
                </a:lnTo>
                <a:lnTo>
                  <a:pt x="138296" y="159816"/>
                </a:lnTo>
                <a:lnTo>
                  <a:pt x="148928" y="151031"/>
                </a:lnTo>
                <a:lnTo>
                  <a:pt x="158062" y="140705"/>
                </a:lnTo>
                <a:lnTo>
                  <a:pt x="165503" y="129032"/>
                </a:lnTo>
                <a:lnTo>
                  <a:pt x="171057" y="116205"/>
                </a:lnTo>
                <a:lnTo>
                  <a:pt x="174532" y="102419"/>
                </a:lnTo>
                <a:lnTo>
                  <a:pt x="175733" y="87866"/>
                </a:lnTo>
                <a:lnTo>
                  <a:pt x="174990" y="76392"/>
                </a:lnTo>
                <a:lnTo>
                  <a:pt x="171989" y="62424"/>
                </a:lnTo>
                <a:lnTo>
                  <a:pt x="166866" y="49375"/>
                </a:lnTo>
                <a:lnTo>
                  <a:pt x="159815" y="37437"/>
                </a:lnTo>
                <a:lnTo>
                  <a:pt x="151030" y="26804"/>
                </a:lnTo>
                <a:lnTo>
                  <a:pt x="140705" y="17671"/>
                </a:lnTo>
                <a:lnTo>
                  <a:pt x="129032" y="10230"/>
                </a:lnTo>
                <a:lnTo>
                  <a:pt x="116205" y="4675"/>
                </a:lnTo>
                <a:lnTo>
                  <a:pt x="102419" y="1201"/>
                </a:lnTo>
                <a:lnTo>
                  <a:pt x="87866" y="17573"/>
                </a:lnTo>
                <a:lnTo>
                  <a:pt x="102329" y="19064"/>
                </a:lnTo>
                <a:lnTo>
                  <a:pt x="115774" y="23337"/>
                </a:lnTo>
                <a:lnTo>
                  <a:pt x="127897" y="30089"/>
                </a:lnTo>
                <a:lnTo>
                  <a:pt x="138398" y="39017"/>
                </a:lnTo>
                <a:lnTo>
                  <a:pt x="146972" y="49818"/>
                </a:lnTo>
                <a:lnTo>
                  <a:pt x="153318" y="62191"/>
                </a:lnTo>
                <a:lnTo>
                  <a:pt x="157132" y="75833"/>
                </a:lnTo>
                <a:lnTo>
                  <a:pt x="158160" y="87866"/>
                </a:lnTo>
                <a:lnTo>
                  <a:pt x="156668" y="102329"/>
                </a:lnTo>
                <a:lnTo>
                  <a:pt x="152396" y="115774"/>
                </a:lnTo>
                <a:lnTo>
                  <a:pt x="145644" y="127898"/>
                </a:lnTo>
                <a:lnTo>
                  <a:pt x="136716" y="138398"/>
                </a:lnTo>
                <a:lnTo>
                  <a:pt x="125914" y="146972"/>
                </a:lnTo>
                <a:lnTo>
                  <a:pt x="113541" y="153318"/>
                </a:lnTo>
                <a:lnTo>
                  <a:pt x="99900" y="157132"/>
                </a:lnTo>
                <a:lnTo>
                  <a:pt x="87866" y="158160"/>
                </a:lnTo>
                <a:lnTo>
                  <a:pt x="73403" y="156668"/>
                </a:lnTo>
                <a:lnTo>
                  <a:pt x="59959" y="152396"/>
                </a:lnTo>
                <a:lnTo>
                  <a:pt x="47835" y="145644"/>
                </a:lnTo>
                <a:lnTo>
                  <a:pt x="37335" y="136716"/>
                </a:lnTo>
                <a:lnTo>
                  <a:pt x="28761" y="125914"/>
                </a:lnTo>
                <a:lnTo>
                  <a:pt x="22415" y="113541"/>
                </a:lnTo>
                <a:lnTo>
                  <a:pt x="18600" y="99900"/>
                </a:lnTo>
                <a:lnTo>
                  <a:pt x="17573" y="87866"/>
                </a:lnTo>
                <a:lnTo>
                  <a:pt x="19064" y="73403"/>
                </a:lnTo>
                <a:lnTo>
                  <a:pt x="23337" y="59959"/>
                </a:lnTo>
                <a:lnTo>
                  <a:pt x="30089" y="47835"/>
                </a:lnTo>
                <a:lnTo>
                  <a:pt x="37437" y="15917"/>
                </a:lnTo>
                <a:lnTo>
                  <a:pt x="26804" y="24702"/>
                </a:lnTo>
                <a:lnTo>
                  <a:pt x="17671" y="35028"/>
                </a:lnTo>
                <a:lnTo>
                  <a:pt x="10230" y="46701"/>
                </a:lnTo>
                <a:lnTo>
                  <a:pt x="4676" y="59527"/>
                </a:lnTo>
                <a:lnTo>
                  <a:pt x="1201" y="73314"/>
                </a:lnTo>
                <a:lnTo>
                  <a:pt x="0" y="87866"/>
                </a:lnTo>
                <a:lnTo>
                  <a:pt x="743" y="99340"/>
                </a:lnTo>
                <a:lnTo>
                  <a:pt x="3744" y="113308"/>
                </a:lnTo>
                <a:lnTo>
                  <a:pt x="8867" y="126358"/>
                </a:lnTo>
                <a:lnTo>
                  <a:pt x="15917" y="138296"/>
                </a:lnTo>
                <a:lnTo>
                  <a:pt x="24702" y="148928"/>
                </a:lnTo>
                <a:lnTo>
                  <a:pt x="35028" y="158062"/>
                </a:lnTo>
                <a:lnTo>
                  <a:pt x="46701" y="165503"/>
                </a:lnTo>
                <a:lnTo>
                  <a:pt x="59527" y="171057"/>
                </a:lnTo>
                <a:lnTo>
                  <a:pt x="73314" y="174532"/>
                </a:lnTo>
                <a:lnTo>
                  <a:pt x="87866" y="175733"/>
                </a:lnTo>
                <a:lnTo>
                  <a:pt x="99340" y="17499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5341" y="615068"/>
            <a:ext cx="87866" cy="87866"/>
          </a:xfrm>
          <a:custGeom>
            <a:avLst/>
            <a:gdLst/>
            <a:ahLst/>
            <a:cxnLst/>
            <a:rect l="l" t="t" r="r" b="b"/>
            <a:pathLst>
              <a:path w="87866" h="87866">
                <a:moveTo>
                  <a:pt x="43933" y="0"/>
                </a:moveTo>
                <a:lnTo>
                  <a:pt x="58103" y="2338"/>
                </a:lnTo>
                <a:lnTo>
                  <a:pt x="70352" y="8836"/>
                </a:lnTo>
                <a:lnTo>
                  <a:pt x="79908" y="18719"/>
                </a:lnTo>
                <a:lnTo>
                  <a:pt x="85994" y="31213"/>
                </a:lnTo>
                <a:lnTo>
                  <a:pt x="87866" y="43933"/>
                </a:lnTo>
                <a:lnTo>
                  <a:pt x="85528" y="58102"/>
                </a:lnTo>
                <a:lnTo>
                  <a:pt x="79031" y="70351"/>
                </a:lnTo>
                <a:lnTo>
                  <a:pt x="69148" y="79907"/>
                </a:lnTo>
                <a:lnTo>
                  <a:pt x="56654" y="85994"/>
                </a:lnTo>
                <a:lnTo>
                  <a:pt x="43933" y="87866"/>
                </a:lnTo>
                <a:lnTo>
                  <a:pt x="29763" y="85528"/>
                </a:lnTo>
                <a:lnTo>
                  <a:pt x="17514" y="79030"/>
                </a:lnTo>
                <a:lnTo>
                  <a:pt x="7958" y="69147"/>
                </a:lnTo>
                <a:lnTo>
                  <a:pt x="1872" y="56653"/>
                </a:lnTo>
                <a:lnTo>
                  <a:pt x="0" y="43933"/>
                </a:lnTo>
                <a:lnTo>
                  <a:pt x="2337" y="29764"/>
                </a:lnTo>
                <a:lnTo>
                  <a:pt x="8835" y="17515"/>
                </a:lnTo>
                <a:lnTo>
                  <a:pt x="18718" y="7959"/>
                </a:lnTo>
                <a:lnTo>
                  <a:pt x="31212" y="1872"/>
                </a:lnTo>
                <a:lnTo>
                  <a:pt x="439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2639" y="571134"/>
            <a:ext cx="102419" cy="175733"/>
          </a:xfrm>
          <a:custGeom>
            <a:avLst/>
            <a:gdLst/>
            <a:ahLst/>
            <a:cxnLst/>
            <a:rect l="l" t="t" r="r" b="b"/>
            <a:pathLst>
              <a:path w="102419" h="175733">
                <a:moveTo>
                  <a:pt x="39017" y="37335"/>
                </a:moveTo>
                <a:lnTo>
                  <a:pt x="49818" y="28761"/>
                </a:lnTo>
                <a:lnTo>
                  <a:pt x="62191" y="22415"/>
                </a:lnTo>
                <a:lnTo>
                  <a:pt x="75833" y="18600"/>
                </a:lnTo>
                <a:lnTo>
                  <a:pt x="87866" y="17573"/>
                </a:lnTo>
                <a:lnTo>
                  <a:pt x="102419" y="1201"/>
                </a:lnTo>
                <a:lnTo>
                  <a:pt x="87866" y="0"/>
                </a:lnTo>
                <a:lnTo>
                  <a:pt x="76392" y="743"/>
                </a:lnTo>
                <a:lnTo>
                  <a:pt x="62424" y="3744"/>
                </a:lnTo>
                <a:lnTo>
                  <a:pt x="49375" y="8867"/>
                </a:lnTo>
                <a:lnTo>
                  <a:pt x="37437" y="15917"/>
                </a:lnTo>
                <a:lnTo>
                  <a:pt x="30089" y="47835"/>
                </a:lnTo>
                <a:lnTo>
                  <a:pt x="39017" y="37335"/>
                </a:lnTo>
                <a:close/>
              </a:path>
              <a:path w="102419" h="175733">
                <a:moveTo>
                  <a:pt x="99340" y="174990"/>
                </a:moveTo>
                <a:lnTo>
                  <a:pt x="113308" y="171989"/>
                </a:lnTo>
                <a:lnTo>
                  <a:pt x="126358" y="166866"/>
                </a:lnTo>
                <a:lnTo>
                  <a:pt x="138296" y="159816"/>
                </a:lnTo>
                <a:lnTo>
                  <a:pt x="148928" y="151031"/>
                </a:lnTo>
                <a:lnTo>
                  <a:pt x="158062" y="140705"/>
                </a:lnTo>
                <a:lnTo>
                  <a:pt x="165503" y="129032"/>
                </a:lnTo>
                <a:lnTo>
                  <a:pt x="171057" y="116205"/>
                </a:lnTo>
                <a:lnTo>
                  <a:pt x="174532" y="102419"/>
                </a:lnTo>
                <a:lnTo>
                  <a:pt x="175733" y="87866"/>
                </a:lnTo>
                <a:lnTo>
                  <a:pt x="174990" y="76392"/>
                </a:lnTo>
                <a:lnTo>
                  <a:pt x="171989" y="62424"/>
                </a:lnTo>
                <a:lnTo>
                  <a:pt x="166866" y="49375"/>
                </a:lnTo>
                <a:lnTo>
                  <a:pt x="159816" y="37437"/>
                </a:lnTo>
                <a:lnTo>
                  <a:pt x="151031" y="26804"/>
                </a:lnTo>
                <a:lnTo>
                  <a:pt x="140705" y="17671"/>
                </a:lnTo>
                <a:lnTo>
                  <a:pt x="129032" y="10230"/>
                </a:lnTo>
                <a:lnTo>
                  <a:pt x="116205" y="4675"/>
                </a:lnTo>
                <a:lnTo>
                  <a:pt x="102419" y="1201"/>
                </a:lnTo>
                <a:lnTo>
                  <a:pt x="87866" y="17573"/>
                </a:lnTo>
                <a:lnTo>
                  <a:pt x="102329" y="19064"/>
                </a:lnTo>
                <a:lnTo>
                  <a:pt x="115774" y="23337"/>
                </a:lnTo>
                <a:lnTo>
                  <a:pt x="127898" y="30089"/>
                </a:lnTo>
                <a:lnTo>
                  <a:pt x="138398" y="39017"/>
                </a:lnTo>
                <a:lnTo>
                  <a:pt x="146972" y="49818"/>
                </a:lnTo>
                <a:lnTo>
                  <a:pt x="153318" y="62191"/>
                </a:lnTo>
                <a:lnTo>
                  <a:pt x="157132" y="75833"/>
                </a:lnTo>
                <a:lnTo>
                  <a:pt x="158160" y="87866"/>
                </a:lnTo>
                <a:lnTo>
                  <a:pt x="156668" y="102329"/>
                </a:lnTo>
                <a:lnTo>
                  <a:pt x="152396" y="115774"/>
                </a:lnTo>
                <a:lnTo>
                  <a:pt x="145644" y="127898"/>
                </a:lnTo>
                <a:lnTo>
                  <a:pt x="136716" y="138398"/>
                </a:lnTo>
                <a:lnTo>
                  <a:pt x="125914" y="146972"/>
                </a:lnTo>
                <a:lnTo>
                  <a:pt x="113541" y="153318"/>
                </a:lnTo>
                <a:lnTo>
                  <a:pt x="99900" y="157132"/>
                </a:lnTo>
                <a:lnTo>
                  <a:pt x="87866" y="158160"/>
                </a:lnTo>
                <a:lnTo>
                  <a:pt x="73403" y="156668"/>
                </a:lnTo>
                <a:lnTo>
                  <a:pt x="59959" y="152396"/>
                </a:lnTo>
                <a:lnTo>
                  <a:pt x="47835" y="145644"/>
                </a:lnTo>
                <a:lnTo>
                  <a:pt x="37335" y="136716"/>
                </a:lnTo>
                <a:lnTo>
                  <a:pt x="28761" y="125914"/>
                </a:lnTo>
                <a:lnTo>
                  <a:pt x="22415" y="113541"/>
                </a:lnTo>
                <a:lnTo>
                  <a:pt x="18600" y="99900"/>
                </a:lnTo>
                <a:lnTo>
                  <a:pt x="17573" y="87866"/>
                </a:lnTo>
                <a:lnTo>
                  <a:pt x="19064" y="73403"/>
                </a:lnTo>
                <a:lnTo>
                  <a:pt x="23337" y="59959"/>
                </a:lnTo>
                <a:lnTo>
                  <a:pt x="30089" y="47835"/>
                </a:lnTo>
                <a:lnTo>
                  <a:pt x="37437" y="15917"/>
                </a:lnTo>
                <a:lnTo>
                  <a:pt x="26804" y="24702"/>
                </a:lnTo>
                <a:lnTo>
                  <a:pt x="17671" y="35028"/>
                </a:lnTo>
                <a:lnTo>
                  <a:pt x="10230" y="46701"/>
                </a:lnTo>
                <a:lnTo>
                  <a:pt x="4675" y="59527"/>
                </a:lnTo>
                <a:lnTo>
                  <a:pt x="1201" y="73314"/>
                </a:lnTo>
                <a:lnTo>
                  <a:pt x="0" y="87866"/>
                </a:lnTo>
                <a:lnTo>
                  <a:pt x="743" y="99340"/>
                </a:lnTo>
                <a:lnTo>
                  <a:pt x="3744" y="113308"/>
                </a:lnTo>
                <a:lnTo>
                  <a:pt x="8867" y="126358"/>
                </a:lnTo>
                <a:lnTo>
                  <a:pt x="15917" y="138296"/>
                </a:lnTo>
                <a:lnTo>
                  <a:pt x="24702" y="148928"/>
                </a:lnTo>
                <a:lnTo>
                  <a:pt x="35028" y="158062"/>
                </a:lnTo>
                <a:lnTo>
                  <a:pt x="46701" y="165503"/>
                </a:lnTo>
                <a:lnTo>
                  <a:pt x="59527" y="171057"/>
                </a:lnTo>
                <a:lnTo>
                  <a:pt x="73314" y="174532"/>
                </a:lnTo>
                <a:lnTo>
                  <a:pt x="87866" y="175733"/>
                </a:lnTo>
                <a:lnTo>
                  <a:pt x="99340" y="17499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6573" y="615068"/>
            <a:ext cx="87866" cy="87866"/>
          </a:xfrm>
          <a:custGeom>
            <a:avLst/>
            <a:gdLst/>
            <a:ahLst/>
            <a:cxnLst/>
            <a:rect l="l" t="t" r="r" b="b"/>
            <a:pathLst>
              <a:path w="87866" h="87866">
                <a:moveTo>
                  <a:pt x="43933" y="0"/>
                </a:moveTo>
                <a:lnTo>
                  <a:pt x="58102" y="2338"/>
                </a:lnTo>
                <a:lnTo>
                  <a:pt x="70352" y="8836"/>
                </a:lnTo>
                <a:lnTo>
                  <a:pt x="79908" y="18719"/>
                </a:lnTo>
                <a:lnTo>
                  <a:pt x="85994" y="31213"/>
                </a:lnTo>
                <a:lnTo>
                  <a:pt x="87866" y="43933"/>
                </a:lnTo>
                <a:lnTo>
                  <a:pt x="85528" y="58102"/>
                </a:lnTo>
                <a:lnTo>
                  <a:pt x="79031" y="70351"/>
                </a:lnTo>
                <a:lnTo>
                  <a:pt x="69148" y="79907"/>
                </a:lnTo>
                <a:lnTo>
                  <a:pt x="56654" y="85994"/>
                </a:lnTo>
                <a:lnTo>
                  <a:pt x="43933" y="87866"/>
                </a:lnTo>
                <a:lnTo>
                  <a:pt x="29763" y="85528"/>
                </a:lnTo>
                <a:lnTo>
                  <a:pt x="17514" y="79030"/>
                </a:lnTo>
                <a:lnTo>
                  <a:pt x="7958" y="69147"/>
                </a:lnTo>
                <a:lnTo>
                  <a:pt x="1872" y="56653"/>
                </a:lnTo>
                <a:lnTo>
                  <a:pt x="0" y="43933"/>
                </a:lnTo>
                <a:lnTo>
                  <a:pt x="2337" y="29764"/>
                </a:lnTo>
                <a:lnTo>
                  <a:pt x="8835" y="17515"/>
                </a:lnTo>
                <a:lnTo>
                  <a:pt x="18718" y="7959"/>
                </a:lnTo>
                <a:lnTo>
                  <a:pt x="31212" y="1872"/>
                </a:lnTo>
                <a:lnTo>
                  <a:pt x="4393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4597" y="3514675"/>
            <a:ext cx="878668" cy="351467"/>
          </a:xfrm>
          <a:custGeom>
            <a:avLst/>
            <a:gdLst/>
            <a:ahLst/>
            <a:cxnLst/>
            <a:rect l="l" t="t" r="r" b="b"/>
            <a:pathLst>
              <a:path w="878668" h="351467">
                <a:moveTo>
                  <a:pt x="35146" y="0"/>
                </a:moveTo>
                <a:lnTo>
                  <a:pt x="843522" y="0"/>
                </a:lnTo>
                <a:lnTo>
                  <a:pt x="857475" y="2882"/>
                </a:lnTo>
                <a:lnTo>
                  <a:pt x="868787" y="10721"/>
                </a:lnTo>
                <a:lnTo>
                  <a:pt x="876247" y="22309"/>
                </a:lnTo>
                <a:lnTo>
                  <a:pt x="878668" y="35146"/>
                </a:lnTo>
                <a:lnTo>
                  <a:pt x="878668" y="316320"/>
                </a:lnTo>
                <a:lnTo>
                  <a:pt x="875786" y="330274"/>
                </a:lnTo>
                <a:lnTo>
                  <a:pt x="867946" y="341586"/>
                </a:lnTo>
                <a:lnTo>
                  <a:pt x="856359" y="349046"/>
                </a:lnTo>
                <a:lnTo>
                  <a:pt x="843522" y="351467"/>
                </a:lnTo>
                <a:lnTo>
                  <a:pt x="35146" y="351467"/>
                </a:lnTo>
                <a:lnTo>
                  <a:pt x="21192" y="348585"/>
                </a:lnTo>
                <a:lnTo>
                  <a:pt x="9881" y="340745"/>
                </a:lnTo>
                <a:lnTo>
                  <a:pt x="2421" y="329158"/>
                </a:lnTo>
                <a:lnTo>
                  <a:pt x="0" y="316320"/>
                </a:lnTo>
                <a:lnTo>
                  <a:pt x="0" y="35146"/>
                </a:lnTo>
                <a:lnTo>
                  <a:pt x="2882" y="21192"/>
                </a:lnTo>
                <a:lnTo>
                  <a:pt x="10721" y="9881"/>
                </a:lnTo>
                <a:lnTo>
                  <a:pt x="22309" y="2421"/>
                </a:lnTo>
                <a:lnTo>
                  <a:pt x="35146" y="0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4948" y="3514675"/>
            <a:ext cx="878668" cy="351467"/>
          </a:xfrm>
          <a:custGeom>
            <a:avLst/>
            <a:gdLst/>
            <a:ahLst/>
            <a:cxnLst/>
            <a:rect l="l" t="t" r="r" b="b"/>
            <a:pathLst>
              <a:path w="878668" h="351467">
                <a:moveTo>
                  <a:pt x="35146" y="0"/>
                </a:moveTo>
                <a:lnTo>
                  <a:pt x="843522" y="0"/>
                </a:lnTo>
                <a:lnTo>
                  <a:pt x="857475" y="2882"/>
                </a:lnTo>
                <a:lnTo>
                  <a:pt x="868787" y="10721"/>
                </a:lnTo>
                <a:lnTo>
                  <a:pt x="876247" y="22309"/>
                </a:lnTo>
                <a:lnTo>
                  <a:pt x="878668" y="35146"/>
                </a:lnTo>
                <a:lnTo>
                  <a:pt x="878668" y="316320"/>
                </a:lnTo>
                <a:lnTo>
                  <a:pt x="875786" y="330274"/>
                </a:lnTo>
                <a:lnTo>
                  <a:pt x="867946" y="341586"/>
                </a:lnTo>
                <a:lnTo>
                  <a:pt x="856359" y="349046"/>
                </a:lnTo>
                <a:lnTo>
                  <a:pt x="843522" y="351467"/>
                </a:lnTo>
                <a:lnTo>
                  <a:pt x="35146" y="351467"/>
                </a:lnTo>
                <a:lnTo>
                  <a:pt x="21192" y="348585"/>
                </a:lnTo>
                <a:lnTo>
                  <a:pt x="9881" y="340745"/>
                </a:lnTo>
                <a:lnTo>
                  <a:pt x="2421" y="329158"/>
                </a:lnTo>
                <a:lnTo>
                  <a:pt x="0" y="316320"/>
                </a:lnTo>
                <a:lnTo>
                  <a:pt x="0" y="35146"/>
                </a:lnTo>
                <a:lnTo>
                  <a:pt x="2882" y="21192"/>
                </a:lnTo>
                <a:lnTo>
                  <a:pt x="10721" y="9881"/>
                </a:lnTo>
                <a:lnTo>
                  <a:pt x="22309" y="2421"/>
                </a:lnTo>
                <a:lnTo>
                  <a:pt x="35146" y="0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3052" y="52321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494" y="63568"/>
            <a:ext cx="2783383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예</a:t>
            </a:r>
            <a:r>
              <a:rPr sz="950" spc="18" dirty="0" smtClean="0">
                <a:solidFill>
                  <a:srgbClr val="5D5D5D"/>
                </a:solidFill>
                <a:latin typeface="Malgun Gothic"/>
                <a:cs typeface="Malgun Gothic"/>
              </a:rPr>
              <a:t>)</a:t>
            </a:r>
            <a:r>
              <a:rPr sz="950" spc="-4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서울특별시</a:t>
            </a:r>
            <a:r>
              <a:rPr sz="950" spc="-96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강남구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청담동</a:t>
            </a:r>
            <a:r>
              <a:rPr sz="950" spc="-98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3" dirty="0" smtClean="0">
                <a:solidFill>
                  <a:srgbClr val="5D5D5D"/>
                </a:solidFill>
                <a:latin typeface="Malgun Gothic"/>
                <a:cs typeface="Malgun Gothic"/>
              </a:rPr>
              <a:t>청담자이아파트</a:t>
            </a:r>
            <a:r>
              <a:rPr sz="950" spc="-94" dirty="0" smtClean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6012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9881" y="584091"/>
            <a:ext cx="1748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1113" y="584091"/>
            <a:ext cx="1748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0" baseline="-1762" dirty="0" smtClean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3052" y="588309"/>
            <a:ext cx="37036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707" y="1117971"/>
            <a:ext cx="691554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900" y="1035050"/>
            <a:ext cx="1172917" cy="366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8707" y="1653959"/>
            <a:ext cx="902434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010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0000</a:t>
            </a:r>
            <a:r>
              <a:rPr sz="950" spc="14" dirty="0" smtClean="0">
                <a:solidFill>
                  <a:srgbClr val="5D5D5D"/>
                </a:solidFill>
                <a:latin typeface="Malgun Gothic"/>
                <a:cs typeface="Malgun Gothic"/>
              </a:rPr>
              <a:t>-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</a:rPr>
              <a:t>000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300" y="1644651"/>
            <a:ext cx="859330" cy="216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707" y="2189947"/>
            <a:ext cx="1193607" cy="148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x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am</a:t>
            </a:r>
            <a:r>
              <a:rPr sz="950" spc="25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p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l</a:t>
            </a:r>
            <a:r>
              <a:rPr sz="950" spc="1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</a:t>
            </a:r>
            <a:r>
              <a:rPr sz="950" spc="-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@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mai</a:t>
            </a:r>
            <a:r>
              <a:rPr sz="950" spc="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l</a:t>
            </a:r>
            <a:r>
              <a:rPr sz="950" spc="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.</a:t>
            </a:r>
            <a:r>
              <a:rPr sz="950" spc="-4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c</a:t>
            </a:r>
            <a:r>
              <a:rPr sz="950" spc="-29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o</a:t>
            </a:r>
            <a:r>
              <a:rPr sz="950" spc="0" dirty="0" smtClean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m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892" y="2196273"/>
            <a:ext cx="528525" cy="201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2025" spc="-19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2025" spc="0" baseline="-1435" dirty="0" smtClean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9431" y="3606712"/>
            <a:ext cx="3066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5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650" spc="0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9782" y="3606712"/>
            <a:ext cx="306644" cy="16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650" spc="25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650" spc="0" baseline="-1762" dirty="0" smtClean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679"/>
            <a:ext cx="190118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</a:t>
            </a:r>
            <a:r>
              <a:rPr sz="900" spc="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527" y="180775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840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471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389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389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418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226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187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187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187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187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520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7891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6902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장바구니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95881" y="2162445"/>
            <a:ext cx="136969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 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장바구니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466343"/>
            <a:ext cx="8485505" cy="5084445"/>
          </a:xfrm>
          <a:custGeom>
            <a:avLst/>
            <a:gdLst/>
            <a:ahLst/>
            <a:cxnLst/>
            <a:rect l="l" t="t" r="r" b="b"/>
            <a:pathLst>
              <a:path w="8485505" h="5084445">
                <a:moveTo>
                  <a:pt x="0" y="0"/>
                </a:moveTo>
                <a:lnTo>
                  <a:pt x="8485265" y="0"/>
                </a:lnTo>
                <a:lnTo>
                  <a:pt x="8485265" y="5084038"/>
                </a:lnTo>
                <a:lnTo>
                  <a:pt x="0" y="5084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928" y="3062830"/>
            <a:ext cx="89535" cy="3686175"/>
          </a:xfrm>
          <a:custGeom>
            <a:avLst/>
            <a:gdLst/>
            <a:ahLst/>
            <a:cxnLst/>
            <a:rect l="l" t="t" r="r" b="b"/>
            <a:pathLst>
              <a:path w="89534" h="3686175">
                <a:moveTo>
                  <a:pt x="0" y="0"/>
                </a:moveTo>
                <a:lnTo>
                  <a:pt x="89033" y="0"/>
                </a:lnTo>
                <a:lnTo>
                  <a:pt x="89033" y="3686148"/>
                </a:lnTo>
                <a:lnTo>
                  <a:pt x="0" y="3686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5962" y="3067279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928" y="490144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4" h="9525">
                <a:moveTo>
                  <a:pt x="0" y="8903"/>
                </a:moveTo>
                <a:lnTo>
                  <a:pt x="89033" y="8903"/>
                </a:lnTo>
                <a:lnTo>
                  <a:pt x="89033" y="0"/>
                </a:lnTo>
                <a:lnTo>
                  <a:pt x="0" y="0"/>
                </a:lnTo>
                <a:lnTo>
                  <a:pt x="0" y="890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6928" y="490144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4" h="9525">
                <a:moveTo>
                  <a:pt x="0" y="8903"/>
                </a:moveTo>
                <a:lnTo>
                  <a:pt x="89039" y="8903"/>
                </a:lnTo>
                <a:lnTo>
                  <a:pt x="89039" y="0"/>
                </a:lnTo>
                <a:lnTo>
                  <a:pt x="0" y="0"/>
                </a:lnTo>
                <a:lnTo>
                  <a:pt x="0" y="890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6928" y="3062887"/>
            <a:ext cx="7701915" cy="4487545"/>
          </a:xfrm>
          <a:custGeom>
            <a:avLst/>
            <a:gdLst/>
            <a:ahLst/>
            <a:cxnLst/>
            <a:rect l="l" t="t" r="r" b="b"/>
            <a:pathLst>
              <a:path w="7701915" h="4487545">
                <a:moveTo>
                  <a:pt x="0" y="0"/>
                </a:moveTo>
                <a:lnTo>
                  <a:pt x="7701732" y="0"/>
                </a:lnTo>
                <a:lnTo>
                  <a:pt x="7701732" y="4487494"/>
                </a:lnTo>
                <a:lnTo>
                  <a:pt x="0" y="44874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6924" y="3067279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1378" y="3062887"/>
            <a:ext cx="0" cy="4487545"/>
          </a:xfrm>
          <a:custGeom>
            <a:avLst/>
            <a:gdLst/>
            <a:ahLst/>
            <a:cxnLst/>
            <a:rect l="l" t="t" r="r" b="b"/>
            <a:pathLst>
              <a:path h="4487545">
                <a:moveTo>
                  <a:pt x="0" y="0"/>
                </a:moveTo>
                <a:lnTo>
                  <a:pt x="0" y="4487494"/>
                </a:lnTo>
              </a:path>
            </a:pathLst>
          </a:custGeom>
          <a:ln w="889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84209" y="3062887"/>
            <a:ext cx="0" cy="4140200"/>
          </a:xfrm>
          <a:custGeom>
            <a:avLst/>
            <a:gdLst/>
            <a:ahLst/>
            <a:cxnLst/>
            <a:rect l="l" t="t" r="r" b="b"/>
            <a:pathLst>
              <a:path h="4140200">
                <a:moveTo>
                  <a:pt x="0" y="0"/>
                </a:moveTo>
                <a:lnTo>
                  <a:pt x="0" y="4140179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5968" y="3196453"/>
            <a:ext cx="7533005" cy="4354195"/>
          </a:xfrm>
          <a:custGeom>
            <a:avLst/>
            <a:gdLst/>
            <a:ahLst/>
            <a:cxnLst/>
            <a:rect l="l" t="t" r="r" b="b"/>
            <a:pathLst>
              <a:path w="7533005" h="4354195">
                <a:moveTo>
                  <a:pt x="0" y="0"/>
                </a:moveTo>
                <a:lnTo>
                  <a:pt x="7532558" y="0"/>
                </a:lnTo>
                <a:lnTo>
                  <a:pt x="7532558" y="4353928"/>
                </a:lnTo>
                <a:lnTo>
                  <a:pt x="0" y="4353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5962" y="3200835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80417" y="3196453"/>
            <a:ext cx="0" cy="4354195"/>
          </a:xfrm>
          <a:custGeom>
            <a:avLst/>
            <a:gdLst/>
            <a:ahLst/>
            <a:cxnLst/>
            <a:rect l="l" t="t" r="r" b="b"/>
            <a:pathLst>
              <a:path h="4354195">
                <a:moveTo>
                  <a:pt x="0" y="0"/>
                </a:moveTo>
                <a:lnTo>
                  <a:pt x="0" y="4353928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04075" y="3196453"/>
            <a:ext cx="0" cy="4006850"/>
          </a:xfrm>
          <a:custGeom>
            <a:avLst/>
            <a:gdLst/>
            <a:ahLst/>
            <a:cxnLst/>
            <a:rect l="l" t="t" r="r" b="b"/>
            <a:pathLst>
              <a:path h="4006850">
                <a:moveTo>
                  <a:pt x="0" y="0"/>
                </a:moveTo>
                <a:lnTo>
                  <a:pt x="0" y="400661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5266" y="3543629"/>
            <a:ext cx="748030" cy="400685"/>
          </a:xfrm>
          <a:custGeom>
            <a:avLst/>
            <a:gdLst/>
            <a:ahLst/>
            <a:cxnLst/>
            <a:rect l="l" t="t" r="r" b="b"/>
            <a:pathLst>
              <a:path w="748030" h="400685">
                <a:moveTo>
                  <a:pt x="0" y="0"/>
                </a:moveTo>
                <a:lnTo>
                  <a:pt x="747914" y="0"/>
                </a:lnTo>
                <a:lnTo>
                  <a:pt x="747914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73181" y="3543629"/>
            <a:ext cx="623570" cy="400685"/>
          </a:xfrm>
          <a:custGeom>
            <a:avLst/>
            <a:gdLst/>
            <a:ahLst/>
            <a:cxnLst/>
            <a:rect l="l" t="t" r="r" b="b"/>
            <a:pathLst>
              <a:path w="623569" h="400685">
                <a:moveTo>
                  <a:pt x="0" y="0"/>
                </a:moveTo>
                <a:lnTo>
                  <a:pt x="623261" y="0"/>
                </a:lnTo>
                <a:lnTo>
                  <a:pt x="623261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96443" y="3543629"/>
            <a:ext cx="3695065" cy="400685"/>
          </a:xfrm>
          <a:custGeom>
            <a:avLst/>
            <a:gdLst/>
            <a:ahLst/>
            <a:cxnLst/>
            <a:rect l="l" t="t" r="r" b="b"/>
            <a:pathLst>
              <a:path w="3695065" h="400685">
                <a:moveTo>
                  <a:pt x="0" y="0"/>
                </a:moveTo>
                <a:lnTo>
                  <a:pt x="3695052" y="0"/>
                </a:lnTo>
                <a:lnTo>
                  <a:pt x="3695052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91495" y="3543629"/>
            <a:ext cx="1184275" cy="400685"/>
          </a:xfrm>
          <a:custGeom>
            <a:avLst/>
            <a:gdLst/>
            <a:ahLst/>
            <a:cxnLst/>
            <a:rect l="l" t="t" r="r" b="b"/>
            <a:pathLst>
              <a:path w="1184275" h="400685">
                <a:moveTo>
                  <a:pt x="0" y="0"/>
                </a:moveTo>
                <a:lnTo>
                  <a:pt x="1184197" y="0"/>
                </a:lnTo>
                <a:lnTo>
                  <a:pt x="1184197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5266" y="394874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3181" y="394874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96443" y="3948749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91495" y="3948749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5266" y="394874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5266" y="435832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73181" y="394874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3181" y="435832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96443" y="3948749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6443" y="4358321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91495" y="3948749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91495" y="4358321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25266" y="435832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5266" y="476789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73181" y="435832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3181" y="476789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6443" y="4358321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6443" y="4767893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91495" y="4358321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91495" y="4767893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5266" y="476789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5266" y="51774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3181" y="476789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3181" y="517746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6443" y="4767893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96443" y="5177465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91495" y="4767893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1335" y="517746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5266" y="517746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5266" y="558703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73181" y="517746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73181" y="558703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6443" y="5177465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6443" y="5587037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61335" y="517746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61335" y="558703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5266" y="558703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5266" y="599660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3181" y="558703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73181" y="599660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96443" y="5587037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96443" y="5996609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61335" y="558703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61335" y="5996609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25266" y="599660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73181" y="599660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6443" y="5996609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8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61335" y="5996609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25269" y="3548114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73181" y="354811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96443" y="3548114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91495" y="3548114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25269" y="640621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896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73181" y="640621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6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96443" y="6406213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6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91495" y="6406213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6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825266" y="3672284"/>
            <a:ext cx="625094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6580" algn="ctr">
              <a:lnSpc>
                <a:spcPct val="100000"/>
              </a:lnSpc>
              <a:tabLst>
                <a:tab pos="2628900" algn="l"/>
                <a:tab pos="2958465" algn="l"/>
                <a:tab pos="5090795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서	상	품	총  금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24840" algn="ctr">
              <a:lnSpc>
                <a:spcPct val="100000"/>
              </a:lnSpc>
              <a:spcBef>
                <a:spcPts val="865"/>
              </a:spcBef>
              <a:tabLst>
                <a:tab pos="2365375" algn="l"/>
                <a:tab pos="5090160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초코빵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3개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10.000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49852" y="4482525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550467" y="4482525"/>
            <a:ext cx="10121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크림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2개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323983" y="4482525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49852" y="4892097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849852" y="5301669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849852" y="5711241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23141" y="6120813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172512" y="373957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66"/>
                </a:moveTo>
                <a:lnTo>
                  <a:pt x="35610" y="178066"/>
                </a:lnTo>
                <a:lnTo>
                  <a:pt x="21752" y="175267"/>
                </a:lnTo>
                <a:lnTo>
                  <a:pt x="10433" y="167633"/>
                </a:lnTo>
                <a:lnTo>
                  <a:pt x="2799" y="156313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40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81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4" y="160261"/>
                </a:lnTo>
                <a:lnTo>
                  <a:pt x="167640" y="167633"/>
                </a:lnTo>
                <a:lnTo>
                  <a:pt x="156315" y="175267"/>
                </a:lnTo>
                <a:lnTo>
                  <a:pt x="142455" y="178066"/>
                </a:lnTo>
                <a:close/>
              </a:path>
              <a:path w="178435" h="178435">
                <a:moveTo>
                  <a:pt x="172614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81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3"/>
                </a:lnTo>
                <a:lnTo>
                  <a:pt x="172614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16188" y="3774414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15" y="98005"/>
                </a:lnTo>
                <a:lnTo>
                  <a:pt x="36842" y="97688"/>
                </a:lnTo>
                <a:lnTo>
                  <a:pt x="36258" y="97536"/>
                </a:lnTo>
                <a:lnTo>
                  <a:pt x="35801" y="97218"/>
                </a:lnTo>
                <a:lnTo>
                  <a:pt x="35699" y="97028"/>
                </a:lnTo>
                <a:lnTo>
                  <a:pt x="35521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60" y="97370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63610" y="414914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07285" y="4183989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0805" y="98145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63610" y="453200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6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07285" y="4566843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63610" y="49148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07285" y="494971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13"/>
                </a:lnTo>
                <a:lnTo>
                  <a:pt x="41617" y="97942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54707" y="533333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98382" y="5368188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54707" y="573401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98382" y="5768847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9408" y="98323"/>
                </a:moveTo>
                <a:lnTo>
                  <a:pt x="38214" y="98196"/>
                </a:ln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08" y="98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54707" y="617029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98382" y="620513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4172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5" h="356234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981738" y="6840774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942148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48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48" y="0"/>
                </a:lnTo>
                <a:lnTo>
                  <a:pt x="868608" y="2801"/>
                </a:lnTo>
                <a:lnTo>
                  <a:pt x="879932" y="10439"/>
                </a:lnTo>
                <a:lnTo>
                  <a:pt x="887570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0" y="334395"/>
                </a:lnTo>
                <a:lnTo>
                  <a:pt x="879932" y="345719"/>
                </a:lnTo>
                <a:lnTo>
                  <a:pt x="868608" y="353357"/>
                </a:lnTo>
                <a:lnTo>
                  <a:pt x="854748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089704" y="6840774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042861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60" y="356158"/>
                </a:moveTo>
                <a:lnTo>
                  <a:pt x="35623" y="356158"/>
                </a:lnTo>
                <a:lnTo>
                  <a:pt x="21763" y="353357"/>
                </a:lnTo>
                <a:lnTo>
                  <a:pt x="10439" y="345719"/>
                </a:lnTo>
                <a:lnTo>
                  <a:pt x="2801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190426" y="6840774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134684" y="6749033"/>
            <a:ext cx="908177" cy="34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6157592" y="6849678"/>
            <a:ext cx="859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쇼핑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Malgun Gothic"/>
                <a:cs typeface="Malgun Gothic"/>
              </a:rPr>
              <a:t>계속하기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021707" y="4772405"/>
            <a:ext cx="2546476" cy="1656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57325" y="4807960"/>
            <a:ext cx="2404110" cy="1513840"/>
          </a:xfrm>
          <a:custGeom>
            <a:avLst/>
            <a:gdLst/>
            <a:ahLst/>
            <a:cxnLst/>
            <a:rect l="l" t="t" r="r" b="b"/>
            <a:pathLst>
              <a:path w="2404109" h="1513839">
                <a:moveTo>
                  <a:pt x="0" y="0"/>
                </a:moveTo>
                <a:lnTo>
                  <a:pt x="2404010" y="0"/>
                </a:lnTo>
                <a:lnTo>
                  <a:pt x="2404010" y="1513636"/>
                </a:lnTo>
                <a:lnTo>
                  <a:pt x="0" y="151363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133662" y="4877951"/>
            <a:ext cx="200025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처음으로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이름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n개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형식으로</a:t>
            </a:r>
            <a:r>
              <a:rPr sz="10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보여준다.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133662" y="5412176"/>
            <a:ext cx="198247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클릭 하게 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상품에</a:t>
            </a:r>
            <a:r>
              <a:rPr sz="1000" spc="-2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대한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리스트가  나타나게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691716" y="7149706"/>
            <a:ext cx="2546464" cy="400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42412" y="6783890"/>
            <a:ext cx="2404110" cy="365125"/>
          </a:xfrm>
          <a:custGeom>
            <a:avLst/>
            <a:gdLst/>
            <a:ahLst/>
            <a:cxnLst/>
            <a:rect l="l" t="t" r="r" b="b"/>
            <a:pathLst>
              <a:path w="2404110" h="365125">
                <a:moveTo>
                  <a:pt x="0" y="0"/>
                </a:moveTo>
                <a:lnTo>
                  <a:pt x="2404010" y="0"/>
                </a:lnTo>
                <a:lnTo>
                  <a:pt x="2404010" y="365122"/>
                </a:lnTo>
                <a:lnTo>
                  <a:pt x="0" y="36512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837347" y="6844873"/>
            <a:ext cx="88773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체크 박스</a:t>
            </a:r>
            <a:r>
              <a:rPr sz="100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클릭후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986096" y="7149706"/>
            <a:ext cx="2341689" cy="400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11175" y="6961403"/>
            <a:ext cx="2199640" cy="365125"/>
          </a:xfrm>
          <a:custGeom>
            <a:avLst/>
            <a:gdLst/>
            <a:ahLst/>
            <a:cxnLst/>
            <a:rect l="l" t="t" r="r" b="b"/>
            <a:pathLst>
              <a:path w="2199640" h="365125">
                <a:moveTo>
                  <a:pt x="0" y="0"/>
                </a:moveTo>
                <a:lnTo>
                  <a:pt x="2199224" y="0"/>
                </a:lnTo>
                <a:lnTo>
                  <a:pt x="2199224" y="365122"/>
                </a:lnTo>
                <a:lnTo>
                  <a:pt x="0" y="36512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123177" y="7066179"/>
            <a:ext cx="189357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쇼핑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계속하기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클릭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하게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648320" y="7167511"/>
            <a:ext cx="1878685" cy="382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9299" y="6961403"/>
            <a:ext cx="1736725" cy="347345"/>
          </a:xfrm>
          <a:custGeom>
            <a:avLst/>
            <a:gdLst/>
            <a:ahLst/>
            <a:cxnLst/>
            <a:rect l="l" t="t" r="r" b="b"/>
            <a:pathLst>
              <a:path w="1736725" h="347345">
                <a:moveTo>
                  <a:pt x="0" y="0"/>
                </a:moveTo>
                <a:lnTo>
                  <a:pt x="1736229" y="0"/>
                </a:lnTo>
                <a:lnTo>
                  <a:pt x="1736229" y="347314"/>
                </a:lnTo>
                <a:lnTo>
                  <a:pt x="0" y="34731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7795636" y="7056998"/>
            <a:ext cx="126111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주문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하기를 누르게</a:t>
            </a:r>
            <a:r>
              <a:rPr sz="100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2" name="object 22"/>
          <p:cNvSpPr/>
          <p:nvPr/>
        </p:nvSpPr>
        <p:spPr>
          <a:xfrm>
            <a:off x="5021710" y="7298661"/>
            <a:ext cx="2199640" cy="231775"/>
          </a:xfrm>
          <a:custGeom>
            <a:avLst/>
            <a:gdLst/>
            <a:ahLst/>
            <a:cxnLst/>
            <a:rect l="l" t="t" r="r" b="b"/>
            <a:pathLst>
              <a:path w="2199640" h="231775">
                <a:moveTo>
                  <a:pt x="2199224" y="0"/>
                </a:moveTo>
                <a:lnTo>
                  <a:pt x="2199224" y="231405"/>
                </a:lnTo>
                <a:lnTo>
                  <a:pt x="0" y="231405"/>
                </a:lnTo>
                <a:lnTo>
                  <a:pt x="0" y="0"/>
                </a:lnTo>
                <a:lnTo>
                  <a:pt x="2199224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23"/>
          <p:cNvSpPr txBox="1"/>
          <p:nvPr/>
        </p:nvSpPr>
        <p:spPr>
          <a:xfrm>
            <a:off x="5133662" y="7315185"/>
            <a:ext cx="15290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메뉴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페이지로 넘어가게</a:t>
            </a:r>
            <a:r>
              <a:rPr sz="10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45" name="object 19"/>
          <p:cNvSpPr/>
          <p:nvPr/>
        </p:nvSpPr>
        <p:spPr>
          <a:xfrm>
            <a:off x="1748931" y="7010319"/>
            <a:ext cx="2404110" cy="516890"/>
          </a:xfrm>
          <a:custGeom>
            <a:avLst/>
            <a:gdLst/>
            <a:ahLst/>
            <a:cxnLst/>
            <a:rect l="l" t="t" r="r" b="b"/>
            <a:pathLst>
              <a:path w="2404110" h="516890">
                <a:moveTo>
                  <a:pt x="2404010" y="0"/>
                </a:moveTo>
                <a:lnTo>
                  <a:pt x="2404010" y="516325"/>
                </a:lnTo>
                <a:lnTo>
                  <a:pt x="0" y="516325"/>
                </a:lnTo>
                <a:lnTo>
                  <a:pt x="0" y="0"/>
                </a:lnTo>
                <a:lnTo>
                  <a:pt x="240401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20"/>
          <p:cNvSpPr txBox="1"/>
          <p:nvPr/>
        </p:nvSpPr>
        <p:spPr>
          <a:xfrm>
            <a:off x="1825269" y="7095425"/>
            <a:ext cx="2072639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따로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알림창을 구현하지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않는다.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47" name="object 25"/>
          <p:cNvSpPr/>
          <p:nvPr/>
        </p:nvSpPr>
        <p:spPr>
          <a:xfrm>
            <a:off x="7719544" y="7280937"/>
            <a:ext cx="1736725" cy="267335"/>
          </a:xfrm>
          <a:custGeom>
            <a:avLst/>
            <a:gdLst/>
            <a:ahLst/>
            <a:cxnLst/>
            <a:rect l="l" t="t" r="r" b="b"/>
            <a:pathLst>
              <a:path w="1736725" h="267335">
                <a:moveTo>
                  <a:pt x="1736229" y="0"/>
                </a:moveTo>
                <a:lnTo>
                  <a:pt x="1736229" y="267020"/>
                </a:lnTo>
                <a:lnTo>
                  <a:pt x="0" y="267020"/>
                </a:lnTo>
                <a:lnTo>
                  <a:pt x="0" y="0"/>
                </a:lnTo>
                <a:lnTo>
                  <a:pt x="1736229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26"/>
          <p:cNvSpPr txBox="1"/>
          <p:nvPr/>
        </p:nvSpPr>
        <p:spPr>
          <a:xfrm>
            <a:off x="7795881" y="7287403"/>
            <a:ext cx="152908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결제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페이지로 넘어가게</a:t>
            </a:r>
            <a:r>
              <a:rPr sz="10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97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27" y="195719"/>
            <a:ext cx="1459230" cy="178435"/>
          </a:xfrm>
          <a:custGeom>
            <a:avLst/>
            <a:gdLst/>
            <a:ahLst/>
            <a:cxnLst/>
            <a:rect l="l" t="t" r="r" b="b"/>
            <a:pathLst>
              <a:path w="1459230" h="178435">
                <a:moveTo>
                  <a:pt x="1432306" y="177927"/>
                </a:moveTo>
                <a:lnTo>
                  <a:pt x="26689" y="177927"/>
                </a:lnTo>
                <a:lnTo>
                  <a:pt x="16303" y="175828"/>
                </a:lnTo>
                <a:lnTo>
                  <a:pt x="7820" y="170106"/>
                </a:lnTo>
                <a:lnTo>
                  <a:pt x="2098" y="161623"/>
                </a:lnTo>
                <a:lnTo>
                  <a:pt x="0" y="151237"/>
                </a:lnTo>
                <a:lnTo>
                  <a:pt x="0" y="26689"/>
                </a:lnTo>
                <a:lnTo>
                  <a:pt x="2098" y="16303"/>
                </a:lnTo>
                <a:lnTo>
                  <a:pt x="7820" y="7820"/>
                </a:lnTo>
                <a:lnTo>
                  <a:pt x="16303" y="2098"/>
                </a:lnTo>
                <a:lnTo>
                  <a:pt x="26689" y="0"/>
                </a:lnTo>
                <a:lnTo>
                  <a:pt x="1432306" y="0"/>
                </a:lnTo>
                <a:lnTo>
                  <a:pt x="1442692" y="2098"/>
                </a:lnTo>
                <a:lnTo>
                  <a:pt x="1451178" y="7820"/>
                </a:lnTo>
                <a:lnTo>
                  <a:pt x="1456901" y="16303"/>
                </a:lnTo>
                <a:lnTo>
                  <a:pt x="1459001" y="26689"/>
                </a:lnTo>
                <a:lnTo>
                  <a:pt x="1459001" y="151237"/>
                </a:lnTo>
                <a:lnTo>
                  <a:pt x="1456901" y="161623"/>
                </a:lnTo>
                <a:lnTo>
                  <a:pt x="1451178" y="170106"/>
                </a:lnTo>
                <a:lnTo>
                  <a:pt x="1442692" y="175828"/>
                </a:lnTo>
                <a:lnTo>
                  <a:pt x="1432306" y="177927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604" y="189464"/>
            <a:ext cx="18992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로그인,아이디,비밀번호찾기  </a:t>
            </a:r>
            <a:r>
              <a:rPr sz="900" spc="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6917" y="180568"/>
            <a:ext cx="3816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8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36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55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8932" y="2508767"/>
            <a:ext cx="6405880" cy="2713990"/>
          </a:xfrm>
          <a:custGeom>
            <a:avLst/>
            <a:gdLst/>
            <a:ahLst/>
            <a:cxnLst/>
            <a:rect l="l" t="t" r="r" b="b"/>
            <a:pathLst>
              <a:path w="6405880" h="2713990">
                <a:moveTo>
                  <a:pt x="0" y="0"/>
                </a:moveTo>
                <a:lnTo>
                  <a:pt x="6405362" y="0"/>
                </a:lnTo>
                <a:lnTo>
                  <a:pt x="6405362" y="2713382"/>
                </a:lnTo>
                <a:lnTo>
                  <a:pt x="0" y="271338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6" y="1072008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" y="1383380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" y="106756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5604" y="106756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50992" y="1159165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1729" y="1159165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6746" y="1159165"/>
            <a:ext cx="810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6481" y="1159165"/>
            <a:ext cx="585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0886" y="729499"/>
            <a:ext cx="1485696" cy="2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1998" y="800670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82" y="124548"/>
                </a:moveTo>
                <a:lnTo>
                  <a:pt x="5067" y="124548"/>
                </a:lnTo>
                <a:lnTo>
                  <a:pt x="0" y="120378"/>
                </a:lnTo>
                <a:lnTo>
                  <a:pt x="0" y="116987"/>
                </a:lnTo>
                <a:lnTo>
                  <a:pt x="42824" y="81716"/>
                </a:lnTo>
                <a:lnTo>
                  <a:pt x="37153" y="74835"/>
                </a:lnTo>
                <a:lnTo>
                  <a:pt x="32899" y="67205"/>
                </a:lnTo>
                <a:lnTo>
                  <a:pt x="30226" y="58954"/>
                </a:lnTo>
                <a:lnTo>
                  <a:pt x="29298" y="50209"/>
                </a:lnTo>
                <a:lnTo>
                  <a:pt x="34091" y="30665"/>
                </a:lnTo>
                <a:lnTo>
                  <a:pt x="47159" y="14705"/>
                </a:lnTo>
                <a:lnTo>
                  <a:pt x="66541" y="3945"/>
                </a:lnTo>
                <a:lnTo>
                  <a:pt x="90271" y="0"/>
                </a:lnTo>
                <a:lnTo>
                  <a:pt x="114002" y="3945"/>
                </a:lnTo>
                <a:lnTo>
                  <a:pt x="120807" y="7724"/>
                </a:lnTo>
                <a:lnTo>
                  <a:pt x="90271" y="7724"/>
                </a:lnTo>
                <a:lnTo>
                  <a:pt x="70209" y="11067"/>
                </a:lnTo>
                <a:lnTo>
                  <a:pt x="53809" y="20180"/>
                </a:lnTo>
                <a:lnTo>
                  <a:pt x="42744" y="33687"/>
                </a:lnTo>
                <a:lnTo>
                  <a:pt x="38684" y="50209"/>
                </a:lnTo>
                <a:lnTo>
                  <a:pt x="42744" y="66731"/>
                </a:lnTo>
                <a:lnTo>
                  <a:pt x="53809" y="80236"/>
                </a:lnTo>
                <a:lnTo>
                  <a:pt x="70083" y="89279"/>
                </a:lnTo>
                <a:lnTo>
                  <a:pt x="52006" y="89279"/>
                </a:lnTo>
                <a:lnTo>
                  <a:pt x="9182" y="124548"/>
                </a:lnTo>
                <a:close/>
              </a:path>
              <a:path w="151765" h="125094">
                <a:moveTo>
                  <a:pt x="120808" y="92693"/>
                </a:moveTo>
                <a:lnTo>
                  <a:pt x="90271" y="92693"/>
                </a:lnTo>
                <a:lnTo>
                  <a:pt x="110333" y="89349"/>
                </a:lnTo>
                <a:lnTo>
                  <a:pt x="126733" y="80236"/>
                </a:lnTo>
                <a:lnTo>
                  <a:pt x="137798" y="66731"/>
                </a:lnTo>
                <a:lnTo>
                  <a:pt x="141858" y="50209"/>
                </a:lnTo>
                <a:lnTo>
                  <a:pt x="137798" y="33687"/>
                </a:lnTo>
                <a:lnTo>
                  <a:pt x="126733" y="20180"/>
                </a:lnTo>
                <a:lnTo>
                  <a:pt x="110333" y="11067"/>
                </a:lnTo>
                <a:lnTo>
                  <a:pt x="90271" y="7724"/>
                </a:lnTo>
                <a:lnTo>
                  <a:pt x="120807" y="7724"/>
                </a:lnTo>
                <a:lnTo>
                  <a:pt x="133383" y="14705"/>
                </a:lnTo>
                <a:lnTo>
                  <a:pt x="146451" y="30665"/>
                </a:lnTo>
                <a:lnTo>
                  <a:pt x="151244" y="50209"/>
                </a:lnTo>
                <a:lnTo>
                  <a:pt x="146451" y="69753"/>
                </a:lnTo>
                <a:lnTo>
                  <a:pt x="133383" y="85712"/>
                </a:lnTo>
                <a:lnTo>
                  <a:pt x="120808" y="92693"/>
                </a:lnTo>
                <a:close/>
              </a:path>
              <a:path w="151765" h="125094">
                <a:moveTo>
                  <a:pt x="90271" y="100417"/>
                </a:moveTo>
                <a:lnTo>
                  <a:pt x="79652" y="99654"/>
                </a:lnTo>
                <a:lnTo>
                  <a:pt x="69634" y="97455"/>
                </a:lnTo>
                <a:lnTo>
                  <a:pt x="60367" y="93952"/>
                </a:lnTo>
                <a:lnTo>
                  <a:pt x="52006" y="89279"/>
                </a:lnTo>
                <a:lnTo>
                  <a:pt x="70083" y="89279"/>
                </a:lnTo>
                <a:lnTo>
                  <a:pt x="90271" y="92693"/>
                </a:lnTo>
                <a:lnTo>
                  <a:pt x="120808" y="92693"/>
                </a:lnTo>
                <a:lnTo>
                  <a:pt x="114002" y="96472"/>
                </a:lnTo>
                <a:lnTo>
                  <a:pt x="90271" y="10041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967" y="560468"/>
            <a:ext cx="1717039" cy="400685"/>
          </a:xfrm>
          <a:custGeom>
            <a:avLst/>
            <a:gdLst/>
            <a:ahLst/>
            <a:cxnLst/>
            <a:rect l="l" t="t" r="r" b="b"/>
            <a:pathLst>
              <a:path w="1717039" h="400684">
                <a:moveTo>
                  <a:pt x="1521269" y="400335"/>
                </a:moveTo>
                <a:lnTo>
                  <a:pt x="195719" y="400335"/>
                </a:lnTo>
                <a:lnTo>
                  <a:pt x="150860" y="395163"/>
                </a:lnTo>
                <a:lnTo>
                  <a:pt x="109670" y="380432"/>
                </a:lnTo>
                <a:lnTo>
                  <a:pt x="73329" y="357320"/>
                </a:lnTo>
                <a:lnTo>
                  <a:pt x="43014" y="327005"/>
                </a:lnTo>
                <a:lnTo>
                  <a:pt x="19902" y="290664"/>
                </a:lnTo>
                <a:lnTo>
                  <a:pt x="5171" y="249475"/>
                </a:lnTo>
                <a:lnTo>
                  <a:pt x="0" y="204616"/>
                </a:lnTo>
                <a:lnTo>
                  <a:pt x="0" y="195719"/>
                </a:lnTo>
                <a:lnTo>
                  <a:pt x="5171" y="150860"/>
                </a:lnTo>
                <a:lnTo>
                  <a:pt x="19902" y="109671"/>
                </a:lnTo>
                <a:lnTo>
                  <a:pt x="43014" y="73330"/>
                </a:lnTo>
                <a:lnTo>
                  <a:pt x="73329" y="43015"/>
                </a:lnTo>
                <a:lnTo>
                  <a:pt x="109670" y="19903"/>
                </a:lnTo>
                <a:lnTo>
                  <a:pt x="150860" y="5172"/>
                </a:lnTo>
                <a:lnTo>
                  <a:pt x="195719" y="0"/>
                </a:lnTo>
                <a:lnTo>
                  <a:pt x="1521269" y="0"/>
                </a:lnTo>
                <a:lnTo>
                  <a:pt x="1566129" y="5172"/>
                </a:lnTo>
                <a:lnTo>
                  <a:pt x="1607318" y="19903"/>
                </a:lnTo>
                <a:lnTo>
                  <a:pt x="1643659" y="43015"/>
                </a:lnTo>
                <a:lnTo>
                  <a:pt x="1673974" y="73330"/>
                </a:lnTo>
                <a:lnTo>
                  <a:pt x="1697086" y="109671"/>
                </a:lnTo>
                <a:lnTo>
                  <a:pt x="1711817" y="150860"/>
                </a:lnTo>
                <a:lnTo>
                  <a:pt x="1716989" y="195719"/>
                </a:lnTo>
                <a:lnTo>
                  <a:pt x="1716989" y="204616"/>
                </a:lnTo>
                <a:lnTo>
                  <a:pt x="1711817" y="249475"/>
                </a:lnTo>
                <a:lnTo>
                  <a:pt x="1697086" y="290664"/>
                </a:lnTo>
                <a:lnTo>
                  <a:pt x="1673974" y="327005"/>
                </a:lnTo>
                <a:lnTo>
                  <a:pt x="1643659" y="357320"/>
                </a:lnTo>
                <a:lnTo>
                  <a:pt x="1607318" y="380432"/>
                </a:lnTo>
                <a:lnTo>
                  <a:pt x="1566129" y="395163"/>
                </a:lnTo>
                <a:lnTo>
                  <a:pt x="1521269" y="40033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2693" y="674927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49175" y="3353917"/>
            <a:ext cx="747395" cy="845185"/>
          </a:xfrm>
          <a:custGeom>
            <a:avLst/>
            <a:gdLst/>
            <a:ahLst/>
            <a:cxnLst/>
            <a:rect l="l" t="t" r="r" b="b"/>
            <a:pathLst>
              <a:path w="747395" h="845185">
                <a:moveTo>
                  <a:pt x="711708" y="845159"/>
                </a:moveTo>
                <a:lnTo>
                  <a:pt x="35585" y="845159"/>
                </a:lnTo>
                <a:lnTo>
                  <a:pt x="21736" y="842360"/>
                </a:lnTo>
                <a:lnTo>
                  <a:pt x="10425" y="834729"/>
                </a:lnTo>
                <a:lnTo>
                  <a:pt x="2797" y="823417"/>
                </a:lnTo>
                <a:lnTo>
                  <a:pt x="0" y="809574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711708" y="0"/>
                </a:lnTo>
                <a:lnTo>
                  <a:pt x="725556" y="2797"/>
                </a:lnTo>
                <a:lnTo>
                  <a:pt x="736868" y="10425"/>
                </a:lnTo>
                <a:lnTo>
                  <a:pt x="744496" y="21736"/>
                </a:lnTo>
                <a:lnTo>
                  <a:pt x="747293" y="35585"/>
                </a:lnTo>
                <a:lnTo>
                  <a:pt x="747293" y="809574"/>
                </a:lnTo>
                <a:lnTo>
                  <a:pt x="744496" y="823417"/>
                </a:lnTo>
                <a:lnTo>
                  <a:pt x="736868" y="834729"/>
                </a:lnTo>
                <a:lnTo>
                  <a:pt x="725556" y="842360"/>
                </a:lnTo>
                <a:lnTo>
                  <a:pt x="711708" y="84515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6832" y="3353917"/>
            <a:ext cx="2668892" cy="355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6832" y="3852113"/>
            <a:ext cx="2668892" cy="355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71376" y="3455677"/>
            <a:ext cx="324866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아이디</a:t>
            </a:r>
            <a:endParaRPr sz="950">
              <a:latin typeface="Malgun Gothic"/>
              <a:cs typeface="Malgun Gothic"/>
            </a:endParaRPr>
          </a:p>
          <a:p>
            <a:pPr algn="r">
              <a:lnSpc>
                <a:spcPct val="100000"/>
              </a:lnSpc>
              <a:spcBef>
                <a:spcPts val="880"/>
              </a:spcBef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로그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ts val="1070"/>
              </a:lnSpc>
              <a:spcBef>
                <a:spcPts val="580"/>
              </a:spcBef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비밀번호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82417" y="434141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341" y="177926"/>
                </a:moveTo>
                <a:lnTo>
                  <a:pt x="35585" y="177926"/>
                </a:lnTo>
                <a:lnTo>
                  <a:pt x="21736" y="175127"/>
                </a:lnTo>
                <a:lnTo>
                  <a:pt x="10425" y="167497"/>
                </a:lnTo>
                <a:lnTo>
                  <a:pt x="2797" y="156184"/>
                </a:lnTo>
                <a:lnTo>
                  <a:pt x="0" y="142341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142341" y="0"/>
                </a:lnTo>
                <a:lnTo>
                  <a:pt x="156184" y="2797"/>
                </a:lnTo>
                <a:lnTo>
                  <a:pt x="167497" y="10425"/>
                </a:lnTo>
                <a:lnTo>
                  <a:pt x="172467" y="17792"/>
                </a:lnTo>
                <a:lnTo>
                  <a:pt x="25755" y="17792"/>
                </a:lnTo>
                <a:lnTo>
                  <a:pt x="17792" y="25755"/>
                </a:lnTo>
                <a:lnTo>
                  <a:pt x="17792" y="152158"/>
                </a:lnTo>
                <a:lnTo>
                  <a:pt x="25755" y="160134"/>
                </a:lnTo>
                <a:lnTo>
                  <a:pt x="172463" y="160134"/>
                </a:lnTo>
                <a:lnTo>
                  <a:pt x="167497" y="167497"/>
                </a:lnTo>
                <a:lnTo>
                  <a:pt x="156184" y="175127"/>
                </a:lnTo>
                <a:lnTo>
                  <a:pt x="142341" y="177926"/>
                </a:lnTo>
                <a:close/>
              </a:path>
              <a:path w="178435" h="178435">
                <a:moveTo>
                  <a:pt x="172463" y="160134"/>
                </a:moveTo>
                <a:lnTo>
                  <a:pt x="152158" y="160134"/>
                </a:lnTo>
                <a:lnTo>
                  <a:pt x="160134" y="152158"/>
                </a:lnTo>
                <a:lnTo>
                  <a:pt x="160134" y="25755"/>
                </a:lnTo>
                <a:lnTo>
                  <a:pt x="152158" y="17792"/>
                </a:lnTo>
                <a:lnTo>
                  <a:pt x="172467" y="17792"/>
                </a:lnTo>
                <a:lnTo>
                  <a:pt x="175127" y="21736"/>
                </a:lnTo>
                <a:lnTo>
                  <a:pt x="177927" y="35585"/>
                </a:lnTo>
                <a:lnTo>
                  <a:pt x="177927" y="142341"/>
                </a:lnTo>
                <a:lnTo>
                  <a:pt x="175127" y="156184"/>
                </a:lnTo>
                <a:lnTo>
                  <a:pt x="172463" y="16013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6054" y="4376229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893" y="82156"/>
                </a:moveTo>
                <a:lnTo>
                  <a:pt x="38201" y="82156"/>
                </a:lnTo>
                <a:lnTo>
                  <a:pt x="87172" y="3683"/>
                </a:lnTo>
                <a:lnTo>
                  <a:pt x="89052" y="800"/>
                </a:lnTo>
                <a:lnTo>
                  <a:pt x="92913" y="0"/>
                </a:lnTo>
                <a:lnTo>
                  <a:pt x="98679" y="3771"/>
                </a:lnTo>
                <a:lnTo>
                  <a:pt x="99479" y="7632"/>
                </a:lnTo>
                <a:lnTo>
                  <a:pt x="97599" y="10502"/>
                </a:lnTo>
                <a:lnTo>
                  <a:pt x="52893" y="82156"/>
                </a:lnTo>
                <a:close/>
              </a:path>
              <a:path w="99694" h="98425">
                <a:moveTo>
                  <a:pt x="38176" y="98107"/>
                </a:moveTo>
                <a:lnTo>
                  <a:pt x="37477" y="97917"/>
                </a:lnTo>
                <a:lnTo>
                  <a:pt x="36804" y="97612"/>
                </a:lnTo>
                <a:lnTo>
                  <a:pt x="36220" y="97447"/>
                </a:lnTo>
                <a:lnTo>
                  <a:pt x="35763" y="97129"/>
                </a:lnTo>
                <a:lnTo>
                  <a:pt x="35661" y="96939"/>
                </a:lnTo>
                <a:lnTo>
                  <a:pt x="35483" y="96799"/>
                </a:lnTo>
                <a:lnTo>
                  <a:pt x="35255" y="96659"/>
                </a:lnTo>
                <a:lnTo>
                  <a:pt x="2679" y="64960"/>
                </a:lnTo>
                <a:lnTo>
                  <a:pt x="152" y="62623"/>
                </a:lnTo>
                <a:lnTo>
                  <a:pt x="0" y="58686"/>
                </a:lnTo>
                <a:lnTo>
                  <a:pt x="4660" y="53632"/>
                </a:lnTo>
                <a:lnTo>
                  <a:pt x="8597" y="53479"/>
                </a:lnTo>
                <a:lnTo>
                  <a:pt x="11125" y="55816"/>
                </a:lnTo>
                <a:lnTo>
                  <a:pt x="38201" y="82156"/>
                </a:lnTo>
                <a:lnTo>
                  <a:pt x="52893" y="82156"/>
                </a:lnTo>
                <a:lnTo>
                  <a:pt x="44589" y="95465"/>
                </a:lnTo>
                <a:lnTo>
                  <a:pt x="44373" y="95770"/>
                </a:lnTo>
                <a:lnTo>
                  <a:pt x="44284" y="96075"/>
                </a:lnTo>
                <a:lnTo>
                  <a:pt x="43751" y="96659"/>
                </a:lnTo>
                <a:lnTo>
                  <a:pt x="43357" y="96837"/>
                </a:lnTo>
                <a:lnTo>
                  <a:pt x="42151" y="97624"/>
                </a:lnTo>
                <a:lnTo>
                  <a:pt x="41592" y="97866"/>
                </a:lnTo>
                <a:lnTo>
                  <a:pt x="40970" y="98018"/>
                </a:lnTo>
                <a:lnTo>
                  <a:pt x="38176" y="98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40407" y="4352950"/>
            <a:ext cx="69977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아이디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저장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70912" y="4352950"/>
            <a:ext cx="157162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u="sng" spc="-60" dirty="0">
                <a:solidFill>
                  <a:srgbClr val="2859DD"/>
                </a:solidFill>
                <a:latin typeface="Malgun Gothic"/>
                <a:cs typeface="Malgun Gothic"/>
              </a:rPr>
              <a:t>아이디 </a:t>
            </a:r>
            <a:r>
              <a:rPr sz="1100" u="sng" spc="-65" dirty="0">
                <a:solidFill>
                  <a:srgbClr val="2859DD"/>
                </a:solidFill>
                <a:latin typeface="Malgun Gothic"/>
                <a:cs typeface="Malgun Gothic"/>
              </a:rPr>
              <a:t>찾기 </a:t>
            </a:r>
            <a:r>
              <a:rPr sz="1100" u="sng" spc="-60" dirty="0">
                <a:solidFill>
                  <a:srgbClr val="2859DD"/>
                </a:solidFill>
                <a:latin typeface="Malgun Gothic"/>
                <a:cs typeface="Malgun Gothic"/>
              </a:rPr>
              <a:t>비밀번호</a:t>
            </a:r>
            <a:r>
              <a:rPr sz="1100" u="sng" spc="-204" dirty="0">
                <a:solidFill>
                  <a:srgbClr val="2859DD"/>
                </a:solidFill>
                <a:latin typeface="Malgun Gothic"/>
                <a:cs typeface="Malgun Gothic"/>
              </a:rPr>
              <a:t> </a:t>
            </a:r>
            <a:r>
              <a:rPr sz="1100" u="sng" spc="-65" dirty="0">
                <a:solidFill>
                  <a:srgbClr val="2859DD"/>
                </a:solidFill>
                <a:latin typeface="Malgun Gothic"/>
                <a:cs typeface="Malgun Gothic"/>
              </a:rPr>
              <a:t>찾기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09310" y="5898273"/>
            <a:ext cx="854075" cy="898525"/>
          </a:xfrm>
          <a:custGeom>
            <a:avLst/>
            <a:gdLst/>
            <a:ahLst/>
            <a:cxnLst/>
            <a:rect l="l" t="t" r="r" b="b"/>
            <a:pathLst>
              <a:path w="854075" h="898525">
                <a:moveTo>
                  <a:pt x="818464" y="898525"/>
                </a:moveTo>
                <a:lnTo>
                  <a:pt x="35585" y="898525"/>
                </a:lnTo>
                <a:lnTo>
                  <a:pt x="21736" y="895727"/>
                </a:lnTo>
                <a:lnTo>
                  <a:pt x="10425" y="888099"/>
                </a:lnTo>
                <a:lnTo>
                  <a:pt x="2797" y="876788"/>
                </a:lnTo>
                <a:lnTo>
                  <a:pt x="0" y="862939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818464" y="0"/>
                </a:lnTo>
                <a:lnTo>
                  <a:pt x="832312" y="2797"/>
                </a:lnTo>
                <a:lnTo>
                  <a:pt x="843624" y="10425"/>
                </a:lnTo>
                <a:lnTo>
                  <a:pt x="851252" y="21736"/>
                </a:lnTo>
                <a:lnTo>
                  <a:pt x="854049" y="35585"/>
                </a:lnTo>
                <a:lnTo>
                  <a:pt x="854049" y="862939"/>
                </a:lnTo>
                <a:lnTo>
                  <a:pt x="851252" y="876788"/>
                </a:lnTo>
                <a:lnTo>
                  <a:pt x="843624" y="888099"/>
                </a:lnTo>
                <a:lnTo>
                  <a:pt x="832312" y="895727"/>
                </a:lnTo>
                <a:lnTo>
                  <a:pt x="818464" y="89852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56742" y="6274559"/>
            <a:ext cx="5562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F3F3F"/>
                </a:solidFill>
                <a:latin typeface="Malgun Gothic"/>
                <a:cs typeface="Malgun Gothic"/>
              </a:rPr>
              <a:t>회원가</a:t>
            </a:r>
            <a:r>
              <a:rPr sz="1100" spc="-80" dirty="0">
                <a:solidFill>
                  <a:srgbClr val="3F3F3F"/>
                </a:solidFill>
                <a:latin typeface="Malgun Gothic"/>
                <a:cs typeface="Malgun Gothic"/>
              </a:rPr>
              <a:t>입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49445" y="5908552"/>
            <a:ext cx="168465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아직 </a:t>
            </a:r>
            <a:r>
              <a:rPr sz="1250" spc="-80" dirty="0">
                <a:solidFill>
                  <a:srgbClr val="333333"/>
                </a:solidFill>
                <a:latin typeface="Malgun Gothic"/>
                <a:cs typeface="Malgun Gothic"/>
              </a:rPr>
              <a:t>회원이</a:t>
            </a:r>
            <a:r>
              <a:rPr sz="12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55" dirty="0">
                <a:solidFill>
                  <a:srgbClr val="333333"/>
                </a:solidFill>
                <a:latin typeface="Malgun Gothic"/>
                <a:cs typeface="Malgun Gothic"/>
              </a:rPr>
              <a:t>아니신가요?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9445" y="6167803"/>
            <a:ext cx="1748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333333"/>
                </a:solidFill>
                <a:latin typeface="Malgun Gothic"/>
                <a:cs typeface="Malgun Gothic"/>
              </a:rPr>
              <a:t>Roral</a:t>
            </a:r>
            <a:r>
              <a:rPr sz="11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5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1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회원이</a:t>
            </a:r>
            <a:r>
              <a:rPr sz="110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되시면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9445" y="6532553"/>
            <a:ext cx="22999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다양한 서비스를 이용하실 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1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있습니다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0278" y="1164226"/>
            <a:ext cx="23304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5" dirty="0">
                <a:solidFill>
                  <a:srgbClr val="3F3F3F"/>
                </a:solidFill>
                <a:latin typeface="Malgun Gothic"/>
                <a:cs typeface="Malgun Gothic"/>
              </a:rPr>
              <a:t>Join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430" y="1146433"/>
            <a:ext cx="3041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3F3F3F"/>
                </a:solidFill>
                <a:latin typeface="Malgun Gothic"/>
                <a:cs typeface="Malgun Gothic"/>
              </a:rPr>
              <a:t>Login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744"/>
            <a:ext cx="24441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of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527" y="180840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905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536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45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45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483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290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251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251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251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251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58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7891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7"/>
                </a:lnTo>
                <a:lnTo>
                  <a:pt x="0" y="6152487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6966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장바구니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95881" y="2162509"/>
            <a:ext cx="136969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 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장바구니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564283"/>
            <a:ext cx="8485505" cy="4986655"/>
          </a:xfrm>
          <a:custGeom>
            <a:avLst/>
            <a:gdLst/>
            <a:ahLst/>
            <a:cxnLst/>
            <a:rect l="l" t="t" r="r" b="b"/>
            <a:pathLst>
              <a:path w="8485505" h="4986655">
                <a:moveTo>
                  <a:pt x="0" y="0"/>
                </a:moveTo>
                <a:lnTo>
                  <a:pt x="8485265" y="0"/>
                </a:lnTo>
                <a:lnTo>
                  <a:pt x="8485265" y="4986096"/>
                </a:lnTo>
                <a:lnTo>
                  <a:pt x="0" y="49860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2404" y="3067343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122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5962" y="3067343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028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928" y="3062891"/>
            <a:ext cx="7701915" cy="4487545"/>
          </a:xfrm>
          <a:custGeom>
            <a:avLst/>
            <a:gdLst/>
            <a:ahLst/>
            <a:cxnLst/>
            <a:rect l="l" t="t" r="r" b="b"/>
            <a:pathLst>
              <a:path w="7701915" h="4487545">
                <a:moveTo>
                  <a:pt x="0" y="0"/>
                </a:moveTo>
                <a:lnTo>
                  <a:pt x="7701732" y="0"/>
                </a:lnTo>
                <a:lnTo>
                  <a:pt x="7701732" y="4487488"/>
                </a:lnTo>
                <a:lnTo>
                  <a:pt x="0" y="4487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02404" y="3067343"/>
            <a:ext cx="1086485" cy="0"/>
          </a:xfrm>
          <a:custGeom>
            <a:avLst/>
            <a:gdLst/>
            <a:ahLst/>
            <a:cxnLst/>
            <a:rect l="l" t="t" r="r" b="b"/>
            <a:pathLst>
              <a:path w="1086484">
                <a:moveTo>
                  <a:pt x="0" y="0"/>
                </a:moveTo>
                <a:lnTo>
                  <a:pt x="108625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6924" y="3067343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0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1378" y="3062891"/>
            <a:ext cx="0" cy="4487545"/>
          </a:xfrm>
          <a:custGeom>
            <a:avLst/>
            <a:gdLst/>
            <a:ahLst/>
            <a:cxnLst/>
            <a:rect l="l" t="t" r="r" b="b"/>
            <a:pathLst>
              <a:path h="4487545">
                <a:moveTo>
                  <a:pt x="0" y="0"/>
                </a:moveTo>
                <a:lnTo>
                  <a:pt x="0" y="4487488"/>
                </a:lnTo>
              </a:path>
            </a:pathLst>
          </a:custGeom>
          <a:ln w="889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84209" y="3062891"/>
            <a:ext cx="0" cy="2840355"/>
          </a:xfrm>
          <a:custGeom>
            <a:avLst/>
            <a:gdLst/>
            <a:ahLst/>
            <a:cxnLst/>
            <a:rect l="l" t="t" r="r" b="b"/>
            <a:pathLst>
              <a:path h="2840354">
                <a:moveTo>
                  <a:pt x="0" y="0"/>
                </a:moveTo>
                <a:lnTo>
                  <a:pt x="0" y="284029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84209" y="6490831"/>
            <a:ext cx="0" cy="1059815"/>
          </a:xfrm>
          <a:custGeom>
            <a:avLst/>
            <a:gdLst/>
            <a:ahLst/>
            <a:cxnLst/>
            <a:rect l="l" t="t" r="r" b="b"/>
            <a:pathLst>
              <a:path h="1059815">
                <a:moveTo>
                  <a:pt x="0" y="0"/>
                </a:moveTo>
                <a:lnTo>
                  <a:pt x="0" y="1059547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5968" y="3196451"/>
            <a:ext cx="7533005" cy="4354195"/>
          </a:xfrm>
          <a:custGeom>
            <a:avLst/>
            <a:gdLst/>
            <a:ahLst/>
            <a:cxnLst/>
            <a:rect l="l" t="t" r="r" b="b"/>
            <a:pathLst>
              <a:path w="7533005" h="4354195">
                <a:moveTo>
                  <a:pt x="0" y="0"/>
                </a:moveTo>
                <a:lnTo>
                  <a:pt x="7532558" y="0"/>
                </a:lnTo>
                <a:lnTo>
                  <a:pt x="7532558" y="4353928"/>
                </a:lnTo>
                <a:lnTo>
                  <a:pt x="0" y="4353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02404" y="3200899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122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5962" y="3200899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028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0417" y="3196451"/>
            <a:ext cx="0" cy="4354195"/>
          </a:xfrm>
          <a:custGeom>
            <a:avLst/>
            <a:gdLst/>
            <a:ahLst/>
            <a:cxnLst/>
            <a:rect l="l" t="t" r="r" b="b"/>
            <a:pathLst>
              <a:path h="4354195">
                <a:moveTo>
                  <a:pt x="0" y="0"/>
                </a:moveTo>
                <a:lnTo>
                  <a:pt x="0" y="4353928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04075" y="3196451"/>
            <a:ext cx="0" cy="2707005"/>
          </a:xfrm>
          <a:custGeom>
            <a:avLst/>
            <a:gdLst/>
            <a:ahLst/>
            <a:cxnLst/>
            <a:rect l="l" t="t" r="r" b="b"/>
            <a:pathLst>
              <a:path h="2707004">
                <a:moveTo>
                  <a:pt x="0" y="0"/>
                </a:moveTo>
                <a:lnTo>
                  <a:pt x="0" y="270673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4075" y="6490831"/>
            <a:ext cx="0" cy="1059815"/>
          </a:xfrm>
          <a:custGeom>
            <a:avLst/>
            <a:gdLst/>
            <a:ahLst/>
            <a:cxnLst/>
            <a:rect l="l" t="t" r="r" b="b"/>
            <a:pathLst>
              <a:path h="1059815">
                <a:moveTo>
                  <a:pt x="0" y="0"/>
                </a:moveTo>
                <a:lnTo>
                  <a:pt x="0" y="1059547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5266" y="3606019"/>
            <a:ext cx="748030" cy="400685"/>
          </a:xfrm>
          <a:custGeom>
            <a:avLst/>
            <a:gdLst/>
            <a:ahLst/>
            <a:cxnLst/>
            <a:rect l="l" t="t" r="r" b="b"/>
            <a:pathLst>
              <a:path w="748030" h="400685">
                <a:moveTo>
                  <a:pt x="0" y="0"/>
                </a:moveTo>
                <a:lnTo>
                  <a:pt x="747914" y="0"/>
                </a:lnTo>
                <a:lnTo>
                  <a:pt x="747914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73181" y="3606020"/>
            <a:ext cx="18415" cy="400685"/>
          </a:xfrm>
          <a:custGeom>
            <a:avLst/>
            <a:gdLst/>
            <a:ahLst/>
            <a:cxnLst/>
            <a:rect l="l" t="t" r="r" b="b"/>
            <a:pathLst>
              <a:path w="18414" h="400685">
                <a:moveTo>
                  <a:pt x="0" y="0"/>
                </a:moveTo>
                <a:lnTo>
                  <a:pt x="17809" y="0"/>
                </a:lnTo>
                <a:lnTo>
                  <a:pt x="17809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5266" y="401113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3181" y="40111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5266" y="401113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5266" y="442071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3181" y="40111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73181" y="44207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25266" y="442071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5266" y="483028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73181" y="44207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73181" y="48302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5266" y="483028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5266" y="5239856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73181" y="48302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73181" y="523985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25266" y="5239856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5266" y="564942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73181" y="523985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73181" y="564942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6443" y="5649428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91495" y="5649428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5266" y="564942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5266" y="6059000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3181" y="564942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3181" y="60590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6443" y="5649428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96443" y="6059000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91495" y="5649428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91495" y="6059000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5266" y="6059000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73181" y="60590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6443" y="6059000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91495" y="6059000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5269" y="361046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73181" y="361046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25269" y="6468573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89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73181" y="646857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6443" y="6468573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91495" y="6468573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890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590990" y="2769069"/>
            <a:ext cx="5511800" cy="288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207645" algn="ctr">
              <a:lnSpc>
                <a:spcPct val="100000"/>
              </a:lnSpc>
              <a:spcBef>
                <a:spcPts val="700"/>
              </a:spcBef>
              <a:tabLst>
                <a:tab pos="2051685" algn="l"/>
                <a:tab pos="2381250" algn="l"/>
                <a:tab pos="451358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서	상	품	총  금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865"/>
              </a:spcBef>
              <a:tabLst>
                <a:tab pos="1985010" algn="l"/>
                <a:tab pos="470979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초코빵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3개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10.000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  <a:tabLst>
                <a:tab pos="1971675" algn="l"/>
                <a:tab pos="474535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	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크림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 외</a:t>
            </a:r>
            <a:r>
              <a:rPr sz="9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2개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5.000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49852" y="5773632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23141" y="6183204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72512" y="373957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66"/>
                </a:moveTo>
                <a:lnTo>
                  <a:pt x="35610" y="178066"/>
                </a:lnTo>
                <a:lnTo>
                  <a:pt x="21752" y="175267"/>
                </a:lnTo>
                <a:lnTo>
                  <a:pt x="10433" y="167633"/>
                </a:lnTo>
                <a:lnTo>
                  <a:pt x="2799" y="156313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40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81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4" y="160261"/>
                </a:lnTo>
                <a:lnTo>
                  <a:pt x="167640" y="167633"/>
                </a:lnTo>
                <a:lnTo>
                  <a:pt x="156315" y="175267"/>
                </a:lnTo>
                <a:lnTo>
                  <a:pt x="142455" y="178066"/>
                </a:lnTo>
                <a:close/>
              </a:path>
              <a:path w="178435" h="178435">
                <a:moveTo>
                  <a:pt x="172614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81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3"/>
                </a:lnTo>
                <a:lnTo>
                  <a:pt x="172614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16188" y="3774414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15" y="98005"/>
                </a:lnTo>
                <a:lnTo>
                  <a:pt x="36842" y="97688"/>
                </a:lnTo>
                <a:lnTo>
                  <a:pt x="36258" y="97536"/>
                </a:lnTo>
                <a:lnTo>
                  <a:pt x="35801" y="97218"/>
                </a:lnTo>
                <a:lnTo>
                  <a:pt x="35699" y="97028"/>
                </a:lnTo>
                <a:lnTo>
                  <a:pt x="35521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60" y="97370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63610" y="414914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07285" y="4183989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0805" y="98145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63610" y="453200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6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07285" y="4566843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63610" y="49148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07285" y="494971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13"/>
                </a:lnTo>
                <a:lnTo>
                  <a:pt x="41617" y="97942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4707" y="533333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98382" y="5368188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54707" y="573401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98382" y="5768847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9408" y="98323"/>
                </a:moveTo>
                <a:lnTo>
                  <a:pt x="38214" y="98196"/>
                </a:ln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08" y="98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54707" y="617029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98382" y="620513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34172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5" h="356234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981738" y="6840839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42148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48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48" y="0"/>
                </a:lnTo>
                <a:lnTo>
                  <a:pt x="868608" y="2801"/>
                </a:lnTo>
                <a:lnTo>
                  <a:pt x="879932" y="10439"/>
                </a:lnTo>
                <a:lnTo>
                  <a:pt x="887570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0" y="334395"/>
                </a:lnTo>
                <a:lnTo>
                  <a:pt x="879932" y="345719"/>
                </a:lnTo>
                <a:lnTo>
                  <a:pt x="868608" y="353357"/>
                </a:lnTo>
                <a:lnTo>
                  <a:pt x="854748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089704" y="6840839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42861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60" y="356158"/>
                </a:moveTo>
                <a:lnTo>
                  <a:pt x="35623" y="356158"/>
                </a:lnTo>
                <a:lnTo>
                  <a:pt x="21763" y="353357"/>
                </a:lnTo>
                <a:lnTo>
                  <a:pt x="10439" y="345719"/>
                </a:lnTo>
                <a:lnTo>
                  <a:pt x="2801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190426" y="6840839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134684" y="6749033"/>
            <a:ext cx="908177" cy="34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157592" y="6849742"/>
            <a:ext cx="859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쇼핑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Malgun Gothic"/>
                <a:cs typeface="Malgun Gothic"/>
              </a:rPr>
              <a:t>계속하기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0" y="436283"/>
            <a:ext cx="10684497" cy="7114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0988" y="2769067"/>
            <a:ext cx="5511800" cy="2884805"/>
          </a:xfrm>
          <a:custGeom>
            <a:avLst/>
            <a:gdLst/>
            <a:ahLst/>
            <a:cxnLst/>
            <a:rect l="l" t="t" r="r" b="b"/>
            <a:pathLst>
              <a:path w="5511800" h="2884804">
                <a:moveTo>
                  <a:pt x="0" y="0"/>
                </a:moveTo>
                <a:lnTo>
                  <a:pt x="5511415" y="0"/>
                </a:lnTo>
                <a:lnTo>
                  <a:pt x="5511415" y="2884812"/>
                </a:lnTo>
                <a:lnTo>
                  <a:pt x="0" y="2884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0988" y="3183091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34116" y="318309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0666" y="318309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0988" y="3183091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0988" y="359266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116" y="318309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34116" y="359266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666" y="318309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60666" y="3592664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90988" y="359266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90988" y="4002235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4116" y="359266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34116" y="4002235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666" y="3592664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0666" y="4002235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90988" y="4002235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590988" y="4411808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34116" y="4002235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34116" y="4411808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60666" y="4002235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60666" y="4411808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90988" y="4411808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90988" y="482138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34116" y="4411808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34116" y="482138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60666" y="4411808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22993" y="4821380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90988" y="482138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90988" y="5230952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34116" y="482138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34116" y="523095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22993" y="4821380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22993" y="5230952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90988" y="5230952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34116" y="523095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22993" y="5230952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90990" y="278242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6" y="0"/>
                </a:lnTo>
              </a:path>
            </a:pathLst>
          </a:custGeom>
          <a:ln w="89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34116" y="278242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60666" y="2782424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90990" y="5640522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6" y="0"/>
                </a:lnTo>
              </a:path>
            </a:pathLst>
          </a:custGeom>
          <a:ln w="89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34116" y="5640522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60666" y="5640522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2590988" y="2777971"/>
            <a:ext cx="5511800" cy="400685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tabLst>
                <a:tab pos="2270125" algn="l"/>
                <a:tab pos="2599690" algn="l"/>
                <a:tab pos="477647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서	상	품	총  금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800882" y="3307295"/>
            <a:ext cx="4951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2805" algn="l"/>
                <a:tab pos="4620260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초코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827593" y="3716868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911068" y="3716868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크림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21923" y="3716868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827593" y="4126439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888809" y="4126439"/>
            <a:ext cx="441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피자빵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421923" y="4126439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827593" y="4536012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875453" y="4536012"/>
            <a:ext cx="4686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피자빵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421923" y="4536012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27593" y="4945584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800882" y="5355156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989444" y="5644972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288368" y="5736774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닫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683366" y="4665560"/>
            <a:ext cx="2546477" cy="810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18982" y="4701179"/>
            <a:ext cx="2404110" cy="668020"/>
          </a:xfrm>
          <a:custGeom>
            <a:avLst/>
            <a:gdLst/>
            <a:ahLst/>
            <a:cxnLst/>
            <a:rect l="l" t="t" r="r" b="b"/>
            <a:pathLst>
              <a:path w="2404109" h="668020">
                <a:moveTo>
                  <a:pt x="0" y="0"/>
                </a:moveTo>
                <a:lnTo>
                  <a:pt x="2404010" y="0"/>
                </a:lnTo>
                <a:lnTo>
                  <a:pt x="2404010" y="667780"/>
                </a:lnTo>
                <a:lnTo>
                  <a:pt x="0" y="66778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4795320" y="4771171"/>
            <a:ext cx="198310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제목을 클릭하게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제품들의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볼수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각의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금액도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790777" y="5867565"/>
            <a:ext cx="2546477" cy="730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6388" y="5903184"/>
            <a:ext cx="2404110" cy="588010"/>
          </a:xfrm>
          <a:custGeom>
            <a:avLst/>
            <a:gdLst/>
            <a:ahLst/>
            <a:cxnLst/>
            <a:rect l="l" t="t" r="r" b="b"/>
            <a:pathLst>
              <a:path w="2404109" h="588010">
                <a:moveTo>
                  <a:pt x="0" y="0"/>
                </a:moveTo>
                <a:lnTo>
                  <a:pt x="2404010" y="0"/>
                </a:lnTo>
                <a:lnTo>
                  <a:pt x="2404010" y="587646"/>
                </a:lnTo>
                <a:lnTo>
                  <a:pt x="0" y="58764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902726" y="5998779"/>
            <a:ext cx="17780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닫기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버튼이나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밖의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창을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902726" y="6176854"/>
            <a:ext cx="141351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클릭하게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닫히게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1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681"/>
            <a:ext cx="19367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1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527" y="180777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842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47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39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39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420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228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189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189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189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189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522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88982"/>
            <a:ext cx="10684510" cy="6161405"/>
          </a:xfrm>
          <a:custGeom>
            <a:avLst/>
            <a:gdLst/>
            <a:ahLst/>
            <a:cxnLst/>
            <a:rect l="l" t="t" r="r" b="b"/>
            <a:pathLst>
              <a:path w="10684510" h="6161405">
                <a:moveTo>
                  <a:pt x="0" y="0"/>
                </a:moveTo>
                <a:lnTo>
                  <a:pt x="10684489" y="0"/>
                </a:lnTo>
                <a:lnTo>
                  <a:pt x="10684489" y="6161392"/>
                </a:lnTo>
                <a:lnTo>
                  <a:pt x="0" y="6161392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160" y="2590930"/>
            <a:ext cx="8485505" cy="4612640"/>
          </a:xfrm>
          <a:custGeom>
            <a:avLst/>
            <a:gdLst/>
            <a:ahLst/>
            <a:cxnLst/>
            <a:rect l="l" t="t" r="r" b="b"/>
            <a:pathLst>
              <a:path w="8485505" h="4612640">
                <a:moveTo>
                  <a:pt x="0" y="0"/>
                </a:moveTo>
                <a:lnTo>
                  <a:pt x="8485265" y="0"/>
                </a:lnTo>
                <a:lnTo>
                  <a:pt x="8485265" y="4612137"/>
                </a:lnTo>
                <a:lnTo>
                  <a:pt x="0" y="46121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04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결제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확인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2539" y="3000502"/>
            <a:ext cx="7701915" cy="3820160"/>
          </a:xfrm>
          <a:custGeom>
            <a:avLst/>
            <a:gdLst/>
            <a:ahLst/>
            <a:cxnLst/>
            <a:rect l="l" t="t" r="r" b="b"/>
            <a:pathLst>
              <a:path w="7701915" h="3820159">
                <a:moveTo>
                  <a:pt x="0" y="0"/>
                </a:moveTo>
                <a:lnTo>
                  <a:pt x="7701736" y="0"/>
                </a:lnTo>
                <a:lnTo>
                  <a:pt x="7701736" y="3819705"/>
                </a:lnTo>
                <a:lnTo>
                  <a:pt x="0" y="38197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2539" y="3004954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2539" y="6815755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6991" y="3000502"/>
            <a:ext cx="0" cy="3820160"/>
          </a:xfrm>
          <a:custGeom>
            <a:avLst/>
            <a:gdLst/>
            <a:ahLst/>
            <a:cxnLst/>
            <a:rect l="l" t="t" r="r" b="b"/>
            <a:pathLst>
              <a:path h="3820159">
                <a:moveTo>
                  <a:pt x="0" y="0"/>
                </a:moveTo>
                <a:lnTo>
                  <a:pt x="0" y="3819705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19824" y="3000502"/>
            <a:ext cx="0" cy="3820160"/>
          </a:xfrm>
          <a:custGeom>
            <a:avLst/>
            <a:gdLst/>
            <a:ahLst/>
            <a:cxnLst/>
            <a:rect l="l" t="t" r="r" b="b"/>
            <a:pathLst>
              <a:path h="3820159">
                <a:moveTo>
                  <a:pt x="0" y="0"/>
                </a:moveTo>
                <a:lnTo>
                  <a:pt x="0" y="3819705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5962" y="3062828"/>
            <a:ext cx="7533005" cy="3686175"/>
          </a:xfrm>
          <a:custGeom>
            <a:avLst/>
            <a:gdLst/>
            <a:ahLst/>
            <a:cxnLst/>
            <a:rect l="l" t="t" r="r" b="b"/>
            <a:pathLst>
              <a:path w="7533005" h="3686175">
                <a:moveTo>
                  <a:pt x="0" y="0"/>
                </a:moveTo>
                <a:lnTo>
                  <a:pt x="7532565" y="0"/>
                </a:lnTo>
                <a:lnTo>
                  <a:pt x="7532565" y="3686148"/>
                </a:lnTo>
                <a:lnTo>
                  <a:pt x="0" y="3686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5962" y="3067280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5962" y="6744525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0414" y="3062828"/>
            <a:ext cx="0" cy="3686175"/>
          </a:xfrm>
          <a:custGeom>
            <a:avLst/>
            <a:gdLst/>
            <a:ahLst/>
            <a:cxnLst/>
            <a:rect l="l" t="t" r="r" b="b"/>
            <a:pathLst>
              <a:path h="3686175">
                <a:moveTo>
                  <a:pt x="0" y="0"/>
                </a:moveTo>
                <a:lnTo>
                  <a:pt x="0" y="3686148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04075" y="3062828"/>
            <a:ext cx="0" cy="3686175"/>
          </a:xfrm>
          <a:custGeom>
            <a:avLst/>
            <a:gdLst/>
            <a:ahLst/>
            <a:cxnLst/>
            <a:rect l="l" t="t" r="r" b="b"/>
            <a:pathLst>
              <a:path h="3686175">
                <a:moveTo>
                  <a:pt x="0" y="0"/>
                </a:moveTo>
                <a:lnTo>
                  <a:pt x="0" y="3686148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3556" y="3330003"/>
            <a:ext cx="3695065" cy="365125"/>
          </a:xfrm>
          <a:custGeom>
            <a:avLst/>
            <a:gdLst/>
            <a:ahLst/>
            <a:cxnLst/>
            <a:rect l="l" t="t" r="r" b="b"/>
            <a:pathLst>
              <a:path w="3695065" h="365125">
                <a:moveTo>
                  <a:pt x="3516985" y="365048"/>
                </a:moveTo>
                <a:lnTo>
                  <a:pt x="178079" y="365048"/>
                </a:lnTo>
                <a:lnTo>
                  <a:pt x="130757" y="358684"/>
                </a:lnTo>
                <a:lnTo>
                  <a:pt x="88222" y="340727"/>
                </a:lnTo>
                <a:lnTo>
                  <a:pt x="52177" y="312877"/>
                </a:lnTo>
                <a:lnTo>
                  <a:pt x="24324" y="276835"/>
                </a:lnTo>
                <a:lnTo>
                  <a:pt x="6364" y="234303"/>
                </a:lnTo>
                <a:lnTo>
                  <a:pt x="0" y="186982"/>
                </a:lnTo>
                <a:lnTo>
                  <a:pt x="0" y="178066"/>
                </a:lnTo>
                <a:lnTo>
                  <a:pt x="6364" y="130745"/>
                </a:lnTo>
                <a:lnTo>
                  <a:pt x="24324" y="88213"/>
                </a:lnTo>
                <a:lnTo>
                  <a:pt x="52177" y="52171"/>
                </a:lnTo>
                <a:lnTo>
                  <a:pt x="88222" y="24321"/>
                </a:lnTo>
                <a:lnTo>
                  <a:pt x="130757" y="6363"/>
                </a:lnTo>
                <a:lnTo>
                  <a:pt x="178079" y="0"/>
                </a:lnTo>
                <a:lnTo>
                  <a:pt x="3516985" y="0"/>
                </a:lnTo>
                <a:lnTo>
                  <a:pt x="3564306" y="6363"/>
                </a:lnTo>
                <a:lnTo>
                  <a:pt x="3606839" y="24321"/>
                </a:lnTo>
                <a:lnTo>
                  <a:pt x="3642880" y="52171"/>
                </a:lnTo>
                <a:lnTo>
                  <a:pt x="3670730" y="88213"/>
                </a:lnTo>
                <a:lnTo>
                  <a:pt x="3688688" y="130745"/>
                </a:lnTo>
                <a:lnTo>
                  <a:pt x="3695052" y="178066"/>
                </a:lnTo>
                <a:lnTo>
                  <a:pt x="3695052" y="186982"/>
                </a:lnTo>
                <a:lnTo>
                  <a:pt x="3688688" y="234303"/>
                </a:lnTo>
                <a:lnTo>
                  <a:pt x="3670730" y="276835"/>
                </a:lnTo>
                <a:lnTo>
                  <a:pt x="3642880" y="312877"/>
                </a:lnTo>
                <a:lnTo>
                  <a:pt x="3606839" y="340727"/>
                </a:lnTo>
                <a:lnTo>
                  <a:pt x="3564306" y="358684"/>
                </a:lnTo>
                <a:lnTo>
                  <a:pt x="3516985" y="365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4516" y="3686149"/>
            <a:ext cx="3909060" cy="178435"/>
          </a:xfrm>
          <a:custGeom>
            <a:avLst/>
            <a:gdLst/>
            <a:ahLst/>
            <a:cxnLst/>
            <a:rect l="l" t="t" r="r" b="b"/>
            <a:pathLst>
              <a:path w="3909059" h="178435">
                <a:moveTo>
                  <a:pt x="3819715" y="178079"/>
                </a:moveTo>
                <a:lnTo>
                  <a:pt x="89039" y="178079"/>
                </a:lnTo>
                <a:lnTo>
                  <a:pt x="54392" y="171078"/>
                </a:lnTo>
                <a:lnTo>
                  <a:pt x="26088" y="151990"/>
                </a:lnTo>
                <a:lnTo>
                  <a:pt x="7000" y="123686"/>
                </a:lnTo>
                <a:lnTo>
                  <a:pt x="0" y="89039"/>
                </a:lnTo>
                <a:lnTo>
                  <a:pt x="7000" y="54392"/>
                </a:lnTo>
                <a:lnTo>
                  <a:pt x="26088" y="26088"/>
                </a:lnTo>
                <a:lnTo>
                  <a:pt x="54392" y="7000"/>
                </a:lnTo>
                <a:lnTo>
                  <a:pt x="89039" y="0"/>
                </a:lnTo>
                <a:lnTo>
                  <a:pt x="3819715" y="0"/>
                </a:lnTo>
                <a:lnTo>
                  <a:pt x="3854360" y="7000"/>
                </a:lnTo>
                <a:lnTo>
                  <a:pt x="3882659" y="26088"/>
                </a:lnTo>
                <a:lnTo>
                  <a:pt x="3901743" y="54392"/>
                </a:lnTo>
                <a:lnTo>
                  <a:pt x="3908742" y="89039"/>
                </a:lnTo>
                <a:lnTo>
                  <a:pt x="3901743" y="123686"/>
                </a:lnTo>
                <a:lnTo>
                  <a:pt x="3882659" y="151990"/>
                </a:lnTo>
                <a:lnTo>
                  <a:pt x="3854360" y="171078"/>
                </a:lnTo>
                <a:lnTo>
                  <a:pt x="3819715" y="178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63555" y="3703897"/>
            <a:ext cx="3740150" cy="142875"/>
          </a:xfrm>
          <a:custGeom>
            <a:avLst/>
            <a:gdLst/>
            <a:ahLst/>
            <a:cxnLst/>
            <a:rect l="l" t="t" r="r" b="b"/>
            <a:pathLst>
              <a:path w="3740150" h="142875">
                <a:moveTo>
                  <a:pt x="0" y="0"/>
                </a:moveTo>
                <a:lnTo>
                  <a:pt x="3739571" y="0"/>
                </a:lnTo>
                <a:lnTo>
                  <a:pt x="3739571" y="142459"/>
                </a:lnTo>
                <a:lnTo>
                  <a:pt x="0" y="142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59103" y="3367211"/>
            <a:ext cx="374142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ct val="100000"/>
              </a:lnSpc>
            </a:pPr>
            <a:r>
              <a:rPr sz="1950" spc="-90" dirty="0">
                <a:latin typeface="Malgun Gothic"/>
                <a:cs typeface="Malgun Gothic"/>
              </a:rPr>
              <a:t>안녕하세요, </a:t>
            </a:r>
            <a:r>
              <a:rPr sz="1950" spc="-140" dirty="0">
                <a:latin typeface="Malgun Gothic"/>
                <a:cs typeface="Malgun Gothic"/>
              </a:rPr>
              <a:t>어한기</a:t>
            </a:r>
            <a:r>
              <a:rPr sz="1950" spc="-470" dirty="0">
                <a:latin typeface="Malgun Gothic"/>
                <a:cs typeface="Malgun Gothic"/>
              </a:rPr>
              <a:t> </a:t>
            </a:r>
            <a:r>
              <a:rPr sz="1950" spc="-140" dirty="0">
                <a:latin typeface="Malgun Gothic"/>
                <a:cs typeface="Malgun Gothic"/>
              </a:rPr>
              <a:t>고객님</a:t>
            </a:r>
            <a:endParaRPr sz="1950">
              <a:latin typeface="Malgun Gothic"/>
              <a:cs typeface="Malgun Gothic"/>
            </a:endParaRPr>
          </a:p>
          <a:p>
            <a:pPr algn="ctr">
              <a:lnSpc>
                <a:spcPts val="1175"/>
              </a:lnSpc>
              <a:spcBef>
                <a:spcPts val="240"/>
              </a:spcBef>
            </a:pPr>
            <a:r>
              <a:rPr sz="1050" spc="-75" dirty="0">
                <a:latin typeface="Malgun Gothic"/>
                <a:cs typeface="Malgun Gothic"/>
              </a:rPr>
              <a:t>마이페이지에서는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75" dirty="0">
                <a:latin typeface="Malgun Gothic"/>
                <a:cs typeface="Malgun Gothic"/>
              </a:rPr>
              <a:t>고객님의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활동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내역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90" dirty="0">
                <a:latin typeface="Malgun Gothic"/>
                <a:cs typeface="Malgun Gothic"/>
              </a:rPr>
              <a:t>및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정보를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80" dirty="0">
                <a:latin typeface="Malgun Gothic"/>
                <a:cs typeface="Malgun Gothic"/>
              </a:rPr>
              <a:t>확인할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90" dirty="0">
                <a:latin typeface="Malgun Gothic"/>
                <a:cs typeface="Malgun Gothic"/>
              </a:rPr>
              <a:t>수</a:t>
            </a:r>
            <a:r>
              <a:rPr sz="1050" spc="-150" dirty="0">
                <a:latin typeface="Malgun Gothic"/>
                <a:cs typeface="Malgun Gothic"/>
              </a:rPr>
              <a:t> </a:t>
            </a:r>
            <a:r>
              <a:rPr sz="1050" spc="-45" dirty="0">
                <a:latin typeface="Malgun Gothic"/>
                <a:cs typeface="Malgun Gothic"/>
              </a:rPr>
              <a:t>있습니다.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8874" y="4202507"/>
            <a:ext cx="1513840" cy="2261870"/>
          </a:xfrm>
          <a:custGeom>
            <a:avLst/>
            <a:gdLst/>
            <a:ahLst/>
            <a:cxnLst/>
            <a:rect l="l" t="t" r="r" b="b"/>
            <a:pathLst>
              <a:path w="1513840" h="2261870">
                <a:moveTo>
                  <a:pt x="0" y="0"/>
                </a:moveTo>
                <a:lnTo>
                  <a:pt x="1513636" y="0"/>
                </a:lnTo>
                <a:lnTo>
                  <a:pt x="1513636" y="2261550"/>
                </a:lnTo>
                <a:lnTo>
                  <a:pt x="0" y="2261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20319" y="4193599"/>
            <a:ext cx="1513840" cy="1077595"/>
          </a:xfrm>
          <a:custGeom>
            <a:avLst/>
            <a:gdLst/>
            <a:ahLst/>
            <a:cxnLst/>
            <a:rect l="l" t="t" r="r" b="b"/>
            <a:pathLst>
              <a:path w="1513840" h="1077595">
                <a:moveTo>
                  <a:pt x="0" y="0"/>
                </a:moveTo>
                <a:lnTo>
                  <a:pt x="1513636" y="0"/>
                </a:lnTo>
                <a:lnTo>
                  <a:pt x="1513636" y="1077416"/>
                </a:lnTo>
                <a:lnTo>
                  <a:pt x="0" y="10774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0319" y="5546964"/>
            <a:ext cx="1513840" cy="9525"/>
          </a:xfrm>
          <a:custGeom>
            <a:avLst/>
            <a:gdLst/>
            <a:ahLst/>
            <a:cxnLst/>
            <a:rect l="l" t="t" r="r" b="b"/>
            <a:pathLst>
              <a:path w="1513840" h="9525">
                <a:moveTo>
                  <a:pt x="0" y="0"/>
                </a:moveTo>
                <a:lnTo>
                  <a:pt x="1513635" y="0"/>
                </a:lnTo>
                <a:lnTo>
                  <a:pt x="1513635" y="8964"/>
                </a:lnTo>
                <a:lnTo>
                  <a:pt x="0" y="89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0319" y="5929829"/>
            <a:ext cx="1513840" cy="525780"/>
          </a:xfrm>
          <a:custGeom>
            <a:avLst/>
            <a:gdLst/>
            <a:ahLst/>
            <a:cxnLst/>
            <a:rect l="l" t="t" r="r" b="b"/>
            <a:pathLst>
              <a:path w="1513840" h="525779">
                <a:moveTo>
                  <a:pt x="0" y="0"/>
                </a:moveTo>
                <a:lnTo>
                  <a:pt x="1513635" y="0"/>
                </a:lnTo>
                <a:lnTo>
                  <a:pt x="1513635" y="525316"/>
                </a:lnTo>
                <a:lnTo>
                  <a:pt x="0" y="525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2860" y="4202503"/>
            <a:ext cx="1513840" cy="1077595"/>
          </a:xfrm>
          <a:custGeom>
            <a:avLst/>
            <a:gdLst/>
            <a:ahLst/>
            <a:cxnLst/>
            <a:rect l="l" t="t" r="r" b="b"/>
            <a:pathLst>
              <a:path w="1513839" h="1077595">
                <a:moveTo>
                  <a:pt x="0" y="0"/>
                </a:moveTo>
                <a:lnTo>
                  <a:pt x="1513636" y="0"/>
                </a:lnTo>
                <a:lnTo>
                  <a:pt x="1513636" y="1077415"/>
                </a:lnTo>
                <a:lnTo>
                  <a:pt x="0" y="1077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12860" y="6036674"/>
            <a:ext cx="1513840" cy="427990"/>
          </a:xfrm>
          <a:custGeom>
            <a:avLst/>
            <a:gdLst/>
            <a:ahLst/>
            <a:cxnLst/>
            <a:rect l="l" t="t" r="r" b="b"/>
            <a:pathLst>
              <a:path w="1513839" h="427989">
                <a:moveTo>
                  <a:pt x="0" y="0"/>
                </a:moveTo>
                <a:lnTo>
                  <a:pt x="1513635" y="0"/>
                </a:lnTo>
                <a:lnTo>
                  <a:pt x="1513635" y="427375"/>
                </a:lnTo>
                <a:lnTo>
                  <a:pt x="0" y="4273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0881" y="4202507"/>
            <a:ext cx="1513840" cy="2261870"/>
          </a:xfrm>
          <a:custGeom>
            <a:avLst/>
            <a:gdLst/>
            <a:ahLst/>
            <a:cxnLst/>
            <a:rect l="l" t="t" r="r" b="b"/>
            <a:pathLst>
              <a:path w="1513839" h="2261870">
                <a:moveTo>
                  <a:pt x="0" y="0"/>
                </a:moveTo>
                <a:lnTo>
                  <a:pt x="1513636" y="0"/>
                </a:lnTo>
                <a:lnTo>
                  <a:pt x="1513636" y="2261550"/>
                </a:lnTo>
                <a:lnTo>
                  <a:pt x="0" y="2261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2857" y="4211472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60" h="1068704">
                <a:moveTo>
                  <a:pt x="0" y="0"/>
                </a:moveTo>
                <a:lnTo>
                  <a:pt x="1495828" y="0"/>
                </a:lnTo>
                <a:lnTo>
                  <a:pt x="1495828" y="1068448"/>
                </a:lnTo>
                <a:lnTo>
                  <a:pt x="0" y="1068448"/>
                </a:lnTo>
                <a:lnTo>
                  <a:pt x="0" y="0"/>
                </a:lnTo>
                <a:close/>
              </a:path>
            </a:pathLst>
          </a:custGeom>
          <a:ln w="17807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2857" y="4211472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60" h="1068704">
                <a:moveTo>
                  <a:pt x="1495828" y="0"/>
                </a:moveTo>
                <a:lnTo>
                  <a:pt x="0" y="1068448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12857" y="4211472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60" h="1068704">
                <a:moveTo>
                  <a:pt x="0" y="0"/>
                </a:moveTo>
                <a:lnTo>
                  <a:pt x="1495828" y="1068448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29224" y="4202569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59" h="1068704">
                <a:moveTo>
                  <a:pt x="0" y="0"/>
                </a:moveTo>
                <a:lnTo>
                  <a:pt x="1495828" y="0"/>
                </a:lnTo>
                <a:lnTo>
                  <a:pt x="1495828" y="1068448"/>
                </a:lnTo>
                <a:lnTo>
                  <a:pt x="0" y="1068448"/>
                </a:lnTo>
                <a:lnTo>
                  <a:pt x="0" y="0"/>
                </a:lnTo>
                <a:close/>
              </a:path>
            </a:pathLst>
          </a:custGeom>
          <a:ln w="17807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9224" y="4202569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59" h="1068704">
                <a:moveTo>
                  <a:pt x="1495828" y="0"/>
                </a:moveTo>
                <a:lnTo>
                  <a:pt x="0" y="1068448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29224" y="4202569"/>
            <a:ext cx="1496060" cy="1068705"/>
          </a:xfrm>
          <a:custGeom>
            <a:avLst/>
            <a:gdLst/>
            <a:ahLst/>
            <a:cxnLst/>
            <a:rect l="l" t="t" r="r" b="b"/>
            <a:pathLst>
              <a:path w="1496059" h="1068704">
                <a:moveTo>
                  <a:pt x="0" y="0"/>
                </a:moveTo>
                <a:lnTo>
                  <a:pt x="1495828" y="1068448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2860" y="5279860"/>
            <a:ext cx="1513840" cy="285115"/>
          </a:xfrm>
          <a:custGeom>
            <a:avLst/>
            <a:gdLst/>
            <a:ahLst/>
            <a:cxnLst/>
            <a:rect l="l" t="t" r="r" b="b"/>
            <a:pathLst>
              <a:path w="1513839" h="285114">
                <a:moveTo>
                  <a:pt x="0" y="0"/>
                </a:moveTo>
                <a:lnTo>
                  <a:pt x="1513636" y="0"/>
                </a:lnTo>
                <a:lnTo>
                  <a:pt x="1513636" y="284919"/>
                </a:lnTo>
                <a:lnTo>
                  <a:pt x="0" y="284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11415" y="5270956"/>
            <a:ext cx="1513840" cy="276225"/>
          </a:xfrm>
          <a:custGeom>
            <a:avLst/>
            <a:gdLst/>
            <a:ahLst/>
            <a:cxnLst/>
            <a:rect l="l" t="t" r="r" b="b"/>
            <a:pathLst>
              <a:path w="1513840" h="276225">
                <a:moveTo>
                  <a:pt x="0" y="0"/>
                </a:moveTo>
                <a:lnTo>
                  <a:pt x="1513636" y="0"/>
                </a:lnTo>
                <a:lnTo>
                  <a:pt x="1513636" y="276015"/>
                </a:lnTo>
                <a:lnTo>
                  <a:pt x="0" y="2760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12860" y="5555875"/>
            <a:ext cx="1513840" cy="481330"/>
          </a:xfrm>
          <a:custGeom>
            <a:avLst/>
            <a:gdLst/>
            <a:ahLst/>
            <a:cxnLst/>
            <a:rect l="l" t="t" r="r" b="b"/>
            <a:pathLst>
              <a:path w="1513839" h="481329">
                <a:moveTo>
                  <a:pt x="0" y="0"/>
                </a:moveTo>
                <a:lnTo>
                  <a:pt x="1513636" y="0"/>
                </a:lnTo>
                <a:lnTo>
                  <a:pt x="1513636" y="480802"/>
                </a:lnTo>
                <a:lnTo>
                  <a:pt x="0" y="480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02231" y="5289039"/>
            <a:ext cx="93662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예약</a:t>
            </a:r>
            <a:r>
              <a:rPr sz="1400" spc="-33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확인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16799"/>
              </a:lnSpc>
              <a:spcBef>
                <a:spcPts val="280"/>
              </a:spcBef>
            </a:pPr>
            <a:r>
              <a:rPr sz="700" spc="-70" dirty="0">
                <a:solidFill>
                  <a:srgbClr val="7E7E7E"/>
                </a:solidFill>
                <a:latin typeface="Malgun Gothic"/>
                <a:cs typeface="Malgun Gothic"/>
              </a:rPr>
              <a:t>고객님이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5" dirty="0">
                <a:solidFill>
                  <a:srgbClr val="7E7E7E"/>
                </a:solidFill>
                <a:latin typeface="Malgun Gothic"/>
                <a:cs typeface="Malgun Gothic"/>
              </a:rPr>
              <a:t>결제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5" dirty="0">
                <a:solidFill>
                  <a:srgbClr val="7E7E7E"/>
                </a:solidFill>
                <a:latin typeface="Malgun Gothic"/>
                <a:cs typeface="Malgun Gothic"/>
              </a:rPr>
              <a:t>하신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70" dirty="0">
                <a:solidFill>
                  <a:srgbClr val="7E7E7E"/>
                </a:solidFill>
                <a:latin typeface="Malgun Gothic"/>
                <a:cs typeface="Malgun Gothic"/>
              </a:rPr>
              <a:t>상품을 </a:t>
            </a:r>
            <a:r>
              <a:rPr sz="700" spc="-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5" dirty="0">
                <a:solidFill>
                  <a:srgbClr val="7E7E7E"/>
                </a:solidFill>
                <a:latin typeface="Malgun Gothic"/>
                <a:cs typeface="Malgun Gothic"/>
              </a:rPr>
              <a:t>확인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0" dirty="0">
                <a:solidFill>
                  <a:srgbClr val="7E7E7E"/>
                </a:solidFill>
                <a:latin typeface="Malgun Gothic"/>
                <a:cs typeface="Malgun Gothic"/>
              </a:rPr>
              <a:t>할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60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700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20319" y="5555875"/>
            <a:ext cx="1513840" cy="374015"/>
          </a:xfrm>
          <a:custGeom>
            <a:avLst/>
            <a:gdLst/>
            <a:ahLst/>
            <a:cxnLst/>
            <a:rect l="l" t="t" r="r" b="b"/>
            <a:pathLst>
              <a:path w="1513840" h="374014">
                <a:moveTo>
                  <a:pt x="0" y="0"/>
                </a:moveTo>
                <a:lnTo>
                  <a:pt x="1513636" y="0"/>
                </a:lnTo>
                <a:lnTo>
                  <a:pt x="1513636" y="373957"/>
                </a:lnTo>
                <a:lnTo>
                  <a:pt x="0" y="3739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551482" y="5280136"/>
            <a:ext cx="144907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구매</a:t>
            </a:r>
            <a:r>
              <a:rPr sz="1400" spc="-33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Malgun Gothic"/>
                <a:cs typeface="Malgun Gothic"/>
              </a:rPr>
              <a:t>내역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16799"/>
              </a:lnSpc>
              <a:spcBef>
                <a:spcPts val="350"/>
              </a:spcBef>
            </a:pPr>
            <a:r>
              <a:rPr sz="1050" spc="-75" dirty="0">
                <a:solidFill>
                  <a:srgbClr val="7E7E7E"/>
                </a:solidFill>
                <a:latin typeface="Malgun Gothic"/>
                <a:cs typeface="Malgun Gothic"/>
              </a:rPr>
              <a:t>고객님이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받아</a:t>
            </a:r>
            <a:r>
              <a:rPr sz="1050" spc="-2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가신</a:t>
            </a:r>
            <a:r>
              <a:rPr sz="1050" spc="-1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상품을 </a:t>
            </a:r>
            <a:r>
              <a:rPr sz="1050" spc="-3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80" dirty="0">
                <a:solidFill>
                  <a:srgbClr val="7E7E7E"/>
                </a:solidFill>
                <a:latin typeface="Malgun Gothic"/>
                <a:cs typeface="Malgun Gothic"/>
              </a:rPr>
              <a:t>확인</a:t>
            </a:r>
            <a:r>
              <a:rPr sz="1050" spc="-17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90" dirty="0">
                <a:solidFill>
                  <a:srgbClr val="7E7E7E"/>
                </a:solidFill>
                <a:latin typeface="Malgun Gothic"/>
                <a:cs typeface="Malgun Gothic"/>
              </a:rPr>
              <a:t>할</a:t>
            </a:r>
            <a:r>
              <a:rPr sz="1050" spc="-17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90" dirty="0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sz="1050" spc="-17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있습니다.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90936" y="6090158"/>
            <a:ext cx="1148715" cy="365125"/>
          </a:xfrm>
          <a:custGeom>
            <a:avLst/>
            <a:gdLst/>
            <a:ahLst/>
            <a:cxnLst/>
            <a:rect l="l" t="t" r="r" b="b"/>
            <a:pathLst>
              <a:path w="1148714" h="365125">
                <a:moveTo>
                  <a:pt x="1112964" y="365061"/>
                </a:moveTo>
                <a:lnTo>
                  <a:pt x="35610" y="365061"/>
                </a:lnTo>
                <a:lnTo>
                  <a:pt x="21752" y="362259"/>
                </a:lnTo>
                <a:lnTo>
                  <a:pt x="10433" y="354622"/>
                </a:lnTo>
                <a:lnTo>
                  <a:pt x="2799" y="343298"/>
                </a:lnTo>
                <a:lnTo>
                  <a:pt x="0" y="32943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112964" y="0"/>
                </a:lnTo>
                <a:lnTo>
                  <a:pt x="1126824" y="2801"/>
                </a:lnTo>
                <a:lnTo>
                  <a:pt x="1138148" y="10439"/>
                </a:lnTo>
                <a:lnTo>
                  <a:pt x="1145786" y="21763"/>
                </a:lnTo>
                <a:lnTo>
                  <a:pt x="1148588" y="35623"/>
                </a:lnTo>
                <a:lnTo>
                  <a:pt x="1148588" y="329438"/>
                </a:lnTo>
                <a:lnTo>
                  <a:pt x="1145786" y="343298"/>
                </a:lnTo>
                <a:lnTo>
                  <a:pt x="1138148" y="354622"/>
                </a:lnTo>
                <a:lnTo>
                  <a:pt x="1126824" y="362259"/>
                </a:lnTo>
                <a:lnTo>
                  <a:pt x="1112964" y="36506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98113" y="6181899"/>
            <a:ext cx="53086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5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80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98401" y="6099060"/>
            <a:ext cx="1148715" cy="365125"/>
          </a:xfrm>
          <a:custGeom>
            <a:avLst/>
            <a:gdLst/>
            <a:ahLst/>
            <a:cxnLst/>
            <a:rect l="l" t="t" r="r" b="b"/>
            <a:pathLst>
              <a:path w="1148715" h="365125">
                <a:moveTo>
                  <a:pt x="1112964" y="365061"/>
                </a:moveTo>
                <a:lnTo>
                  <a:pt x="35610" y="365061"/>
                </a:lnTo>
                <a:lnTo>
                  <a:pt x="21752" y="362259"/>
                </a:lnTo>
                <a:lnTo>
                  <a:pt x="10433" y="354622"/>
                </a:lnTo>
                <a:lnTo>
                  <a:pt x="2799" y="343298"/>
                </a:lnTo>
                <a:lnTo>
                  <a:pt x="0" y="32943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112964" y="0"/>
                </a:lnTo>
                <a:lnTo>
                  <a:pt x="1126822" y="2801"/>
                </a:lnTo>
                <a:lnTo>
                  <a:pt x="1138142" y="10439"/>
                </a:lnTo>
                <a:lnTo>
                  <a:pt x="1145775" y="21763"/>
                </a:lnTo>
                <a:lnTo>
                  <a:pt x="1148575" y="35623"/>
                </a:lnTo>
                <a:lnTo>
                  <a:pt x="1148575" y="329438"/>
                </a:lnTo>
                <a:lnTo>
                  <a:pt x="1145775" y="343298"/>
                </a:lnTo>
                <a:lnTo>
                  <a:pt x="1138142" y="354622"/>
                </a:lnTo>
                <a:lnTo>
                  <a:pt x="1126822" y="362259"/>
                </a:lnTo>
                <a:lnTo>
                  <a:pt x="1112964" y="36506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005573" y="6190803"/>
            <a:ext cx="53086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100" spc="-55" dirty="0">
                <a:solidFill>
                  <a:srgbClr val="3F3F3F"/>
                </a:solidFill>
                <a:latin typeface="Malgun Gothic"/>
                <a:cs typeface="Malgun Gothic"/>
              </a:rPr>
              <a:t>바로가</a:t>
            </a:r>
            <a:r>
              <a:rPr sz="1100" spc="-80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782525" y="2162447"/>
            <a:ext cx="13963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결제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확인</a:t>
            </a:r>
            <a:endParaRPr sz="8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600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618"/>
            <a:ext cx="25952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결제 확인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예약확인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527" y="180715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779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410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32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32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357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165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126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126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126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126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459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406791"/>
            <a:ext cx="10684510" cy="6143625"/>
          </a:xfrm>
          <a:custGeom>
            <a:avLst/>
            <a:gdLst/>
            <a:ahLst/>
            <a:cxnLst/>
            <a:rect l="l" t="t" r="r" b="b"/>
            <a:pathLst>
              <a:path w="10684510" h="6143625">
                <a:moveTo>
                  <a:pt x="0" y="0"/>
                </a:moveTo>
                <a:lnTo>
                  <a:pt x="10684489" y="0"/>
                </a:lnTo>
                <a:lnTo>
                  <a:pt x="10684489" y="6143586"/>
                </a:lnTo>
                <a:lnTo>
                  <a:pt x="0" y="6143586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6841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예약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확인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3697" y="2145804"/>
            <a:ext cx="2715895" cy="205104"/>
          </a:xfrm>
          <a:custGeom>
            <a:avLst/>
            <a:gdLst/>
            <a:ahLst/>
            <a:cxnLst/>
            <a:rect l="l" t="t" r="r" b="b"/>
            <a:pathLst>
              <a:path w="2715895" h="205105">
                <a:moveTo>
                  <a:pt x="2617698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617698" y="0"/>
                </a:lnTo>
                <a:lnTo>
                  <a:pt x="2655810" y="7700"/>
                </a:lnTo>
                <a:lnTo>
                  <a:pt x="2686943" y="28697"/>
                </a:lnTo>
                <a:lnTo>
                  <a:pt x="2707940" y="59830"/>
                </a:lnTo>
                <a:lnTo>
                  <a:pt x="2715641" y="97942"/>
                </a:lnTo>
                <a:lnTo>
                  <a:pt x="2715641" y="106845"/>
                </a:lnTo>
                <a:lnTo>
                  <a:pt x="2707940" y="144956"/>
                </a:lnTo>
                <a:lnTo>
                  <a:pt x="2686943" y="176090"/>
                </a:lnTo>
                <a:lnTo>
                  <a:pt x="2655810" y="197086"/>
                </a:lnTo>
                <a:lnTo>
                  <a:pt x="2617698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66108" y="2162384"/>
            <a:ext cx="193040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결제 확인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예약</a:t>
            </a:r>
            <a:r>
              <a:rPr sz="850" spc="-150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확인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599892"/>
            <a:ext cx="8485505" cy="4951095"/>
          </a:xfrm>
          <a:custGeom>
            <a:avLst/>
            <a:gdLst/>
            <a:ahLst/>
            <a:cxnLst/>
            <a:rect l="l" t="t" r="r" b="b"/>
            <a:pathLst>
              <a:path w="8485505" h="4951095">
                <a:moveTo>
                  <a:pt x="0" y="0"/>
                </a:moveTo>
                <a:lnTo>
                  <a:pt x="8485265" y="0"/>
                </a:lnTo>
                <a:lnTo>
                  <a:pt x="8485265" y="4950485"/>
                </a:lnTo>
                <a:lnTo>
                  <a:pt x="0" y="49504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2539" y="3000565"/>
            <a:ext cx="7701915" cy="4550410"/>
          </a:xfrm>
          <a:custGeom>
            <a:avLst/>
            <a:gdLst/>
            <a:ahLst/>
            <a:cxnLst/>
            <a:rect l="l" t="t" r="r" b="b"/>
            <a:pathLst>
              <a:path w="7701915" h="4550409">
                <a:moveTo>
                  <a:pt x="0" y="0"/>
                </a:moveTo>
                <a:lnTo>
                  <a:pt x="7701736" y="0"/>
                </a:lnTo>
                <a:lnTo>
                  <a:pt x="7701736" y="4549813"/>
                </a:lnTo>
                <a:lnTo>
                  <a:pt x="0" y="45498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2539" y="3004891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6991" y="3000565"/>
            <a:ext cx="0" cy="4550410"/>
          </a:xfrm>
          <a:custGeom>
            <a:avLst/>
            <a:gdLst/>
            <a:ahLst/>
            <a:cxnLst/>
            <a:rect l="l" t="t" r="r" b="b"/>
            <a:pathLst>
              <a:path h="4550409">
                <a:moveTo>
                  <a:pt x="0" y="0"/>
                </a:moveTo>
                <a:lnTo>
                  <a:pt x="0" y="454981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9824" y="3000565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1104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9824" y="3677124"/>
            <a:ext cx="0" cy="3873500"/>
          </a:xfrm>
          <a:custGeom>
            <a:avLst/>
            <a:gdLst/>
            <a:ahLst/>
            <a:cxnLst/>
            <a:rect l="l" t="t" r="r" b="b"/>
            <a:pathLst>
              <a:path h="3873500">
                <a:moveTo>
                  <a:pt x="0" y="0"/>
                </a:moveTo>
                <a:lnTo>
                  <a:pt x="0" y="3873254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5968" y="3071786"/>
            <a:ext cx="7533005" cy="4478655"/>
          </a:xfrm>
          <a:custGeom>
            <a:avLst/>
            <a:gdLst/>
            <a:ahLst/>
            <a:cxnLst/>
            <a:rect l="l" t="t" r="r" b="b"/>
            <a:pathLst>
              <a:path w="7533005" h="4478655">
                <a:moveTo>
                  <a:pt x="0" y="0"/>
                </a:moveTo>
                <a:lnTo>
                  <a:pt x="7532558" y="0"/>
                </a:lnTo>
                <a:lnTo>
                  <a:pt x="7532558" y="4478591"/>
                </a:lnTo>
                <a:lnTo>
                  <a:pt x="0" y="44785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5962" y="3076121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417" y="3071786"/>
            <a:ext cx="0" cy="4478655"/>
          </a:xfrm>
          <a:custGeom>
            <a:avLst/>
            <a:gdLst/>
            <a:ahLst/>
            <a:cxnLst/>
            <a:rect l="l" t="t" r="r" b="b"/>
            <a:pathLst>
              <a:path h="4478655">
                <a:moveTo>
                  <a:pt x="0" y="0"/>
                </a:moveTo>
                <a:lnTo>
                  <a:pt x="0" y="4478591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4075" y="3677124"/>
            <a:ext cx="0" cy="3873500"/>
          </a:xfrm>
          <a:custGeom>
            <a:avLst/>
            <a:gdLst/>
            <a:ahLst/>
            <a:cxnLst/>
            <a:rect l="l" t="t" r="r" b="b"/>
            <a:pathLst>
              <a:path h="3873500">
                <a:moveTo>
                  <a:pt x="0" y="0"/>
                </a:moveTo>
                <a:lnTo>
                  <a:pt x="0" y="3873254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8555" y="3392204"/>
            <a:ext cx="7043420" cy="1077595"/>
          </a:xfrm>
          <a:custGeom>
            <a:avLst/>
            <a:gdLst/>
            <a:ahLst/>
            <a:cxnLst/>
            <a:rect l="l" t="t" r="r" b="b"/>
            <a:pathLst>
              <a:path w="7043420" h="1077595">
                <a:moveTo>
                  <a:pt x="0" y="0"/>
                </a:moveTo>
                <a:lnTo>
                  <a:pt x="7042859" y="0"/>
                </a:lnTo>
                <a:lnTo>
                  <a:pt x="7042859" y="1077352"/>
                </a:lnTo>
                <a:lnTo>
                  <a:pt x="0" y="107735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1416" y="3828487"/>
            <a:ext cx="801370" cy="222885"/>
          </a:xfrm>
          <a:custGeom>
            <a:avLst/>
            <a:gdLst/>
            <a:ahLst/>
            <a:cxnLst/>
            <a:rect l="l" t="t" r="r" b="b"/>
            <a:pathLst>
              <a:path w="801369" h="222885">
                <a:moveTo>
                  <a:pt x="0" y="0"/>
                </a:moveTo>
                <a:lnTo>
                  <a:pt x="801336" y="0"/>
                </a:lnTo>
                <a:lnTo>
                  <a:pt x="801336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31042" y="3838910"/>
            <a:ext cx="69723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25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기간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07459" y="4683246"/>
            <a:ext cx="846455" cy="400685"/>
          </a:xfrm>
          <a:custGeom>
            <a:avLst/>
            <a:gdLst/>
            <a:ahLst/>
            <a:cxnLst/>
            <a:rect l="l" t="t" r="r" b="b"/>
            <a:pathLst>
              <a:path w="846455" h="400685">
                <a:moveTo>
                  <a:pt x="0" y="0"/>
                </a:moveTo>
                <a:lnTo>
                  <a:pt x="845855" y="0"/>
                </a:lnTo>
                <a:lnTo>
                  <a:pt x="845855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53314" y="4683246"/>
            <a:ext cx="703580" cy="400685"/>
          </a:xfrm>
          <a:custGeom>
            <a:avLst/>
            <a:gdLst/>
            <a:ahLst/>
            <a:cxnLst/>
            <a:rect l="l" t="t" r="r" b="b"/>
            <a:pathLst>
              <a:path w="703579" h="400685">
                <a:moveTo>
                  <a:pt x="0" y="0"/>
                </a:moveTo>
                <a:lnTo>
                  <a:pt x="703395" y="0"/>
                </a:lnTo>
                <a:lnTo>
                  <a:pt x="703395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6710" y="4683246"/>
            <a:ext cx="2831465" cy="400685"/>
          </a:xfrm>
          <a:custGeom>
            <a:avLst/>
            <a:gdLst/>
            <a:ahLst/>
            <a:cxnLst/>
            <a:rect l="l" t="t" r="r" b="b"/>
            <a:pathLst>
              <a:path w="2831465" h="400685">
                <a:moveTo>
                  <a:pt x="0" y="0"/>
                </a:moveTo>
                <a:lnTo>
                  <a:pt x="2831389" y="0"/>
                </a:lnTo>
                <a:lnTo>
                  <a:pt x="2831389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88100" y="4683246"/>
            <a:ext cx="1336040" cy="400685"/>
          </a:xfrm>
          <a:custGeom>
            <a:avLst/>
            <a:gdLst/>
            <a:ahLst/>
            <a:cxnLst/>
            <a:rect l="l" t="t" r="r" b="b"/>
            <a:pathLst>
              <a:path w="1336040" h="400685">
                <a:moveTo>
                  <a:pt x="0" y="0"/>
                </a:moveTo>
                <a:lnTo>
                  <a:pt x="1335561" y="0"/>
                </a:lnTo>
                <a:lnTo>
                  <a:pt x="1335561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3661" y="4683246"/>
            <a:ext cx="1336040" cy="400685"/>
          </a:xfrm>
          <a:custGeom>
            <a:avLst/>
            <a:gdLst/>
            <a:ahLst/>
            <a:cxnLst/>
            <a:rect l="l" t="t" r="r" b="b"/>
            <a:pathLst>
              <a:path w="1336040" h="400685">
                <a:moveTo>
                  <a:pt x="0" y="0"/>
                </a:moveTo>
                <a:lnTo>
                  <a:pt x="1335561" y="0"/>
                </a:lnTo>
                <a:lnTo>
                  <a:pt x="1335561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7459" y="5088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3314" y="5088366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56710" y="5088366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8100" y="5088366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3661" y="5088366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7459" y="5088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7459" y="549793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3314" y="5088366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53314" y="549793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6710" y="5088366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56710" y="549793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88100" y="5088366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88100" y="54979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3661" y="5088366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3661" y="54979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7459" y="549793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07459" y="590751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53314" y="549793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53314" y="590751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6710" y="549793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6710" y="590751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88100" y="54979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88100" y="59075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23661" y="54979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23661" y="59075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7459" y="590751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07459" y="63170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53314" y="590751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53314" y="631708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56710" y="590751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56710" y="6317083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8100" y="59075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57271" y="6317083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23661" y="59075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23661" y="6317083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7459" y="63170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07459" y="672665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3314" y="631708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314" y="672665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56710" y="6317083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56710" y="672665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57271" y="6317083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57271" y="672665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23661" y="6317083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3661" y="672665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7459" y="672665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7459" y="71362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53314" y="672665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3314" y="7136227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56710" y="672665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6710" y="7136227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57271" y="672665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57271" y="7136227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23661" y="672665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23661" y="713622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07459" y="71362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3314" y="7136227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56710" y="7136227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55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57271" y="7136227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90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23661" y="713622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07463" y="4687758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0" y="0"/>
                </a:lnTo>
              </a:path>
            </a:pathLst>
          </a:custGeom>
          <a:ln w="878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53314" y="4687758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78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56710" y="4687758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78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88100" y="4687758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78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23661" y="4687758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78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07463" y="754586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0" y="0"/>
                </a:lnTo>
              </a:path>
            </a:pathLst>
          </a:custGeom>
          <a:ln w="90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53314" y="7545862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90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56710" y="7545862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90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88100" y="7545862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0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23661" y="7545862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0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807459" y="4811903"/>
            <a:ext cx="7052309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735">
              <a:lnSpc>
                <a:spcPct val="100000"/>
              </a:lnSpc>
              <a:tabLst>
                <a:tab pos="2764155" algn="l"/>
                <a:tab pos="4763135" algn="l"/>
                <a:tab pos="6182995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번</a:t>
            </a:r>
            <a:r>
              <a:rPr sz="95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호	상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명	결 제</a:t>
            </a:r>
            <a:r>
              <a:rPr sz="950" spc="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금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	결 제</a:t>
            </a:r>
            <a:r>
              <a:rPr sz="95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48080">
              <a:lnSpc>
                <a:spcPct val="100000"/>
              </a:lnSpc>
              <a:spcBef>
                <a:spcPts val="865"/>
              </a:spcBef>
              <a:tabLst>
                <a:tab pos="2496820" algn="l"/>
                <a:tab pos="4838700" algn="l"/>
                <a:tab pos="613854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초코빵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3개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10.000</a:t>
            </a:r>
            <a:r>
              <a:rPr sz="950" spc="3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16-09-11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970053" y="5622143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78903" y="5622143"/>
            <a:ext cx="10121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크림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2개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696268" y="5622143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907177" y="5622143"/>
            <a:ext cx="5397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70053" y="6031715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70053" y="6441287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70053" y="6850860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943342" y="7260432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163610" y="479911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07285" y="4833963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54707" y="521759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08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08" y="17805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98382" y="525244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7993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70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54707" y="560045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66"/>
                </a:moveTo>
                <a:lnTo>
                  <a:pt x="35610" y="178066"/>
                </a:lnTo>
                <a:lnTo>
                  <a:pt x="21752" y="175267"/>
                </a:lnTo>
                <a:lnTo>
                  <a:pt x="10433" y="167633"/>
                </a:lnTo>
                <a:lnTo>
                  <a:pt x="2799" y="156313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4" y="160261"/>
                </a:lnTo>
                <a:lnTo>
                  <a:pt x="167639" y="167633"/>
                </a:lnTo>
                <a:lnTo>
                  <a:pt x="156315" y="175267"/>
                </a:lnTo>
                <a:lnTo>
                  <a:pt x="142455" y="178066"/>
                </a:lnTo>
                <a:close/>
              </a:path>
              <a:path w="178435" h="178435">
                <a:moveTo>
                  <a:pt x="172614" y="160261"/>
                </a:moveTo>
                <a:lnTo>
                  <a:pt x="152285" y="160261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3"/>
                </a:lnTo>
                <a:lnTo>
                  <a:pt x="172614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98382" y="5635294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45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36"/>
                </a:lnTo>
                <a:lnTo>
                  <a:pt x="35801" y="97218"/>
                </a:lnTo>
                <a:lnTo>
                  <a:pt x="35687" y="97027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54707" y="598331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98382" y="6018161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08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0805" y="98145"/>
                </a:lnTo>
                <a:lnTo>
                  <a:pt x="39408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45804" y="640179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08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4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08" y="17805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89479" y="6436639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27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27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7993"/>
                </a:lnTo>
                <a:lnTo>
                  <a:pt x="36842" y="97688"/>
                </a:lnTo>
                <a:lnTo>
                  <a:pt x="36245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70"/>
                </a:lnTo>
                <a:lnTo>
                  <a:pt x="8610" y="53517"/>
                </a:lnTo>
                <a:lnTo>
                  <a:pt x="11137" y="55867"/>
                </a:lnTo>
                <a:lnTo>
                  <a:pt x="38239" y="82232"/>
                </a:lnTo>
                <a:lnTo>
                  <a:pt x="52927" y="82232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145804" y="680246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40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40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4">
                <a:moveTo>
                  <a:pt x="172616" y="160261"/>
                </a:moveTo>
                <a:lnTo>
                  <a:pt x="152285" y="160261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89479" y="6837298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27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27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45" y="97535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32"/>
                </a:lnTo>
                <a:lnTo>
                  <a:pt x="52927" y="82232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45804" y="72387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4">
                <a:moveTo>
                  <a:pt x="172616" y="160261"/>
                </a:moveTo>
                <a:lnTo>
                  <a:pt x="152285" y="160261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89479" y="7273582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19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19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550" y="97574"/>
                </a:lnTo>
                <a:lnTo>
                  <a:pt x="36245" y="97536"/>
                </a:lnTo>
                <a:lnTo>
                  <a:pt x="35801" y="97218"/>
                </a:lnTo>
                <a:lnTo>
                  <a:pt x="35687" y="97028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45"/>
                </a:lnTo>
                <a:lnTo>
                  <a:pt x="52919" y="82245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294384" y="3766161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오늘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953261" y="3766161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sz="950" spc="-20" dirty="0">
                <a:solidFill>
                  <a:srgbClr val="5D5D5D"/>
                </a:solidFill>
                <a:latin typeface="Malgun Gothic"/>
                <a:cs typeface="Malgun Gothic"/>
              </a:rPr>
              <a:t>1주일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612137" y="3775064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sz="950" spc="-20" dirty="0">
                <a:solidFill>
                  <a:srgbClr val="5D5D5D"/>
                </a:solidFill>
                <a:latin typeface="Malgun Gothic"/>
                <a:cs typeface="Malgun Gothic"/>
              </a:rPr>
              <a:t>1개월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796343" y="3775189"/>
            <a:ext cx="2840295" cy="320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58769" y="3036176"/>
            <a:ext cx="2270455" cy="703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94384" y="3071669"/>
            <a:ext cx="2128520" cy="561340"/>
          </a:xfrm>
          <a:custGeom>
            <a:avLst/>
            <a:gdLst/>
            <a:ahLst/>
            <a:cxnLst/>
            <a:rect l="l" t="t" r="r" b="b"/>
            <a:pathLst>
              <a:path w="2128520" h="561339">
                <a:moveTo>
                  <a:pt x="0" y="0"/>
                </a:moveTo>
                <a:lnTo>
                  <a:pt x="2127994" y="0"/>
                </a:lnTo>
                <a:lnTo>
                  <a:pt x="2127994" y="560935"/>
                </a:lnTo>
                <a:lnTo>
                  <a:pt x="0" y="56093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370721" y="3141661"/>
            <a:ext cx="189357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기간에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맞는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리스트가 나타나게</a:t>
            </a:r>
            <a:r>
              <a:rPr sz="10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917645" y="5938799"/>
            <a:ext cx="2546477" cy="1611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53261" y="5974289"/>
            <a:ext cx="2404110" cy="1513840"/>
          </a:xfrm>
          <a:custGeom>
            <a:avLst/>
            <a:gdLst/>
            <a:ahLst/>
            <a:cxnLst/>
            <a:rect l="l" t="t" r="r" b="b"/>
            <a:pathLst>
              <a:path w="2404110" h="1513840">
                <a:moveTo>
                  <a:pt x="0" y="0"/>
                </a:moveTo>
                <a:lnTo>
                  <a:pt x="2404010" y="0"/>
                </a:lnTo>
                <a:lnTo>
                  <a:pt x="2404010" y="1513636"/>
                </a:lnTo>
                <a:lnTo>
                  <a:pt x="0" y="151363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4029598" y="6044281"/>
            <a:ext cx="200025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처음으로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이름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n개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형식으로</a:t>
            </a:r>
            <a:r>
              <a:rPr sz="10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보여준다.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029598" y="6578505"/>
            <a:ext cx="198247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클릭 하게 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상품에</a:t>
            </a:r>
            <a:r>
              <a:rPr sz="1000" spc="-2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대한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리스트가  나타나게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936016" y="3036176"/>
            <a:ext cx="2546477" cy="747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71629" y="3071669"/>
            <a:ext cx="2404110" cy="605790"/>
          </a:xfrm>
          <a:custGeom>
            <a:avLst/>
            <a:gdLst/>
            <a:ahLst/>
            <a:cxnLst/>
            <a:rect l="l" t="t" r="r" b="b"/>
            <a:pathLst>
              <a:path w="2404109" h="605789">
                <a:moveTo>
                  <a:pt x="0" y="0"/>
                </a:moveTo>
                <a:lnTo>
                  <a:pt x="2404010" y="0"/>
                </a:lnTo>
                <a:lnTo>
                  <a:pt x="2404010" y="605454"/>
                </a:lnTo>
                <a:lnTo>
                  <a:pt x="0" y="60545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7047966" y="3167264"/>
            <a:ext cx="18669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달력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형식으로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자기가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원하는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047966" y="3345339"/>
            <a:ext cx="141351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정하여 리스트를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볼수</a:t>
            </a:r>
            <a:r>
              <a:rPr sz="100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323884" y="1700618"/>
            <a:ext cx="2546464" cy="1006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59491" y="1736108"/>
            <a:ext cx="2404110" cy="864235"/>
          </a:xfrm>
          <a:custGeom>
            <a:avLst/>
            <a:gdLst/>
            <a:ahLst/>
            <a:cxnLst/>
            <a:rect l="l" t="t" r="r" b="b"/>
            <a:pathLst>
              <a:path w="2404110" h="864235">
                <a:moveTo>
                  <a:pt x="0" y="0"/>
                </a:moveTo>
                <a:lnTo>
                  <a:pt x="2404010" y="0"/>
                </a:lnTo>
                <a:lnTo>
                  <a:pt x="2404010" y="863662"/>
                </a:lnTo>
                <a:lnTo>
                  <a:pt x="0" y="86366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2435828" y="1831703"/>
            <a:ext cx="218821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소비자들일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00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후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빵집에서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빵을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수령하기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전을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구매한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파악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페이지이다.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5" name="object 18"/>
          <p:cNvSpPr/>
          <p:nvPr/>
        </p:nvSpPr>
        <p:spPr>
          <a:xfrm>
            <a:off x="7878597" y="6592412"/>
            <a:ext cx="2404110" cy="668020"/>
          </a:xfrm>
          <a:custGeom>
            <a:avLst/>
            <a:gdLst/>
            <a:ahLst/>
            <a:cxnLst/>
            <a:rect l="l" t="t" r="r" b="b"/>
            <a:pathLst>
              <a:path w="2404109" h="668019">
                <a:moveTo>
                  <a:pt x="0" y="0"/>
                </a:moveTo>
                <a:lnTo>
                  <a:pt x="2404010" y="0"/>
                </a:lnTo>
                <a:lnTo>
                  <a:pt x="2404010" y="667780"/>
                </a:lnTo>
                <a:lnTo>
                  <a:pt x="0" y="66778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9"/>
          <p:cNvSpPr txBox="1"/>
          <p:nvPr/>
        </p:nvSpPr>
        <p:spPr>
          <a:xfrm>
            <a:off x="7954934" y="6662404"/>
            <a:ext cx="195580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제목을 클릭하게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제품들의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상세정보를  조회할수있는 페이지로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이동.</a:t>
            </a:r>
            <a:endParaRPr sz="1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508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937"/>
            <a:ext cx="263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결제 확인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구매</a:t>
            </a:r>
            <a:r>
              <a:rPr sz="110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내역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586" y="181033"/>
            <a:ext cx="5778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89180"/>
            <a:ext cx="10684510" cy="6161405"/>
          </a:xfrm>
          <a:custGeom>
            <a:avLst/>
            <a:gdLst/>
            <a:ahLst/>
            <a:cxnLst/>
            <a:rect l="l" t="t" r="r" b="b"/>
            <a:pathLst>
              <a:path w="10684510" h="6161405">
                <a:moveTo>
                  <a:pt x="0" y="0"/>
                </a:moveTo>
                <a:lnTo>
                  <a:pt x="10684489" y="0"/>
                </a:lnTo>
                <a:lnTo>
                  <a:pt x="10684489" y="6161193"/>
                </a:lnTo>
                <a:lnTo>
                  <a:pt x="0" y="61611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3097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728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64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64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67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483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445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445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445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445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778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5160" y="2591185"/>
            <a:ext cx="8485505" cy="4959350"/>
          </a:xfrm>
          <a:custGeom>
            <a:avLst/>
            <a:gdLst/>
            <a:ahLst/>
            <a:cxnLst/>
            <a:rect l="l" t="t" r="r" b="b"/>
            <a:pathLst>
              <a:path w="8485505" h="4959350">
                <a:moveTo>
                  <a:pt x="0" y="0"/>
                </a:moveTo>
                <a:lnTo>
                  <a:pt x="8485265" y="0"/>
                </a:lnTo>
                <a:lnTo>
                  <a:pt x="8485265" y="4959188"/>
                </a:lnTo>
                <a:lnTo>
                  <a:pt x="0" y="4959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2539" y="3000757"/>
            <a:ext cx="7701915" cy="4549775"/>
          </a:xfrm>
          <a:custGeom>
            <a:avLst/>
            <a:gdLst/>
            <a:ahLst/>
            <a:cxnLst/>
            <a:rect l="l" t="t" r="r" b="b"/>
            <a:pathLst>
              <a:path w="7701915" h="4549775">
                <a:moveTo>
                  <a:pt x="0" y="0"/>
                </a:moveTo>
                <a:lnTo>
                  <a:pt x="7701736" y="0"/>
                </a:lnTo>
                <a:lnTo>
                  <a:pt x="7701736" y="4549615"/>
                </a:lnTo>
                <a:lnTo>
                  <a:pt x="0" y="45496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2539" y="3005209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991" y="3000757"/>
            <a:ext cx="0" cy="4549775"/>
          </a:xfrm>
          <a:custGeom>
            <a:avLst/>
            <a:gdLst/>
            <a:ahLst/>
            <a:cxnLst/>
            <a:rect l="l" t="t" r="r" b="b"/>
            <a:pathLst>
              <a:path h="4549775">
                <a:moveTo>
                  <a:pt x="0" y="0"/>
                </a:moveTo>
                <a:lnTo>
                  <a:pt x="0" y="4549615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19824" y="3000757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229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9824" y="3677442"/>
            <a:ext cx="0" cy="3873500"/>
          </a:xfrm>
          <a:custGeom>
            <a:avLst/>
            <a:gdLst/>
            <a:ahLst/>
            <a:cxnLst/>
            <a:rect l="l" t="t" r="r" b="b"/>
            <a:pathLst>
              <a:path h="3873500">
                <a:moveTo>
                  <a:pt x="0" y="0"/>
                </a:moveTo>
                <a:lnTo>
                  <a:pt x="0" y="387293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5968" y="3071987"/>
            <a:ext cx="7533005" cy="4478655"/>
          </a:xfrm>
          <a:custGeom>
            <a:avLst/>
            <a:gdLst/>
            <a:ahLst/>
            <a:cxnLst/>
            <a:rect l="l" t="t" r="r" b="b"/>
            <a:pathLst>
              <a:path w="7533005" h="4478655">
                <a:moveTo>
                  <a:pt x="0" y="0"/>
                </a:moveTo>
                <a:lnTo>
                  <a:pt x="7532558" y="0"/>
                </a:lnTo>
                <a:lnTo>
                  <a:pt x="7532558" y="4478385"/>
                </a:lnTo>
                <a:lnTo>
                  <a:pt x="0" y="44783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5962" y="3076439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0417" y="3071987"/>
            <a:ext cx="0" cy="4478655"/>
          </a:xfrm>
          <a:custGeom>
            <a:avLst/>
            <a:gdLst/>
            <a:ahLst/>
            <a:cxnLst/>
            <a:rect l="l" t="t" r="r" b="b"/>
            <a:pathLst>
              <a:path h="4478655">
                <a:moveTo>
                  <a:pt x="0" y="0"/>
                </a:moveTo>
                <a:lnTo>
                  <a:pt x="0" y="4478385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04075" y="3677442"/>
            <a:ext cx="0" cy="2350770"/>
          </a:xfrm>
          <a:custGeom>
            <a:avLst/>
            <a:gdLst/>
            <a:ahLst/>
            <a:cxnLst/>
            <a:rect l="l" t="t" r="r" b="b"/>
            <a:pathLst>
              <a:path h="2350770">
                <a:moveTo>
                  <a:pt x="0" y="0"/>
                </a:moveTo>
                <a:lnTo>
                  <a:pt x="0" y="2350587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04075" y="6437602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77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91363" y="2047160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구매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내역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73697" y="2145804"/>
            <a:ext cx="2715895" cy="205104"/>
          </a:xfrm>
          <a:custGeom>
            <a:avLst/>
            <a:gdLst/>
            <a:ahLst/>
            <a:cxnLst/>
            <a:rect l="l" t="t" r="r" b="b"/>
            <a:pathLst>
              <a:path w="2715895" h="205105">
                <a:moveTo>
                  <a:pt x="2617698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617698" y="0"/>
                </a:lnTo>
                <a:lnTo>
                  <a:pt x="2655810" y="7700"/>
                </a:lnTo>
                <a:lnTo>
                  <a:pt x="2686943" y="28697"/>
                </a:lnTo>
                <a:lnTo>
                  <a:pt x="2707940" y="59830"/>
                </a:lnTo>
                <a:lnTo>
                  <a:pt x="2715641" y="97942"/>
                </a:lnTo>
                <a:lnTo>
                  <a:pt x="2715641" y="106845"/>
                </a:lnTo>
                <a:lnTo>
                  <a:pt x="2707940" y="144956"/>
                </a:lnTo>
                <a:lnTo>
                  <a:pt x="2686943" y="176090"/>
                </a:lnTo>
                <a:lnTo>
                  <a:pt x="2655810" y="197086"/>
                </a:lnTo>
                <a:lnTo>
                  <a:pt x="2617698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66108" y="2162702"/>
            <a:ext cx="193040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결제 확인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구매</a:t>
            </a:r>
            <a:r>
              <a:rPr sz="850" spc="-150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내역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07459" y="4674661"/>
            <a:ext cx="837565" cy="356235"/>
          </a:xfrm>
          <a:custGeom>
            <a:avLst/>
            <a:gdLst/>
            <a:ahLst/>
            <a:cxnLst/>
            <a:rect l="l" t="t" r="r" b="b"/>
            <a:pathLst>
              <a:path w="837564" h="356235">
                <a:moveTo>
                  <a:pt x="0" y="0"/>
                </a:moveTo>
                <a:lnTo>
                  <a:pt x="836951" y="0"/>
                </a:lnTo>
                <a:lnTo>
                  <a:pt x="836951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4411" y="4674661"/>
            <a:ext cx="694690" cy="356235"/>
          </a:xfrm>
          <a:custGeom>
            <a:avLst/>
            <a:gdLst/>
            <a:ahLst/>
            <a:cxnLst/>
            <a:rect l="l" t="t" r="r" b="b"/>
            <a:pathLst>
              <a:path w="694689" h="356235">
                <a:moveTo>
                  <a:pt x="0" y="0"/>
                </a:moveTo>
                <a:lnTo>
                  <a:pt x="694491" y="0"/>
                </a:lnTo>
                <a:lnTo>
                  <a:pt x="694491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38903" y="4674661"/>
            <a:ext cx="2413000" cy="356235"/>
          </a:xfrm>
          <a:custGeom>
            <a:avLst/>
            <a:gdLst/>
            <a:ahLst/>
            <a:cxnLst/>
            <a:rect l="l" t="t" r="r" b="b"/>
            <a:pathLst>
              <a:path w="2413000" h="356235">
                <a:moveTo>
                  <a:pt x="0" y="0"/>
                </a:moveTo>
                <a:lnTo>
                  <a:pt x="2412913" y="0"/>
                </a:lnTo>
                <a:lnTo>
                  <a:pt x="2412913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1816" y="4674661"/>
            <a:ext cx="837565" cy="356235"/>
          </a:xfrm>
          <a:custGeom>
            <a:avLst/>
            <a:gdLst/>
            <a:ahLst/>
            <a:cxnLst/>
            <a:rect l="l" t="t" r="r" b="b"/>
            <a:pathLst>
              <a:path w="837565" h="356235">
                <a:moveTo>
                  <a:pt x="0" y="0"/>
                </a:moveTo>
                <a:lnTo>
                  <a:pt x="836951" y="0"/>
                </a:lnTo>
                <a:lnTo>
                  <a:pt x="836951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8768" y="4674661"/>
            <a:ext cx="1050925" cy="356235"/>
          </a:xfrm>
          <a:custGeom>
            <a:avLst/>
            <a:gdLst/>
            <a:ahLst/>
            <a:cxnLst/>
            <a:rect l="l" t="t" r="r" b="b"/>
            <a:pathLst>
              <a:path w="1050925" h="356235">
                <a:moveTo>
                  <a:pt x="0" y="0"/>
                </a:moveTo>
                <a:lnTo>
                  <a:pt x="1050641" y="0"/>
                </a:lnTo>
                <a:lnTo>
                  <a:pt x="1050641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9409" y="4674661"/>
            <a:ext cx="1193165" cy="356235"/>
          </a:xfrm>
          <a:custGeom>
            <a:avLst/>
            <a:gdLst/>
            <a:ahLst/>
            <a:cxnLst/>
            <a:rect l="l" t="t" r="r" b="b"/>
            <a:pathLst>
              <a:path w="1193165" h="356235">
                <a:moveTo>
                  <a:pt x="0" y="0"/>
                </a:moveTo>
                <a:lnTo>
                  <a:pt x="1193101" y="0"/>
                </a:lnTo>
                <a:lnTo>
                  <a:pt x="1193101" y="356149"/>
                </a:lnTo>
                <a:lnTo>
                  <a:pt x="0" y="35614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7459" y="5035262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4411" y="5035262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8903" y="5035262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1816" y="5035262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88768" y="5035262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9409" y="5035262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7459" y="5035262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7459" y="5569487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44411" y="5035262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44411" y="5569487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8903" y="5035262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38903" y="5569487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1816" y="5035262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1816" y="5569487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88768" y="5035262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88768" y="5569487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39409" y="5035262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39409" y="5569487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7459" y="5569487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07459" y="61037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44411" y="5569487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4411" y="610371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38903" y="5569487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38903" y="61037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51816" y="5569487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57271" y="610371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88768" y="5569487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88768" y="610371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39409" y="5569487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07459" y="61037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7459" y="645986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44411" y="610371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44411" y="645986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8903" y="61037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8903" y="645986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57271" y="610371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7271" y="645986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88768" y="610371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88768" y="645986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39409" y="6459861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7459" y="645986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07459" y="68160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44411" y="645986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44411" y="681601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38903" y="645986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38903" y="68160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57271" y="645986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57271" y="681601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88768" y="645986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88768" y="681601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39409" y="6459861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39409" y="6816011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07459" y="68160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07459" y="7172160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44411" y="681601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44411" y="7172160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38903" y="68160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38903" y="717216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57271" y="681601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57271" y="717216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88768" y="681601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88768" y="7172160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39409" y="6816011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39409" y="7172160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07459" y="7172160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44411" y="7172160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38903" y="717216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5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57271" y="717216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4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88768" y="7172160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39409" y="7172160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07463" y="46790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47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44411" y="467901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38903" y="4679011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51816" y="4679011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88768" y="4679011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39409" y="4679011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910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07463" y="7537116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6947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44411" y="7537116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491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38903" y="7537116"/>
            <a:ext cx="2413000" cy="0"/>
          </a:xfrm>
          <a:custGeom>
            <a:avLst/>
            <a:gdLst/>
            <a:ahLst/>
            <a:cxnLst/>
            <a:rect l="l" t="t" r="r" b="b"/>
            <a:pathLst>
              <a:path w="2413000">
                <a:moveTo>
                  <a:pt x="0" y="0"/>
                </a:moveTo>
                <a:lnTo>
                  <a:pt x="2412913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51816" y="7537116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5">
                <a:moveTo>
                  <a:pt x="0" y="0"/>
                </a:moveTo>
                <a:lnTo>
                  <a:pt x="836951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88768" y="7537116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1050641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39409" y="7537116"/>
            <a:ext cx="1193165" cy="0"/>
          </a:xfrm>
          <a:custGeom>
            <a:avLst/>
            <a:gdLst/>
            <a:ahLst/>
            <a:cxnLst/>
            <a:rect l="l" t="t" r="r" b="b"/>
            <a:pathLst>
              <a:path w="1193165">
                <a:moveTo>
                  <a:pt x="0" y="0"/>
                </a:moveTo>
                <a:lnTo>
                  <a:pt x="1193101" y="0"/>
                </a:lnTo>
              </a:path>
            </a:pathLst>
          </a:custGeom>
          <a:ln w="87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807459" y="4776606"/>
            <a:ext cx="70256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00">
              <a:lnSpc>
                <a:spcPct val="100000"/>
              </a:lnSpc>
              <a:tabLst>
                <a:tab pos="2537460" algn="l"/>
                <a:tab pos="4077335" algn="l"/>
                <a:tab pos="5146040" algn="l"/>
                <a:tab pos="625475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번</a:t>
            </a:r>
            <a:r>
              <a:rPr sz="95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호	상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명	결 제</a:t>
            </a:r>
            <a:r>
              <a:rPr sz="950" spc="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금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결제일	수령일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929986" y="5221793"/>
            <a:ext cx="44303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7445" algn="l"/>
                <a:tab pos="3030855" algn="l"/>
                <a:tab pos="392112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초코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목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r>
              <a:rPr sz="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987311" y="5132756"/>
            <a:ext cx="52197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  <a:p>
            <a:pPr marR="19050" algn="ctr">
              <a:lnSpc>
                <a:spcPct val="100000"/>
              </a:lnSpc>
              <a:spcBef>
                <a:spcPts val="260"/>
              </a:spcBef>
            </a:pP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11:21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956697" y="5756018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838729" y="5756018"/>
            <a:ext cx="5219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973955" y="5666980"/>
            <a:ext cx="52197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  <a:p>
            <a:pPr marR="19050" algn="ctr">
              <a:lnSpc>
                <a:spcPct val="100000"/>
              </a:lnSpc>
              <a:spcBef>
                <a:spcPts val="260"/>
              </a:spcBef>
            </a:pP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12:50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956697" y="6201205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956697" y="6557354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956697" y="6913504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929986" y="7278558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145804" y="72387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4">
                <a:moveTo>
                  <a:pt x="172616" y="160261"/>
                </a:moveTo>
                <a:lnTo>
                  <a:pt x="152285" y="160261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89479" y="7273582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19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19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550" y="97574"/>
                </a:lnTo>
                <a:lnTo>
                  <a:pt x="36245" y="97536"/>
                </a:lnTo>
                <a:lnTo>
                  <a:pt x="35801" y="97218"/>
                </a:lnTo>
                <a:lnTo>
                  <a:pt x="35687" y="97028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45"/>
                </a:lnTo>
                <a:lnTo>
                  <a:pt x="52919" y="82245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45804" y="65531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66"/>
                </a:moveTo>
                <a:lnTo>
                  <a:pt x="35610" y="178066"/>
                </a:lnTo>
                <a:lnTo>
                  <a:pt x="21752" y="175267"/>
                </a:lnTo>
                <a:lnTo>
                  <a:pt x="10433" y="167633"/>
                </a:lnTo>
                <a:lnTo>
                  <a:pt x="2799" y="156313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81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4" y="160261"/>
                </a:lnTo>
                <a:lnTo>
                  <a:pt x="167639" y="167633"/>
                </a:lnTo>
                <a:lnTo>
                  <a:pt x="156315" y="175267"/>
                </a:lnTo>
                <a:lnTo>
                  <a:pt x="142455" y="178066"/>
                </a:lnTo>
                <a:close/>
              </a:path>
              <a:path w="178435" h="178434">
                <a:moveTo>
                  <a:pt x="172614" y="160261"/>
                </a:moveTo>
                <a:lnTo>
                  <a:pt x="152285" y="160261"/>
                </a:lnTo>
                <a:lnTo>
                  <a:pt x="160261" y="152285"/>
                </a:lnTo>
                <a:lnTo>
                  <a:pt x="160261" y="25781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3"/>
                </a:lnTo>
                <a:lnTo>
                  <a:pt x="172614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89479" y="6587997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27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45"/>
                </a:lnTo>
                <a:lnTo>
                  <a:pt x="97675" y="10515"/>
                </a:lnTo>
                <a:lnTo>
                  <a:pt x="52927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45" y="97535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27" y="82232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45804" y="617919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08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08" y="17805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89479" y="6214046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27" y="82232"/>
                </a:moveTo>
                <a:lnTo>
                  <a:pt x="38239" y="82232"/>
                </a:lnTo>
                <a:lnTo>
                  <a:pt x="87249" y="3682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27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7993"/>
                </a:lnTo>
                <a:lnTo>
                  <a:pt x="36550" y="97561"/>
                </a:lnTo>
                <a:lnTo>
                  <a:pt x="36245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2324" y="56197"/>
                </a:lnTo>
                <a:lnTo>
                  <a:pt x="4673" y="53670"/>
                </a:lnTo>
                <a:lnTo>
                  <a:pt x="8610" y="53517"/>
                </a:lnTo>
                <a:lnTo>
                  <a:pt x="11137" y="55867"/>
                </a:lnTo>
                <a:lnTo>
                  <a:pt x="38239" y="82232"/>
                </a:lnTo>
                <a:lnTo>
                  <a:pt x="52927" y="82232"/>
                </a:lnTo>
                <a:lnTo>
                  <a:pt x="44615" y="95554"/>
                </a:lnTo>
                <a:lnTo>
                  <a:pt x="44411" y="95846"/>
                </a:lnTo>
                <a:lnTo>
                  <a:pt x="44322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45804" y="574291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40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40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89479" y="577775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26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26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45" y="97536"/>
                </a:lnTo>
                <a:lnTo>
                  <a:pt x="35801" y="97231"/>
                </a:lnTo>
                <a:lnTo>
                  <a:pt x="35687" y="97028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50"/>
                </a:lnTo>
                <a:lnTo>
                  <a:pt x="2324" y="56210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45"/>
                </a:lnTo>
                <a:lnTo>
                  <a:pt x="52926" y="82245"/>
                </a:lnTo>
                <a:lnTo>
                  <a:pt x="44615" y="95567"/>
                </a:lnTo>
                <a:lnTo>
                  <a:pt x="44411" y="95859"/>
                </a:lnTo>
                <a:lnTo>
                  <a:pt x="44322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748" y="97383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54707" y="521759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08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08" y="17805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98382" y="525244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7993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70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63610" y="479911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9"/>
                </a:lnTo>
                <a:lnTo>
                  <a:pt x="10433" y="167646"/>
                </a:lnTo>
                <a:lnTo>
                  <a:pt x="2799" y="156326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4" y="160274"/>
                </a:lnTo>
                <a:lnTo>
                  <a:pt x="167639" y="167646"/>
                </a:lnTo>
                <a:lnTo>
                  <a:pt x="156315" y="175279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4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6"/>
                </a:lnTo>
                <a:lnTo>
                  <a:pt x="172614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07285" y="4833963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98555" y="3392522"/>
            <a:ext cx="7043420" cy="1077595"/>
          </a:xfrm>
          <a:custGeom>
            <a:avLst/>
            <a:gdLst/>
            <a:ahLst/>
            <a:cxnLst/>
            <a:rect l="l" t="t" r="r" b="b"/>
            <a:pathLst>
              <a:path w="7043420" h="1077595">
                <a:moveTo>
                  <a:pt x="0" y="0"/>
                </a:moveTo>
                <a:lnTo>
                  <a:pt x="7042859" y="0"/>
                </a:lnTo>
                <a:lnTo>
                  <a:pt x="7042859" y="1077352"/>
                </a:lnTo>
                <a:lnTo>
                  <a:pt x="0" y="107735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81416" y="3828805"/>
            <a:ext cx="801370" cy="222885"/>
          </a:xfrm>
          <a:custGeom>
            <a:avLst/>
            <a:gdLst/>
            <a:ahLst/>
            <a:cxnLst/>
            <a:rect l="l" t="t" r="r" b="b"/>
            <a:pathLst>
              <a:path w="801369" h="222885">
                <a:moveTo>
                  <a:pt x="0" y="0"/>
                </a:moveTo>
                <a:lnTo>
                  <a:pt x="801336" y="0"/>
                </a:lnTo>
                <a:lnTo>
                  <a:pt x="801336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231042" y="3839228"/>
            <a:ext cx="69723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25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기간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294384" y="3766479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오늘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953261" y="3766479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sz="950" spc="-20" dirty="0">
                <a:solidFill>
                  <a:srgbClr val="5D5D5D"/>
                </a:solidFill>
                <a:latin typeface="Malgun Gothic"/>
                <a:cs typeface="Malgun Gothic"/>
              </a:rPr>
              <a:t>1주일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612137" y="3775383"/>
            <a:ext cx="534670" cy="320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sz="950" spc="-20" dirty="0">
                <a:solidFill>
                  <a:srgbClr val="5D5D5D"/>
                </a:solidFill>
                <a:latin typeface="Malgun Gothic"/>
                <a:cs typeface="Malgun Gothic"/>
              </a:rPr>
              <a:t>1개월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796343" y="3775189"/>
            <a:ext cx="2840295" cy="320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145804" y="691821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40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799"/>
                </a:lnTo>
                <a:lnTo>
                  <a:pt x="167639" y="10433"/>
                </a:lnTo>
                <a:lnTo>
                  <a:pt x="172614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4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4" y="17805"/>
                </a:lnTo>
                <a:lnTo>
                  <a:pt x="175277" y="21752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89479" y="6953046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08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08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45" y="97535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08" y="82245"/>
                </a:lnTo>
                <a:lnTo>
                  <a:pt x="44411" y="95859"/>
                </a:lnTo>
                <a:lnTo>
                  <a:pt x="44322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97163" y="1887588"/>
            <a:ext cx="2546477" cy="685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332780" y="1923405"/>
            <a:ext cx="2404110" cy="54356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850" rIns="0" bIns="0" rtlCol="0">
            <a:spAutoFit/>
          </a:bodyPr>
          <a:lstStyle/>
          <a:p>
            <a:pPr marL="88900" marR="233679">
              <a:lnSpc>
                <a:spcPct val="116799"/>
              </a:lnSpc>
              <a:spcBef>
                <a:spcPts val="55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소비자들이 빵집에서 물품을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수령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한 후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페이지이다.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917645" y="5938799"/>
            <a:ext cx="2546477" cy="1611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53261" y="5974607"/>
            <a:ext cx="2404110" cy="1513840"/>
          </a:xfrm>
          <a:custGeom>
            <a:avLst/>
            <a:gdLst/>
            <a:ahLst/>
            <a:cxnLst/>
            <a:rect l="l" t="t" r="r" b="b"/>
            <a:pathLst>
              <a:path w="2404110" h="1513840">
                <a:moveTo>
                  <a:pt x="0" y="0"/>
                </a:moveTo>
                <a:lnTo>
                  <a:pt x="2404010" y="0"/>
                </a:lnTo>
                <a:lnTo>
                  <a:pt x="2404010" y="1513636"/>
                </a:lnTo>
                <a:lnTo>
                  <a:pt x="0" y="151363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029598" y="5756018"/>
            <a:ext cx="232473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  <a:tabLst>
                <a:tab pos="1993264" algn="l"/>
              </a:tabLst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목</a:t>
            </a:r>
            <a:r>
              <a:rPr sz="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28930">
              <a:lnSpc>
                <a:spcPct val="116799"/>
              </a:lnSpc>
              <a:spcBef>
                <a:spcPts val="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처음으로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이름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n개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형식으로</a:t>
            </a:r>
            <a:r>
              <a:rPr sz="10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보여준다.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029598" y="6578824"/>
            <a:ext cx="198247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클릭 하게 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상품에</a:t>
            </a:r>
            <a:r>
              <a:rPr sz="1000" spc="-2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대한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리스트가  나타나게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258769" y="3036176"/>
            <a:ext cx="2270455" cy="703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94384" y="3071987"/>
            <a:ext cx="2128520" cy="561340"/>
          </a:xfrm>
          <a:custGeom>
            <a:avLst/>
            <a:gdLst/>
            <a:ahLst/>
            <a:cxnLst/>
            <a:rect l="l" t="t" r="r" b="b"/>
            <a:pathLst>
              <a:path w="2128520" h="561339">
                <a:moveTo>
                  <a:pt x="0" y="0"/>
                </a:moveTo>
                <a:lnTo>
                  <a:pt x="2127994" y="0"/>
                </a:lnTo>
                <a:lnTo>
                  <a:pt x="2127994" y="560935"/>
                </a:lnTo>
                <a:lnTo>
                  <a:pt x="0" y="56093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3370721" y="3141979"/>
            <a:ext cx="189357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기간에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맞는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리스트가 나타나게</a:t>
            </a:r>
            <a:r>
              <a:rPr sz="10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936016" y="3036176"/>
            <a:ext cx="2546477" cy="747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71629" y="3071987"/>
            <a:ext cx="2404110" cy="605790"/>
          </a:xfrm>
          <a:custGeom>
            <a:avLst/>
            <a:gdLst/>
            <a:ahLst/>
            <a:cxnLst/>
            <a:rect l="l" t="t" r="r" b="b"/>
            <a:pathLst>
              <a:path w="2404109" h="605789">
                <a:moveTo>
                  <a:pt x="0" y="0"/>
                </a:moveTo>
                <a:lnTo>
                  <a:pt x="2404010" y="0"/>
                </a:lnTo>
                <a:lnTo>
                  <a:pt x="2404010" y="605454"/>
                </a:lnTo>
                <a:lnTo>
                  <a:pt x="0" y="60545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7047966" y="3167583"/>
            <a:ext cx="18669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달력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형식으로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자기가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원하는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기간을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047966" y="3345657"/>
            <a:ext cx="141351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정하여 리스트를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볼수</a:t>
            </a:r>
            <a:r>
              <a:rPr sz="100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594892" y="5992215"/>
            <a:ext cx="1736229" cy="552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0506" y="6028029"/>
            <a:ext cx="1593850" cy="409575"/>
          </a:xfrm>
          <a:custGeom>
            <a:avLst/>
            <a:gdLst/>
            <a:ahLst/>
            <a:cxnLst/>
            <a:rect l="l" t="t" r="r" b="b"/>
            <a:pathLst>
              <a:path w="1593850" h="409575">
                <a:moveTo>
                  <a:pt x="0" y="0"/>
                </a:moveTo>
                <a:lnTo>
                  <a:pt x="1593769" y="0"/>
                </a:lnTo>
                <a:lnTo>
                  <a:pt x="1593769" y="409572"/>
                </a:lnTo>
                <a:lnTo>
                  <a:pt x="0" y="4095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7706843" y="6123625"/>
            <a:ext cx="138684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수령일과 시간을</a:t>
            </a:r>
            <a:r>
              <a:rPr sz="10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보여준다.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277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112"/>
            <a:ext cx="35306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</a:t>
            </a:r>
            <a:r>
              <a:rPr sz="9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r>
              <a:rPr sz="9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</a:t>
            </a:r>
            <a:r>
              <a:rPr sz="9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11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110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11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110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11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110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586" y="180209"/>
            <a:ext cx="5778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27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390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782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782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6851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4659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59620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59620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59620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59620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9"/>
                </a:lnTo>
                <a:lnTo>
                  <a:pt x="43051" y="327279"/>
                </a:lnTo>
                <a:lnTo>
                  <a:pt x="19919" y="290907"/>
                </a:lnTo>
                <a:lnTo>
                  <a:pt x="5176" y="249684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4"/>
                </a:lnTo>
                <a:lnTo>
                  <a:pt x="19919" y="109760"/>
                </a:lnTo>
                <a:lnTo>
                  <a:pt x="43051" y="73389"/>
                </a:lnTo>
                <a:lnTo>
                  <a:pt x="73392" y="43049"/>
                </a:lnTo>
                <a:lnTo>
                  <a:pt x="109764" y="19918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8"/>
                </a:lnTo>
                <a:lnTo>
                  <a:pt x="1645031" y="43049"/>
                </a:lnTo>
                <a:lnTo>
                  <a:pt x="1675372" y="73389"/>
                </a:lnTo>
                <a:lnTo>
                  <a:pt x="1698504" y="109760"/>
                </a:lnTo>
                <a:lnTo>
                  <a:pt x="1713247" y="150984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4"/>
                </a:lnTo>
                <a:lnTo>
                  <a:pt x="1698504" y="290907"/>
                </a:lnTo>
                <a:lnTo>
                  <a:pt x="1675372" y="327279"/>
                </a:lnTo>
                <a:lnTo>
                  <a:pt x="1645031" y="357619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4953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7886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1042035"/>
          </a:xfrm>
          <a:custGeom>
            <a:avLst/>
            <a:gdLst/>
            <a:ahLst/>
            <a:cxnLst/>
            <a:rect l="l" t="t" r="r" b="b"/>
            <a:pathLst>
              <a:path w="2235200" h="1042035">
                <a:moveTo>
                  <a:pt x="1967729" y="1041742"/>
                </a:moveTo>
                <a:lnTo>
                  <a:pt x="267110" y="1041742"/>
                </a:lnTo>
                <a:lnTo>
                  <a:pt x="219117" y="1037436"/>
                </a:lnTo>
                <a:lnTo>
                  <a:pt x="173938" y="1025022"/>
                </a:lnTo>
                <a:lnTo>
                  <a:pt x="132329" y="1005255"/>
                </a:lnTo>
                <a:lnTo>
                  <a:pt x="95046" y="978893"/>
                </a:lnTo>
                <a:lnTo>
                  <a:pt x="62846" y="946692"/>
                </a:lnTo>
                <a:lnTo>
                  <a:pt x="36485" y="909408"/>
                </a:lnTo>
                <a:lnTo>
                  <a:pt x="16720" y="867798"/>
                </a:lnTo>
                <a:lnTo>
                  <a:pt x="4306" y="822618"/>
                </a:lnTo>
                <a:lnTo>
                  <a:pt x="0" y="774623"/>
                </a:lnTo>
                <a:lnTo>
                  <a:pt x="0" y="267106"/>
                </a:lnTo>
                <a:lnTo>
                  <a:pt x="4306" y="219112"/>
                </a:lnTo>
                <a:lnTo>
                  <a:pt x="16720" y="173933"/>
                </a:lnTo>
                <a:lnTo>
                  <a:pt x="36485" y="132324"/>
                </a:lnTo>
                <a:lnTo>
                  <a:pt x="62846" y="95042"/>
                </a:lnTo>
                <a:lnTo>
                  <a:pt x="95046" y="62843"/>
                </a:lnTo>
                <a:lnTo>
                  <a:pt x="132329" y="36483"/>
                </a:lnTo>
                <a:lnTo>
                  <a:pt x="173938" y="16719"/>
                </a:lnTo>
                <a:lnTo>
                  <a:pt x="219117" y="4305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5"/>
                </a:lnTo>
                <a:lnTo>
                  <a:pt x="2060902" y="16719"/>
                </a:lnTo>
                <a:lnTo>
                  <a:pt x="2102510" y="36483"/>
                </a:lnTo>
                <a:lnTo>
                  <a:pt x="2139792" y="62843"/>
                </a:lnTo>
                <a:lnTo>
                  <a:pt x="2171991" y="95042"/>
                </a:lnTo>
                <a:lnTo>
                  <a:pt x="2198351" y="132324"/>
                </a:lnTo>
                <a:lnTo>
                  <a:pt x="2218116" y="173933"/>
                </a:lnTo>
                <a:lnTo>
                  <a:pt x="2230529" y="219112"/>
                </a:lnTo>
                <a:lnTo>
                  <a:pt x="2234835" y="267106"/>
                </a:lnTo>
                <a:lnTo>
                  <a:pt x="2234835" y="774623"/>
                </a:lnTo>
                <a:lnTo>
                  <a:pt x="2230529" y="822618"/>
                </a:lnTo>
                <a:lnTo>
                  <a:pt x="2218116" y="867798"/>
                </a:lnTo>
                <a:lnTo>
                  <a:pt x="2198351" y="909408"/>
                </a:lnTo>
                <a:lnTo>
                  <a:pt x="2171991" y="946692"/>
                </a:lnTo>
                <a:lnTo>
                  <a:pt x="2139792" y="978893"/>
                </a:lnTo>
                <a:lnTo>
                  <a:pt x="2102510" y="1005255"/>
                </a:lnTo>
                <a:lnTo>
                  <a:pt x="2060902" y="1025022"/>
                </a:lnTo>
                <a:lnTo>
                  <a:pt x="2015722" y="1037436"/>
                </a:lnTo>
                <a:lnTo>
                  <a:pt x="1967729" y="104174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6335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결제내역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95881" y="2161878"/>
            <a:ext cx="136969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 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장바구니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564279"/>
            <a:ext cx="8485505" cy="4986655"/>
          </a:xfrm>
          <a:custGeom>
            <a:avLst/>
            <a:gdLst/>
            <a:ahLst/>
            <a:cxnLst/>
            <a:rect l="l" t="t" r="r" b="b"/>
            <a:pathLst>
              <a:path w="8485505" h="4986655">
                <a:moveTo>
                  <a:pt x="0" y="0"/>
                </a:moveTo>
                <a:lnTo>
                  <a:pt x="8485265" y="0"/>
                </a:lnTo>
                <a:lnTo>
                  <a:pt x="8485265" y="4986096"/>
                </a:lnTo>
                <a:lnTo>
                  <a:pt x="0" y="49860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928" y="3062256"/>
            <a:ext cx="89535" cy="3686175"/>
          </a:xfrm>
          <a:custGeom>
            <a:avLst/>
            <a:gdLst/>
            <a:ahLst/>
            <a:cxnLst/>
            <a:rect l="l" t="t" r="r" b="b"/>
            <a:pathLst>
              <a:path w="89534" h="3686175">
                <a:moveTo>
                  <a:pt x="0" y="0"/>
                </a:moveTo>
                <a:lnTo>
                  <a:pt x="89033" y="0"/>
                </a:lnTo>
                <a:lnTo>
                  <a:pt x="89033" y="3686148"/>
                </a:lnTo>
                <a:lnTo>
                  <a:pt x="0" y="3686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02404" y="3066711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122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5962" y="3066711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028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6928" y="4900881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4" h="9525">
                <a:moveTo>
                  <a:pt x="0" y="8903"/>
                </a:moveTo>
                <a:lnTo>
                  <a:pt x="89033" y="8903"/>
                </a:lnTo>
                <a:lnTo>
                  <a:pt x="89033" y="0"/>
                </a:lnTo>
                <a:lnTo>
                  <a:pt x="0" y="0"/>
                </a:lnTo>
                <a:lnTo>
                  <a:pt x="0" y="890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6928" y="4900881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4" h="9525">
                <a:moveTo>
                  <a:pt x="0" y="8903"/>
                </a:moveTo>
                <a:lnTo>
                  <a:pt x="89039" y="8903"/>
                </a:lnTo>
                <a:lnTo>
                  <a:pt x="89039" y="0"/>
                </a:lnTo>
                <a:lnTo>
                  <a:pt x="0" y="0"/>
                </a:lnTo>
                <a:lnTo>
                  <a:pt x="0" y="890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6928" y="3062882"/>
            <a:ext cx="7701915" cy="4487545"/>
          </a:xfrm>
          <a:custGeom>
            <a:avLst/>
            <a:gdLst/>
            <a:ahLst/>
            <a:cxnLst/>
            <a:rect l="l" t="t" r="r" b="b"/>
            <a:pathLst>
              <a:path w="7701915" h="4487545">
                <a:moveTo>
                  <a:pt x="0" y="0"/>
                </a:moveTo>
                <a:lnTo>
                  <a:pt x="7701732" y="0"/>
                </a:lnTo>
                <a:lnTo>
                  <a:pt x="7701732" y="4487494"/>
                </a:lnTo>
                <a:lnTo>
                  <a:pt x="0" y="44874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02404" y="3066711"/>
            <a:ext cx="1086485" cy="0"/>
          </a:xfrm>
          <a:custGeom>
            <a:avLst/>
            <a:gdLst/>
            <a:ahLst/>
            <a:cxnLst/>
            <a:rect l="l" t="t" r="r" b="b"/>
            <a:pathLst>
              <a:path w="1086484">
                <a:moveTo>
                  <a:pt x="0" y="0"/>
                </a:moveTo>
                <a:lnTo>
                  <a:pt x="108625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86924" y="3066711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0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1378" y="3062882"/>
            <a:ext cx="0" cy="4487545"/>
          </a:xfrm>
          <a:custGeom>
            <a:avLst/>
            <a:gdLst/>
            <a:ahLst/>
            <a:cxnLst/>
            <a:rect l="l" t="t" r="r" b="b"/>
            <a:pathLst>
              <a:path h="4487545">
                <a:moveTo>
                  <a:pt x="0" y="0"/>
                </a:moveTo>
                <a:lnTo>
                  <a:pt x="0" y="4487494"/>
                </a:lnTo>
              </a:path>
            </a:pathLst>
          </a:custGeom>
          <a:ln w="889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4209" y="3062882"/>
            <a:ext cx="0" cy="2839720"/>
          </a:xfrm>
          <a:custGeom>
            <a:avLst/>
            <a:gdLst/>
            <a:ahLst/>
            <a:cxnLst/>
            <a:rect l="l" t="t" r="r" b="b"/>
            <a:pathLst>
              <a:path h="2839720">
                <a:moveTo>
                  <a:pt x="0" y="0"/>
                </a:moveTo>
                <a:lnTo>
                  <a:pt x="0" y="283967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84209" y="649019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176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5968" y="3196447"/>
            <a:ext cx="7533005" cy="4354195"/>
          </a:xfrm>
          <a:custGeom>
            <a:avLst/>
            <a:gdLst/>
            <a:ahLst/>
            <a:cxnLst/>
            <a:rect l="l" t="t" r="r" b="b"/>
            <a:pathLst>
              <a:path w="7533005" h="4354195">
                <a:moveTo>
                  <a:pt x="0" y="0"/>
                </a:moveTo>
                <a:lnTo>
                  <a:pt x="7532558" y="0"/>
                </a:lnTo>
                <a:lnTo>
                  <a:pt x="7532558" y="4353928"/>
                </a:lnTo>
                <a:lnTo>
                  <a:pt x="0" y="4353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02404" y="3200267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122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5962" y="3200267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5028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0417" y="3196447"/>
            <a:ext cx="0" cy="4354195"/>
          </a:xfrm>
          <a:custGeom>
            <a:avLst/>
            <a:gdLst/>
            <a:ahLst/>
            <a:cxnLst/>
            <a:rect l="l" t="t" r="r" b="b"/>
            <a:pathLst>
              <a:path h="4354195">
                <a:moveTo>
                  <a:pt x="0" y="0"/>
                </a:moveTo>
                <a:lnTo>
                  <a:pt x="0" y="4353928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04075" y="3196447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6104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04075" y="649019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176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5266" y="3605387"/>
            <a:ext cx="748030" cy="400685"/>
          </a:xfrm>
          <a:custGeom>
            <a:avLst/>
            <a:gdLst/>
            <a:ahLst/>
            <a:cxnLst/>
            <a:rect l="l" t="t" r="r" b="b"/>
            <a:pathLst>
              <a:path w="748030" h="400685">
                <a:moveTo>
                  <a:pt x="0" y="0"/>
                </a:moveTo>
                <a:lnTo>
                  <a:pt x="747914" y="0"/>
                </a:lnTo>
                <a:lnTo>
                  <a:pt x="747914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73181" y="3605384"/>
            <a:ext cx="18415" cy="400685"/>
          </a:xfrm>
          <a:custGeom>
            <a:avLst/>
            <a:gdLst/>
            <a:ahLst/>
            <a:cxnLst/>
            <a:rect l="l" t="t" r="r" b="b"/>
            <a:pathLst>
              <a:path w="18414" h="400685">
                <a:moveTo>
                  <a:pt x="0" y="0"/>
                </a:moveTo>
                <a:lnTo>
                  <a:pt x="17809" y="0"/>
                </a:lnTo>
                <a:lnTo>
                  <a:pt x="17809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5266" y="401050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3181" y="40105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5266" y="401050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25266" y="442007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3181" y="40105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73181" y="44200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5266" y="442007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5266" y="482965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73181" y="44200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73181" y="48296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5266" y="4829651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25266" y="5239224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3181" y="48296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73181" y="523922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5266" y="5239224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25266" y="564879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73181" y="523922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3181" y="56487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96443" y="5648795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91495" y="5648795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5266" y="564879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5266" y="605836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3181" y="56487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73181" y="605836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6443" y="5648795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96443" y="6058368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91495" y="5648795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419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1495" y="6058368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5266" y="605836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73181" y="605836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6443" y="6058368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91495" y="6058368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5269" y="3610150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82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73181" y="361015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809" y="0"/>
                </a:lnTo>
              </a:path>
            </a:pathLst>
          </a:custGeom>
          <a:ln w="82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5269" y="646825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911" y="0"/>
                </a:lnTo>
              </a:path>
            </a:pathLst>
          </a:custGeom>
          <a:ln w="95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3181" y="64682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61" y="0"/>
                </a:lnTo>
              </a:path>
            </a:pathLst>
          </a:custGeom>
          <a:ln w="95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96443" y="6468255"/>
            <a:ext cx="3695065" cy="0"/>
          </a:xfrm>
          <a:custGeom>
            <a:avLst/>
            <a:gdLst/>
            <a:ahLst/>
            <a:cxnLst/>
            <a:rect l="l" t="t" r="r" b="b"/>
            <a:pathLst>
              <a:path w="3695065">
                <a:moveTo>
                  <a:pt x="0" y="0"/>
                </a:moveTo>
                <a:lnTo>
                  <a:pt x="3695052" y="0"/>
                </a:lnTo>
              </a:path>
            </a:pathLst>
          </a:custGeom>
          <a:ln w="95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91495" y="6468255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92" y="0"/>
                </a:lnTo>
              </a:path>
            </a:pathLst>
          </a:custGeom>
          <a:ln w="95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90990" y="2769069"/>
            <a:ext cx="5511800" cy="288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207645" algn="ctr">
              <a:lnSpc>
                <a:spcPct val="100000"/>
              </a:lnSpc>
              <a:spcBef>
                <a:spcPts val="695"/>
              </a:spcBef>
              <a:tabLst>
                <a:tab pos="2051685" algn="l"/>
                <a:tab pos="2381250" algn="l"/>
                <a:tab pos="451358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서	상	품	총  금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865"/>
              </a:spcBef>
              <a:tabLst>
                <a:tab pos="1985010" algn="l"/>
                <a:tab pos="470979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초코빵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3개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10.000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  <a:tabLst>
                <a:tab pos="1971675" algn="l"/>
                <a:tab pos="474535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	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크림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 외</a:t>
            </a:r>
            <a:r>
              <a:rPr sz="9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2개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품목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5.000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49852" y="5773001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23141" y="6182573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72512" y="373957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66"/>
                </a:moveTo>
                <a:lnTo>
                  <a:pt x="35610" y="178066"/>
                </a:lnTo>
                <a:lnTo>
                  <a:pt x="21752" y="175265"/>
                </a:lnTo>
                <a:lnTo>
                  <a:pt x="10433" y="167628"/>
                </a:lnTo>
                <a:lnTo>
                  <a:pt x="2799" y="156308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8"/>
                </a:lnTo>
                <a:lnTo>
                  <a:pt x="10433" y="10437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40" y="10437"/>
                </a:lnTo>
                <a:lnTo>
                  <a:pt x="172610" y="17805"/>
                </a:lnTo>
                <a:lnTo>
                  <a:pt x="25781" y="17805"/>
                </a:lnTo>
                <a:lnTo>
                  <a:pt x="17805" y="25781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0" y="160261"/>
                </a:lnTo>
                <a:lnTo>
                  <a:pt x="167640" y="167628"/>
                </a:lnTo>
                <a:lnTo>
                  <a:pt x="156315" y="175265"/>
                </a:lnTo>
                <a:lnTo>
                  <a:pt x="142455" y="178066"/>
                </a:lnTo>
                <a:close/>
              </a:path>
              <a:path w="178435" h="178435">
                <a:moveTo>
                  <a:pt x="172610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81"/>
                </a:lnTo>
                <a:lnTo>
                  <a:pt x="152285" y="17805"/>
                </a:lnTo>
                <a:lnTo>
                  <a:pt x="172610" y="17805"/>
                </a:lnTo>
                <a:lnTo>
                  <a:pt x="175277" y="21758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08"/>
                </a:lnTo>
                <a:lnTo>
                  <a:pt x="172610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6188" y="3774414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15" y="98005"/>
                </a:lnTo>
                <a:lnTo>
                  <a:pt x="36842" y="97688"/>
                </a:lnTo>
                <a:lnTo>
                  <a:pt x="36258" y="97536"/>
                </a:lnTo>
                <a:lnTo>
                  <a:pt x="35801" y="97218"/>
                </a:lnTo>
                <a:lnTo>
                  <a:pt x="35699" y="97028"/>
                </a:lnTo>
                <a:lnTo>
                  <a:pt x="35521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60" y="97370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63610" y="414914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8"/>
                </a:lnTo>
                <a:lnTo>
                  <a:pt x="10433" y="167641"/>
                </a:lnTo>
                <a:lnTo>
                  <a:pt x="2799" y="156321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0" y="160274"/>
                </a:lnTo>
                <a:lnTo>
                  <a:pt x="167639" y="167641"/>
                </a:lnTo>
                <a:lnTo>
                  <a:pt x="156315" y="175278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0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1"/>
                </a:lnTo>
                <a:lnTo>
                  <a:pt x="172610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07285" y="4183989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0805" y="98145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63610" y="453200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8"/>
                </a:lnTo>
                <a:lnTo>
                  <a:pt x="10433" y="10437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7"/>
                </a:lnTo>
                <a:lnTo>
                  <a:pt x="172610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61"/>
                </a:lnTo>
                <a:lnTo>
                  <a:pt x="172616" y="160261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6" y="160261"/>
                </a:moveTo>
                <a:lnTo>
                  <a:pt x="152285" y="160261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05"/>
                </a:lnTo>
                <a:lnTo>
                  <a:pt x="172610" y="17805"/>
                </a:lnTo>
                <a:lnTo>
                  <a:pt x="175277" y="21758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16" y="16026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07285" y="4566843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80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3610" y="49148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8"/>
                </a:lnTo>
                <a:lnTo>
                  <a:pt x="10433" y="167641"/>
                </a:lnTo>
                <a:lnTo>
                  <a:pt x="2799" y="156321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8"/>
                </a:lnTo>
                <a:lnTo>
                  <a:pt x="10433" y="10444"/>
                </a:lnTo>
                <a:lnTo>
                  <a:pt x="21752" y="2803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3"/>
                </a:lnTo>
                <a:lnTo>
                  <a:pt x="167639" y="10444"/>
                </a:lnTo>
                <a:lnTo>
                  <a:pt x="172613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0" y="160274"/>
                </a:lnTo>
                <a:lnTo>
                  <a:pt x="167639" y="167641"/>
                </a:lnTo>
                <a:lnTo>
                  <a:pt x="156315" y="175278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0" y="160274"/>
                </a:moveTo>
                <a:lnTo>
                  <a:pt x="152285" y="160274"/>
                </a:lnTo>
                <a:lnTo>
                  <a:pt x="160274" y="152285"/>
                </a:lnTo>
                <a:lnTo>
                  <a:pt x="160274" y="25793"/>
                </a:lnTo>
                <a:lnTo>
                  <a:pt x="152285" y="17818"/>
                </a:lnTo>
                <a:lnTo>
                  <a:pt x="172613" y="17818"/>
                </a:lnTo>
                <a:lnTo>
                  <a:pt x="175277" y="21768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1"/>
                </a:lnTo>
                <a:lnTo>
                  <a:pt x="172610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07285" y="494971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9420" y="98310"/>
                </a:moveTo>
                <a:lnTo>
                  <a:pt x="38214" y="98183"/>
                </a:ln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27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24" y="95846"/>
                </a:lnTo>
                <a:lnTo>
                  <a:pt x="44323" y="96164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13"/>
                </a:lnTo>
                <a:lnTo>
                  <a:pt x="41617" y="97942"/>
                </a:lnTo>
                <a:lnTo>
                  <a:pt x="40805" y="98158"/>
                </a:lnTo>
                <a:lnTo>
                  <a:pt x="39420" y="9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54707" y="533333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8"/>
                </a:lnTo>
                <a:lnTo>
                  <a:pt x="10433" y="167641"/>
                </a:lnTo>
                <a:lnTo>
                  <a:pt x="2799" y="156321"/>
                </a:lnTo>
                <a:lnTo>
                  <a:pt x="0" y="142468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9"/>
                </a:lnTo>
                <a:lnTo>
                  <a:pt x="172616" y="17818"/>
                </a:lnTo>
                <a:lnTo>
                  <a:pt x="25781" y="17818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10" y="160274"/>
                </a:lnTo>
                <a:lnTo>
                  <a:pt x="167639" y="167641"/>
                </a:lnTo>
                <a:lnTo>
                  <a:pt x="156315" y="175278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10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18"/>
                </a:lnTo>
                <a:lnTo>
                  <a:pt x="172616" y="17818"/>
                </a:lnTo>
                <a:lnTo>
                  <a:pt x="175277" y="21763"/>
                </a:lnTo>
                <a:lnTo>
                  <a:pt x="178079" y="35623"/>
                </a:lnTo>
                <a:lnTo>
                  <a:pt x="178079" y="142468"/>
                </a:lnTo>
                <a:lnTo>
                  <a:pt x="175277" y="156321"/>
                </a:lnTo>
                <a:lnTo>
                  <a:pt x="172610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98382" y="5368188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8" y="82232"/>
                </a:moveTo>
                <a:lnTo>
                  <a:pt x="38239" y="82232"/>
                </a:lnTo>
                <a:lnTo>
                  <a:pt x="87249" y="3695"/>
                </a:lnTo>
                <a:lnTo>
                  <a:pt x="89128" y="800"/>
                </a:lnTo>
                <a:lnTo>
                  <a:pt x="92989" y="0"/>
                </a:lnTo>
                <a:lnTo>
                  <a:pt x="98755" y="3771"/>
                </a:lnTo>
                <a:lnTo>
                  <a:pt x="99568" y="7632"/>
                </a:lnTo>
                <a:lnTo>
                  <a:pt x="97675" y="10515"/>
                </a:lnTo>
                <a:lnTo>
                  <a:pt x="52938" y="82232"/>
                </a:lnTo>
                <a:close/>
              </a:path>
              <a:path w="99694" h="98425">
                <a:moveTo>
                  <a:pt x="38214" y="98183"/>
                </a:moveTo>
                <a:lnTo>
                  <a:pt x="37503" y="98005"/>
                </a:lnTo>
                <a:lnTo>
                  <a:pt x="36842" y="97688"/>
                </a:lnTo>
                <a:lnTo>
                  <a:pt x="36258" y="97523"/>
                </a:lnTo>
                <a:lnTo>
                  <a:pt x="35801" y="97218"/>
                </a:lnTo>
                <a:lnTo>
                  <a:pt x="35687" y="97015"/>
                </a:lnTo>
                <a:lnTo>
                  <a:pt x="35509" y="96875"/>
                </a:lnTo>
                <a:lnTo>
                  <a:pt x="35280" y="96735"/>
                </a:lnTo>
                <a:lnTo>
                  <a:pt x="2679" y="65011"/>
                </a:lnTo>
                <a:lnTo>
                  <a:pt x="152" y="62674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67"/>
                </a:lnTo>
                <a:lnTo>
                  <a:pt x="38239" y="82232"/>
                </a:lnTo>
                <a:lnTo>
                  <a:pt x="52938" y="82232"/>
                </a:lnTo>
                <a:lnTo>
                  <a:pt x="44627" y="95554"/>
                </a:lnTo>
                <a:lnTo>
                  <a:pt x="44411" y="95846"/>
                </a:lnTo>
                <a:lnTo>
                  <a:pt x="44323" y="96151"/>
                </a:lnTo>
                <a:lnTo>
                  <a:pt x="43789" y="96735"/>
                </a:lnTo>
                <a:lnTo>
                  <a:pt x="43395" y="96926"/>
                </a:lnTo>
                <a:lnTo>
                  <a:pt x="42748" y="97370"/>
                </a:lnTo>
                <a:lnTo>
                  <a:pt x="42189" y="97701"/>
                </a:lnTo>
                <a:lnTo>
                  <a:pt x="41617" y="97942"/>
                </a:lnTo>
                <a:lnTo>
                  <a:pt x="41008" y="98094"/>
                </a:lnTo>
                <a:lnTo>
                  <a:pt x="38214" y="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54707" y="573401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8"/>
                </a:lnTo>
                <a:lnTo>
                  <a:pt x="10433" y="10437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7"/>
                </a:lnTo>
                <a:lnTo>
                  <a:pt x="172610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0" y="17805"/>
                </a:lnTo>
                <a:lnTo>
                  <a:pt x="175277" y="21758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98382" y="5768847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9408" y="98323"/>
                </a:moveTo>
                <a:lnTo>
                  <a:pt x="38214" y="98196"/>
                </a:ln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0805" y="98158"/>
                </a:lnTo>
                <a:lnTo>
                  <a:pt x="39408" y="98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54707" y="617029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42455" y="178079"/>
                </a:moveTo>
                <a:lnTo>
                  <a:pt x="35610" y="178079"/>
                </a:lnTo>
                <a:lnTo>
                  <a:pt x="21752" y="175277"/>
                </a:lnTo>
                <a:lnTo>
                  <a:pt x="10433" y="167639"/>
                </a:lnTo>
                <a:lnTo>
                  <a:pt x="2799" y="156315"/>
                </a:lnTo>
                <a:lnTo>
                  <a:pt x="0" y="142455"/>
                </a:lnTo>
                <a:lnTo>
                  <a:pt x="0" y="35610"/>
                </a:lnTo>
                <a:lnTo>
                  <a:pt x="2799" y="21758"/>
                </a:lnTo>
                <a:lnTo>
                  <a:pt x="10433" y="10437"/>
                </a:lnTo>
                <a:lnTo>
                  <a:pt x="21752" y="2801"/>
                </a:lnTo>
                <a:lnTo>
                  <a:pt x="35610" y="0"/>
                </a:lnTo>
                <a:lnTo>
                  <a:pt x="142455" y="0"/>
                </a:lnTo>
                <a:lnTo>
                  <a:pt x="156315" y="2801"/>
                </a:lnTo>
                <a:lnTo>
                  <a:pt x="167639" y="10437"/>
                </a:lnTo>
                <a:lnTo>
                  <a:pt x="172610" y="17805"/>
                </a:lnTo>
                <a:lnTo>
                  <a:pt x="25781" y="17805"/>
                </a:lnTo>
                <a:lnTo>
                  <a:pt x="17805" y="25793"/>
                </a:lnTo>
                <a:lnTo>
                  <a:pt x="17805" y="152285"/>
                </a:lnTo>
                <a:lnTo>
                  <a:pt x="25781" y="160274"/>
                </a:lnTo>
                <a:lnTo>
                  <a:pt x="172608" y="160274"/>
                </a:lnTo>
                <a:lnTo>
                  <a:pt x="167639" y="167639"/>
                </a:lnTo>
                <a:lnTo>
                  <a:pt x="156315" y="175277"/>
                </a:lnTo>
                <a:lnTo>
                  <a:pt x="142455" y="178079"/>
                </a:lnTo>
                <a:close/>
              </a:path>
              <a:path w="178435" h="178435">
                <a:moveTo>
                  <a:pt x="172608" y="160274"/>
                </a:moveTo>
                <a:lnTo>
                  <a:pt x="152285" y="160274"/>
                </a:lnTo>
                <a:lnTo>
                  <a:pt x="160261" y="152285"/>
                </a:lnTo>
                <a:lnTo>
                  <a:pt x="160261" y="25793"/>
                </a:lnTo>
                <a:lnTo>
                  <a:pt x="152285" y="17805"/>
                </a:lnTo>
                <a:lnTo>
                  <a:pt x="172610" y="17805"/>
                </a:lnTo>
                <a:lnTo>
                  <a:pt x="175277" y="21758"/>
                </a:lnTo>
                <a:lnTo>
                  <a:pt x="178079" y="35610"/>
                </a:lnTo>
                <a:lnTo>
                  <a:pt x="178079" y="142455"/>
                </a:lnTo>
                <a:lnTo>
                  <a:pt x="175277" y="156315"/>
                </a:lnTo>
                <a:lnTo>
                  <a:pt x="172608" y="1602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98382" y="6205130"/>
            <a:ext cx="99695" cy="98425"/>
          </a:xfrm>
          <a:custGeom>
            <a:avLst/>
            <a:gdLst/>
            <a:ahLst/>
            <a:cxnLst/>
            <a:rect l="l" t="t" r="r" b="b"/>
            <a:pathLst>
              <a:path w="99694" h="98425">
                <a:moveTo>
                  <a:pt x="52930" y="82245"/>
                </a:moveTo>
                <a:lnTo>
                  <a:pt x="38239" y="82245"/>
                </a:lnTo>
                <a:lnTo>
                  <a:pt x="87249" y="3695"/>
                </a:lnTo>
                <a:lnTo>
                  <a:pt x="89128" y="812"/>
                </a:lnTo>
                <a:lnTo>
                  <a:pt x="92989" y="0"/>
                </a:lnTo>
                <a:lnTo>
                  <a:pt x="98755" y="3784"/>
                </a:lnTo>
                <a:lnTo>
                  <a:pt x="99568" y="7645"/>
                </a:lnTo>
                <a:lnTo>
                  <a:pt x="97675" y="10515"/>
                </a:lnTo>
                <a:lnTo>
                  <a:pt x="52930" y="82245"/>
                </a:lnTo>
                <a:close/>
              </a:path>
              <a:path w="99694" h="98425">
                <a:moveTo>
                  <a:pt x="38214" y="98196"/>
                </a:moveTo>
                <a:lnTo>
                  <a:pt x="37503" y="98005"/>
                </a:lnTo>
                <a:lnTo>
                  <a:pt x="36842" y="97701"/>
                </a:lnTo>
                <a:lnTo>
                  <a:pt x="36258" y="97536"/>
                </a:lnTo>
                <a:lnTo>
                  <a:pt x="35801" y="97231"/>
                </a:lnTo>
                <a:lnTo>
                  <a:pt x="35687" y="97027"/>
                </a:lnTo>
                <a:lnTo>
                  <a:pt x="35509" y="96888"/>
                </a:lnTo>
                <a:lnTo>
                  <a:pt x="35280" y="96748"/>
                </a:lnTo>
                <a:lnTo>
                  <a:pt x="2679" y="65024"/>
                </a:lnTo>
                <a:lnTo>
                  <a:pt x="152" y="62687"/>
                </a:lnTo>
                <a:lnTo>
                  <a:pt x="0" y="58737"/>
                </a:lnTo>
                <a:lnTo>
                  <a:pt x="4673" y="53682"/>
                </a:lnTo>
                <a:lnTo>
                  <a:pt x="8610" y="53530"/>
                </a:lnTo>
                <a:lnTo>
                  <a:pt x="11137" y="55879"/>
                </a:lnTo>
                <a:lnTo>
                  <a:pt x="38239" y="82245"/>
                </a:lnTo>
                <a:lnTo>
                  <a:pt x="52930" y="82245"/>
                </a:lnTo>
                <a:lnTo>
                  <a:pt x="44627" y="95554"/>
                </a:lnTo>
                <a:lnTo>
                  <a:pt x="44411" y="95859"/>
                </a:lnTo>
                <a:lnTo>
                  <a:pt x="44323" y="96164"/>
                </a:lnTo>
                <a:lnTo>
                  <a:pt x="43789" y="96748"/>
                </a:lnTo>
                <a:lnTo>
                  <a:pt x="43395" y="96926"/>
                </a:lnTo>
                <a:lnTo>
                  <a:pt x="42189" y="97713"/>
                </a:lnTo>
                <a:lnTo>
                  <a:pt x="41617" y="97955"/>
                </a:lnTo>
                <a:lnTo>
                  <a:pt x="41008" y="98107"/>
                </a:lnTo>
                <a:lnTo>
                  <a:pt x="38214" y="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34172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5" h="356234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981738" y="6840207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42148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48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48" y="0"/>
                </a:lnTo>
                <a:lnTo>
                  <a:pt x="868608" y="2801"/>
                </a:lnTo>
                <a:lnTo>
                  <a:pt x="879932" y="10439"/>
                </a:lnTo>
                <a:lnTo>
                  <a:pt x="887570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0" y="334395"/>
                </a:lnTo>
                <a:lnTo>
                  <a:pt x="879932" y="345719"/>
                </a:lnTo>
                <a:lnTo>
                  <a:pt x="868608" y="353357"/>
                </a:lnTo>
                <a:lnTo>
                  <a:pt x="854748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089704" y="6840207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042861" y="6749033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60" y="356158"/>
                </a:moveTo>
                <a:lnTo>
                  <a:pt x="35623" y="356158"/>
                </a:lnTo>
                <a:lnTo>
                  <a:pt x="21763" y="353357"/>
                </a:lnTo>
                <a:lnTo>
                  <a:pt x="10439" y="345719"/>
                </a:lnTo>
                <a:lnTo>
                  <a:pt x="2801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190426" y="6840207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134684" y="6749033"/>
            <a:ext cx="908177" cy="34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157592" y="6849111"/>
            <a:ext cx="859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쇼핑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Malgun Gothic"/>
                <a:cs typeface="Malgun Gothic"/>
              </a:rPr>
              <a:t>계속하기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7807" y="480801"/>
            <a:ext cx="10675592" cy="7069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0988" y="2768435"/>
            <a:ext cx="5511800" cy="2884805"/>
          </a:xfrm>
          <a:custGeom>
            <a:avLst/>
            <a:gdLst/>
            <a:ahLst/>
            <a:cxnLst/>
            <a:rect l="l" t="t" r="r" b="b"/>
            <a:pathLst>
              <a:path w="5511800" h="2884804">
                <a:moveTo>
                  <a:pt x="0" y="0"/>
                </a:moveTo>
                <a:lnTo>
                  <a:pt x="5511415" y="0"/>
                </a:lnTo>
                <a:lnTo>
                  <a:pt x="5511415" y="2884812"/>
                </a:lnTo>
                <a:lnTo>
                  <a:pt x="0" y="2884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0988" y="318245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4116" y="3182459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60666" y="3182459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90988" y="318245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90988" y="3592031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34116" y="3182459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34116" y="359203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60666" y="3182459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60666" y="359203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90988" y="3592031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90988" y="4001603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34116" y="359203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34116" y="4001603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60666" y="359203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60666" y="4001603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90988" y="4001603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90988" y="4411176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34116" y="4001603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34116" y="4411176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60666" y="4001603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60666" y="441117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90988" y="4411176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90988" y="4820747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34116" y="4411176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34116" y="4820747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60666" y="4411176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22993" y="4820747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590988" y="4820747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90988" y="523032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34116" y="4820747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34116" y="523032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22993" y="4820747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22993" y="5230320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90988" y="523032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8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34116" y="523032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86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22993" y="5230320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41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90990" y="5640204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26" y="0"/>
                </a:lnTo>
              </a:path>
            </a:pathLst>
          </a:custGeom>
          <a:ln w="95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34116" y="564020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49" y="0"/>
                </a:lnTo>
              </a:path>
            </a:pathLst>
          </a:custGeom>
          <a:ln w="95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60666" y="5640204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>
                <a:moveTo>
                  <a:pt x="0" y="0"/>
                </a:moveTo>
                <a:lnTo>
                  <a:pt x="1041737" y="0"/>
                </a:lnTo>
              </a:path>
            </a:pathLst>
          </a:custGeom>
          <a:ln w="95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2590988" y="2777339"/>
            <a:ext cx="5511800" cy="400685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tabLst>
                <a:tab pos="2270125" algn="l"/>
                <a:tab pos="2599690" algn="l"/>
                <a:tab pos="477647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서	상	품	총  금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800882" y="3306664"/>
            <a:ext cx="4951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2805" algn="l"/>
                <a:tab pos="4620260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초코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827593" y="3716236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911068" y="3716236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크림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21923" y="3716236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827593" y="4125808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888809" y="4125808"/>
            <a:ext cx="441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피자빵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421923" y="4125808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827593" y="4535380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875453" y="4535380"/>
            <a:ext cx="4686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피자빵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421923" y="4535380"/>
            <a:ext cx="3435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00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27593" y="4944953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800882" y="5354525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194232" y="5644972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48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48" y="0"/>
                </a:lnTo>
                <a:lnTo>
                  <a:pt x="868608" y="2801"/>
                </a:lnTo>
                <a:lnTo>
                  <a:pt x="879932" y="10439"/>
                </a:lnTo>
                <a:lnTo>
                  <a:pt x="887570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0" y="334395"/>
                </a:lnTo>
                <a:lnTo>
                  <a:pt x="879932" y="345719"/>
                </a:lnTo>
                <a:lnTo>
                  <a:pt x="868608" y="353357"/>
                </a:lnTo>
                <a:lnTo>
                  <a:pt x="854748" y="35615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493154" y="5736143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닫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683366" y="4665560"/>
            <a:ext cx="2546477" cy="810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18982" y="4700547"/>
            <a:ext cx="2404110" cy="668020"/>
          </a:xfrm>
          <a:custGeom>
            <a:avLst/>
            <a:gdLst/>
            <a:ahLst/>
            <a:cxnLst/>
            <a:rect l="l" t="t" r="r" b="b"/>
            <a:pathLst>
              <a:path w="2404109" h="668020">
                <a:moveTo>
                  <a:pt x="0" y="0"/>
                </a:moveTo>
                <a:lnTo>
                  <a:pt x="2404010" y="0"/>
                </a:lnTo>
                <a:lnTo>
                  <a:pt x="2404010" y="667780"/>
                </a:lnTo>
                <a:lnTo>
                  <a:pt x="0" y="66778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4795320" y="4770539"/>
            <a:ext cx="198310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제목을 클릭하게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담은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제품들의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볼수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각의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금액도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790777" y="5867565"/>
            <a:ext cx="2546477" cy="730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6388" y="5902552"/>
            <a:ext cx="2404110" cy="588010"/>
          </a:xfrm>
          <a:custGeom>
            <a:avLst/>
            <a:gdLst/>
            <a:ahLst/>
            <a:cxnLst/>
            <a:rect l="l" t="t" r="r" b="b"/>
            <a:pathLst>
              <a:path w="2404109" h="588010">
                <a:moveTo>
                  <a:pt x="0" y="0"/>
                </a:moveTo>
                <a:lnTo>
                  <a:pt x="2404010" y="0"/>
                </a:lnTo>
                <a:lnTo>
                  <a:pt x="2404010" y="587646"/>
                </a:lnTo>
                <a:lnTo>
                  <a:pt x="0" y="58764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902726" y="5998148"/>
            <a:ext cx="17780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닫기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버튼이나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리스트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밖의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창을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902726" y="6176223"/>
            <a:ext cx="141351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클릭하게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닫히게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242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89558"/>
            <a:ext cx="190118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</a:t>
            </a:r>
            <a:r>
              <a:rPr sz="900" spc="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상담내역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586" y="180654"/>
            <a:ext cx="5778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2718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349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26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26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297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104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065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065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065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065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9"/>
                </a:lnTo>
                <a:lnTo>
                  <a:pt x="43051" y="327279"/>
                </a:lnTo>
                <a:lnTo>
                  <a:pt x="19919" y="290907"/>
                </a:lnTo>
                <a:lnTo>
                  <a:pt x="5176" y="249684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4"/>
                </a:lnTo>
                <a:lnTo>
                  <a:pt x="19919" y="109760"/>
                </a:lnTo>
                <a:lnTo>
                  <a:pt x="43051" y="73389"/>
                </a:lnTo>
                <a:lnTo>
                  <a:pt x="73392" y="43049"/>
                </a:lnTo>
                <a:lnTo>
                  <a:pt x="109764" y="19918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8"/>
                </a:lnTo>
                <a:lnTo>
                  <a:pt x="1645031" y="43049"/>
                </a:lnTo>
                <a:lnTo>
                  <a:pt x="1675372" y="73389"/>
                </a:lnTo>
                <a:lnTo>
                  <a:pt x="1698504" y="109760"/>
                </a:lnTo>
                <a:lnTo>
                  <a:pt x="1713247" y="150984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4"/>
                </a:lnTo>
                <a:lnTo>
                  <a:pt x="1698504" y="290907"/>
                </a:lnTo>
                <a:lnTo>
                  <a:pt x="1675372" y="327279"/>
                </a:lnTo>
                <a:lnTo>
                  <a:pt x="1645031" y="357619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399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88991"/>
            <a:ext cx="10684510" cy="6161405"/>
          </a:xfrm>
          <a:custGeom>
            <a:avLst/>
            <a:gdLst/>
            <a:ahLst/>
            <a:cxnLst/>
            <a:rect l="l" t="t" r="r" b="b"/>
            <a:pathLst>
              <a:path w="10684510" h="6161405">
                <a:moveTo>
                  <a:pt x="0" y="0"/>
                </a:moveTo>
                <a:lnTo>
                  <a:pt x="10684489" y="0"/>
                </a:lnTo>
                <a:lnTo>
                  <a:pt x="10684489" y="6161392"/>
                </a:lnTo>
                <a:lnTo>
                  <a:pt x="0" y="6161392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6781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상담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내역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82525" y="2162323"/>
            <a:ext cx="13963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상담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내역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590995"/>
            <a:ext cx="8485505" cy="4959985"/>
          </a:xfrm>
          <a:custGeom>
            <a:avLst/>
            <a:gdLst/>
            <a:ahLst/>
            <a:cxnLst/>
            <a:rect l="l" t="t" r="r" b="b"/>
            <a:pathLst>
              <a:path w="8485505" h="4959984">
                <a:moveTo>
                  <a:pt x="0" y="0"/>
                </a:moveTo>
                <a:lnTo>
                  <a:pt x="8485265" y="0"/>
                </a:lnTo>
                <a:lnTo>
                  <a:pt x="8485265" y="4959388"/>
                </a:lnTo>
                <a:lnTo>
                  <a:pt x="0" y="495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2539" y="3000570"/>
            <a:ext cx="7701915" cy="4550410"/>
          </a:xfrm>
          <a:custGeom>
            <a:avLst/>
            <a:gdLst/>
            <a:ahLst/>
            <a:cxnLst/>
            <a:rect l="l" t="t" r="r" b="b"/>
            <a:pathLst>
              <a:path w="7701915" h="4550409">
                <a:moveTo>
                  <a:pt x="0" y="0"/>
                </a:moveTo>
                <a:lnTo>
                  <a:pt x="7701736" y="0"/>
                </a:lnTo>
                <a:lnTo>
                  <a:pt x="7701736" y="4549813"/>
                </a:lnTo>
                <a:lnTo>
                  <a:pt x="0" y="45498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2539" y="3004830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6991" y="3000570"/>
            <a:ext cx="0" cy="4550410"/>
          </a:xfrm>
          <a:custGeom>
            <a:avLst/>
            <a:gdLst/>
            <a:ahLst/>
            <a:cxnLst/>
            <a:rect l="l" t="t" r="r" b="b"/>
            <a:pathLst>
              <a:path h="4550409">
                <a:moveTo>
                  <a:pt x="0" y="0"/>
                </a:moveTo>
                <a:lnTo>
                  <a:pt x="0" y="454981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9824" y="3000570"/>
            <a:ext cx="0" cy="4550410"/>
          </a:xfrm>
          <a:custGeom>
            <a:avLst/>
            <a:gdLst/>
            <a:ahLst/>
            <a:cxnLst/>
            <a:rect l="l" t="t" r="r" b="b"/>
            <a:pathLst>
              <a:path h="4550409">
                <a:moveTo>
                  <a:pt x="0" y="0"/>
                </a:moveTo>
                <a:lnTo>
                  <a:pt x="0" y="4549813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5968" y="3080707"/>
            <a:ext cx="7533005" cy="4469765"/>
          </a:xfrm>
          <a:custGeom>
            <a:avLst/>
            <a:gdLst/>
            <a:ahLst/>
            <a:cxnLst/>
            <a:rect l="l" t="t" r="r" b="b"/>
            <a:pathLst>
              <a:path w="7533005" h="4469765">
                <a:moveTo>
                  <a:pt x="0" y="0"/>
                </a:moveTo>
                <a:lnTo>
                  <a:pt x="7532558" y="0"/>
                </a:lnTo>
                <a:lnTo>
                  <a:pt x="7532558" y="4469676"/>
                </a:lnTo>
                <a:lnTo>
                  <a:pt x="0" y="4469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5962" y="3084963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0417" y="3080707"/>
            <a:ext cx="0" cy="4469765"/>
          </a:xfrm>
          <a:custGeom>
            <a:avLst/>
            <a:gdLst/>
            <a:ahLst/>
            <a:cxnLst/>
            <a:rect l="l" t="t" r="r" b="b"/>
            <a:pathLst>
              <a:path h="4469765">
                <a:moveTo>
                  <a:pt x="0" y="0"/>
                </a:moveTo>
                <a:lnTo>
                  <a:pt x="0" y="4469676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04075" y="3080707"/>
            <a:ext cx="0" cy="4469765"/>
          </a:xfrm>
          <a:custGeom>
            <a:avLst/>
            <a:gdLst/>
            <a:ahLst/>
            <a:cxnLst/>
            <a:rect l="l" t="t" r="r" b="b"/>
            <a:pathLst>
              <a:path h="4469765">
                <a:moveTo>
                  <a:pt x="0" y="0"/>
                </a:moveTo>
                <a:lnTo>
                  <a:pt x="0" y="4469676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18314" y="3303105"/>
            <a:ext cx="2038985" cy="347345"/>
          </a:xfrm>
          <a:custGeom>
            <a:avLst/>
            <a:gdLst/>
            <a:ahLst/>
            <a:cxnLst/>
            <a:rect l="l" t="t" r="r" b="b"/>
            <a:pathLst>
              <a:path w="2038985" h="347345">
                <a:moveTo>
                  <a:pt x="0" y="0"/>
                </a:moveTo>
                <a:lnTo>
                  <a:pt x="2038956" y="0"/>
                </a:lnTo>
                <a:lnTo>
                  <a:pt x="2038956" y="347245"/>
                </a:lnTo>
                <a:lnTo>
                  <a:pt x="0" y="3472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6443" y="3757196"/>
            <a:ext cx="4291965" cy="445770"/>
          </a:xfrm>
          <a:custGeom>
            <a:avLst/>
            <a:gdLst/>
            <a:ahLst/>
            <a:cxnLst/>
            <a:rect l="l" t="t" r="r" b="b"/>
            <a:pathLst>
              <a:path w="4291965" h="445770">
                <a:moveTo>
                  <a:pt x="0" y="0"/>
                </a:moveTo>
                <a:lnTo>
                  <a:pt x="4291603" y="0"/>
                </a:lnTo>
                <a:lnTo>
                  <a:pt x="4291603" y="445187"/>
                </a:lnTo>
                <a:lnTo>
                  <a:pt x="0" y="445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526537" y="3347969"/>
            <a:ext cx="3630295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7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상담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고객님께서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느끼셨던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의견이나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불편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사항,</a:t>
            </a:r>
            <a:endParaRPr sz="9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사항을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적어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보내주시면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최선을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다해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답변을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드리도록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하겠습니다.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07459" y="590744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53314" y="590744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6710" y="590744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88100" y="590744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23661" y="590744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7459" y="590744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3314" y="590744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6710" y="590744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8100" y="590744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23661" y="590744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7459" y="713616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3314" y="713616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6710" y="7136165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8100" y="713616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23661" y="713616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7459" y="713616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53314" y="713616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56710" y="7136165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88100" y="713616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3661" y="7136165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7463" y="754583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0" y="0"/>
                </a:lnTo>
              </a:path>
            </a:pathLst>
          </a:custGeom>
          <a:ln w="90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53314" y="7545834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90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6710" y="7545834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90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8100" y="7545834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0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3661" y="7545834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0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1807459" y="5159966"/>
          <a:ext cx="7051761" cy="661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445"/>
                <a:gridCol w="2344577"/>
                <a:gridCol w="1648750"/>
                <a:gridCol w="1229989"/>
              </a:tblGrid>
              <a:tr h="337911">
                <a:tc>
                  <a:txBody>
                    <a:bodyPr/>
                    <a:lstStyle/>
                    <a:p>
                      <a:pPr marR="60325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궁금한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것이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있습니다.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965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09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3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7658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1275" algn="ctr">
                        <a:lnSpc>
                          <a:spcPct val="100000"/>
                        </a:lnSpc>
                      </a:pPr>
                      <a:r>
                        <a:rPr sz="950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답해주세요~!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96570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09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943342" y="7260370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48980" y="7309980"/>
            <a:ext cx="810260" cy="240665"/>
          </a:xfrm>
          <a:custGeom>
            <a:avLst/>
            <a:gdLst/>
            <a:ahLst/>
            <a:cxnLst/>
            <a:rect l="l" t="t" r="r" b="b"/>
            <a:pathLst>
              <a:path w="810259" h="240665">
                <a:moveTo>
                  <a:pt x="804782" y="240398"/>
                </a:moveTo>
                <a:lnTo>
                  <a:pt x="5468" y="240398"/>
                </a:lnTo>
                <a:lnTo>
                  <a:pt x="2801" y="236445"/>
                </a:lnTo>
                <a:lnTo>
                  <a:pt x="0" y="222592"/>
                </a:lnTo>
                <a:lnTo>
                  <a:pt x="0" y="35610"/>
                </a:lnTo>
                <a:lnTo>
                  <a:pt x="2801" y="21758"/>
                </a:lnTo>
                <a:lnTo>
                  <a:pt x="10439" y="10437"/>
                </a:lnTo>
                <a:lnTo>
                  <a:pt x="21763" y="2801"/>
                </a:lnTo>
                <a:lnTo>
                  <a:pt x="35623" y="0"/>
                </a:lnTo>
                <a:lnTo>
                  <a:pt x="774636" y="0"/>
                </a:lnTo>
                <a:lnTo>
                  <a:pt x="788494" y="2801"/>
                </a:lnTo>
                <a:lnTo>
                  <a:pt x="799814" y="10437"/>
                </a:lnTo>
                <a:lnTo>
                  <a:pt x="807447" y="21758"/>
                </a:lnTo>
                <a:lnTo>
                  <a:pt x="810247" y="35610"/>
                </a:lnTo>
                <a:lnTo>
                  <a:pt x="810247" y="222592"/>
                </a:lnTo>
                <a:lnTo>
                  <a:pt x="807447" y="236445"/>
                </a:lnTo>
                <a:lnTo>
                  <a:pt x="804782" y="24039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232164" y="7344301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상담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신청</a:t>
            </a:r>
            <a:endParaRPr sz="850">
              <a:latin typeface="Malgun Gothic"/>
              <a:cs typeface="Malgun Gothic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807459" y="6036554"/>
          <a:ext cx="7051762" cy="1006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357"/>
                <a:gridCol w="2404010"/>
                <a:gridCol w="2368395"/>
              </a:tblGrid>
              <a:tr h="280467">
                <a:tc>
                  <a:txBody>
                    <a:bodyPr/>
                    <a:lstStyle/>
                    <a:p>
                      <a:pPr marR="1027430" algn="r">
                        <a:lnSpc>
                          <a:spcPts val="11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제목을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상담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내역을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8900" marR="349885">
                        <a:lnSpc>
                          <a:spcPct val="116799"/>
                        </a:lnSpc>
                      </a:pP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기본적으로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상담은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개인이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것만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볼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구성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27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27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803007" y="4104442"/>
          <a:ext cx="7051760" cy="98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582"/>
                <a:gridCol w="850307"/>
                <a:gridCol w="917085"/>
                <a:gridCol w="312601"/>
                <a:gridCol w="2404010"/>
                <a:gridCol w="715780"/>
                <a:gridCol w="655395"/>
              </a:tblGrid>
              <a:tr h="583195">
                <a:tc gridSpan="4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17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marR="439420">
                        <a:lnSpc>
                          <a:spcPct val="123000"/>
                        </a:lnSpc>
                        <a:spcBef>
                          <a:spcPts val="540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번호와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유무에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대해 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목록을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볼수</a:t>
                      </a:r>
                      <a:r>
                        <a:rPr sz="9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17">
                      <a:solidFill>
                        <a:srgbClr val="CCCCCC"/>
                      </a:solidFill>
                      <a:prstDash val="solid"/>
                    </a:lnB>
                    <a:solidFill>
                      <a:srgbClr val="FFEB97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17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0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9685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636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7099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9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변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717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4051198" y="6001130"/>
            <a:ext cx="2546476" cy="114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48427" y="4069016"/>
            <a:ext cx="2546464" cy="70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18264" y="7390104"/>
            <a:ext cx="2546477" cy="160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53875" y="7425537"/>
            <a:ext cx="2404110" cy="125095"/>
          </a:xfrm>
          <a:custGeom>
            <a:avLst/>
            <a:gdLst/>
            <a:ahLst/>
            <a:cxnLst/>
            <a:rect l="l" t="t" r="r" b="b"/>
            <a:pathLst>
              <a:path w="2404109" h="125095">
                <a:moveTo>
                  <a:pt x="0" y="0"/>
                </a:moveTo>
                <a:lnTo>
                  <a:pt x="2404010" y="0"/>
                </a:lnTo>
                <a:lnTo>
                  <a:pt x="2404010" y="124845"/>
                </a:lnTo>
                <a:lnTo>
                  <a:pt x="0" y="12484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83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1198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060190"/>
          </a:xfrm>
          <a:custGeom>
            <a:avLst/>
            <a:gdLst/>
            <a:ahLst/>
            <a:cxnLst/>
            <a:rect l="l" t="t" r="r" b="b"/>
            <a:pathLst>
              <a:path h="4060190">
                <a:moveTo>
                  <a:pt x="0" y="0"/>
                </a:moveTo>
                <a:lnTo>
                  <a:pt x="0" y="4060113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565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84510" cy="4051300"/>
          </a:xfrm>
          <a:custGeom>
            <a:avLst/>
            <a:gdLst/>
            <a:ahLst/>
            <a:cxnLst/>
            <a:rect l="l" t="t" r="r" b="b"/>
            <a:pathLst>
              <a:path w="10684510" h="4051300">
                <a:moveTo>
                  <a:pt x="0" y="0"/>
                </a:moveTo>
                <a:lnTo>
                  <a:pt x="10684489" y="0"/>
                </a:lnTo>
                <a:lnTo>
                  <a:pt x="10684489" y="4051198"/>
                </a:lnTo>
                <a:lnTo>
                  <a:pt x="0" y="4051198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0"/>
            <a:ext cx="8485505" cy="2769235"/>
          </a:xfrm>
          <a:custGeom>
            <a:avLst/>
            <a:gdLst/>
            <a:ahLst/>
            <a:cxnLst/>
            <a:rect l="l" t="t" r="r" b="b"/>
            <a:pathLst>
              <a:path w="8485505" h="2769235">
                <a:moveTo>
                  <a:pt x="0" y="0"/>
                </a:moveTo>
                <a:lnTo>
                  <a:pt x="8485265" y="0"/>
                </a:lnTo>
                <a:lnTo>
                  <a:pt x="8485265" y="2769069"/>
                </a:lnTo>
                <a:lnTo>
                  <a:pt x="0" y="27690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2539" y="0"/>
            <a:ext cx="7701915" cy="2226310"/>
          </a:xfrm>
          <a:custGeom>
            <a:avLst/>
            <a:gdLst/>
            <a:ahLst/>
            <a:cxnLst/>
            <a:rect l="l" t="t" r="r" b="b"/>
            <a:pathLst>
              <a:path w="7701915" h="2226310">
                <a:moveTo>
                  <a:pt x="0" y="0"/>
                </a:moveTo>
                <a:lnTo>
                  <a:pt x="7701736" y="0"/>
                </a:lnTo>
                <a:lnTo>
                  <a:pt x="7701736" y="2225941"/>
                </a:lnTo>
                <a:lnTo>
                  <a:pt x="0" y="2225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539" y="2221523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6991" y="0"/>
            <a:ext cx="0" cy="2226310"/>
          </a:xfrm>
          <a:custGeom>
            <a:avLst/>
            <a:gdLst/>
            <a:ahLst/>
            <a:cxnLst/>
            <a:rect l="l" t="t" r="r" b="b"/>
            <a:pathLst>
              <a:path h="2226310">
                <a:moveTo>
                  <a:pt x="0" y="0"/>
                </a:moveTo>
                <a:lnTo>
                  <a:pt x="0" y="222594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9824" y="0"/>
            <a:ext cx="0" cy="2226310"/>
          </a:xfrm>
          <a:custGeom>
            <a:avLst/>
            <a:gdLst/>
            <a:ahLst/>
            <a:cxnLst/>
            <a:rect l="l" t="t" r="r" b="b"/>
            <a:pathLst>
              <a:path h="2226310">
                <a:moveTo>
                  <a:pt x="0" y="0"/>
                </a:moveTo>
                <a:lnTo>
                  <a:pt x="0" y="222594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5968" y="0"/>
            <a:ext cx="7533005" cy="2137410"/>
          </a:xfrm>
          <a:custGeom>
            <a:avLst/>
            <a:gdLst/>
            <a:ahLst/>
            <a:cxnLst/>
            <a:rect l="l" t="t" r="r" b="b"/>
            <a:pathLst>
              <a:path w="7533005" h="2137410">
                <a:moveTo>
                  <a:pt x="0" y="0"/>
                </a:moveTo>
                <a:lnTo>
                  <a:pt x="7532558" y="0"/>
                </a:lnTo>
                <a:lnTo>
                  <a:pt x="7532558" y="2136901"/>
                </a:lnTo>
                <a:lnTo>
                  <a:pt x="0" y="21369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5962" y="2132486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0417" y="0"/>
            <a:ext cx="0" cy="2137410"/>
          </a:xfrm>
          <a:custGeom>
            <a:avLst/>
            <a:gdLst/>
            <a:ahLst/>
            <a:cxnLst/>
            <a:rect l="l" t="t" r="r" b="b"/>
            <a:pathLst>
              <a:path h="2137410">
                <a:moveTo>
                  <a:pt x="0" y="0"/>
                </a:moveTo>
                <a:lnTo>
                  <a:pt x="0" y="2136901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04075" y="0"/>
            <a:ext cx="0" cy="2137410"/>
          </a:xfrm>
          <a:custGeom>
            <a:avLst/>
            <a:gdLst/>
            <a:ahLst/>
            <a:cxnLst/>
            <a:rect l="l" t="t" r="r" b="b"/>
            <a:pathLst>
              <a:path h="2137410">
                <a:moveTo>
                  <a:pt x="0" y="0"/>
                </a:moveTo>
                <a:lnTo>
                  <a:pt x="0" y="213690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4448" y="8903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9314" y="0"/>
                </a:lnTo>
              </a:path>
            </a:pathLst>
          </a:custGeom>
          <a:ln w="1780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7464" y="8903"/>
            <a:ext cx="810260" cy="258445"/>
          </a:xfrm>
          <a:custGeom>
            <a:avLst/>
            <a:gdLst/>
            <a:ahLst/>
            <a:cxnLst/>
            <a:rect l="l" t="t" r="r" b="b"/>
            <a:pathLst>
              <a:path w="810260" h="258445">
                <a:moveTo>
                  <a:pt x="774623" y="258209"/>
                </a:moveTo>
                <a:lnTo>
                  <a:pt x="35610" y="258209"/>
                </a:lnTo>
                <a:lnTo>
                  <a:pt x="21752" y="255407"/>
                </a:lnTo>
                <a:lnTo>
                  <a:pt x="10433" y="247770"/>
                </a:lnTo>
                <a:lnTo>
                  <a:pt x="2799" y="236448"/>
                </a:lnTo>
                <a:lnTo>
                  <a:pt x="0" y="222593"/>
                </a:lnTo>
                <a:lnTo>
                  <a:pt x="0" y="35614"/>
                </a:lnTo>
                <a:lnTo>
                  <a:pt x="2799" y="21759"/>
                </a:lnTo>
                <a:lnTo>
                  <a:pt x="10433" y="10438"/>
                </a:lnTo>
                <a:lnTo>
                  <a:pt x="21752" y="2801"/>
                </a:lnTo>
                <a:lnTo>
                  <a:pt x="35610" y="0"/>
                </a:lnTo>
                <a:lnTo>
                  <a:pt x="774623" y="0"/>
                </a:lnTo>
                <a:lnTo>
                  <a:pt x="788481" y="2801"/>
                </a:lnTo>
                <a:lnTo>
                  <a:pt x="799801" y="10438"/>
                </a:lnTo>
                <a:lnTo>
                  <a:pt x="807435" y="21759"/>
                </a:lnTo>
                <a:lnTo>
                  <a:pt x="810234" y="35614"/>
                </a:lnTo>
                <a:lnTo>
                  <a:pt x="810234" y="222593"/>
                </a:lnTo>
                <a:lnTo>
                  <a:pt x="807435" y="236448"/>
                </a:lnTo>
                <a:lnTo>
                  <a:pt x="799801" y="247770"/>
                </a:lnTo>
                <a:lnTo>
                  <a:pt x="788481" y="255407"/>
                </a:lnTo>
                <a:lnTo>
                  <a:pt x="774623" y="25820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9612" y="43455"/>
            <a:ext cx="34607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글</a:t>
            </a:r>
            <a:r>
              <a:rPr sz="850" spc="-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8264" y="0"/>
            <a:ext cx="2546477" cy="525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3875" y="0"/>
            <a:ext cx="2404110" cy="419100"/>
          </a:xfrm>
          <a:custGeom>
            <a:avLst/>
            <a:gdLst/>
            <a:ahLst/>
            <a:cxnLst/>
            <a:rect l="l" t="t" r="r" b="b"/>
            <a:pathLst>
              <a:path w="2404109" h="419100">
                <a:moveTo>
                  <a:pt x="2404010" y="0"/>
                </a:moveTo>
                <a:lnTo>
                  <a:pt x="2404010" y="418515"/>
                </a:lnTo>
                <a:lnTo>
                  <a:pt x="0" y="418515"/>
                </a:lnTo>
                <a:lnTo>
                  <a:pt x="0" y="0"/>
                </a:lnTo>
                <a:lnTo>
                  <a:pt x="240401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0213" y="6598"/>
            <a:ext cx="169862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상담 신청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누르면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글을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쓸수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란이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나오게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87588" y="231496"/>
            <a:ext cx="2546477" cy="872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23208" y="267152"/>
            <a:ext cx="2404110" cy="73025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850" rIns="0" bIns="0" rtlCol="0">
            <a:spAutoFit/>
          </a:bodyPr>
          <a:lstStyle/>
          <a:p>
            <a:pPr marL="88900" marR="501650">
              <a:lnSpc>
                <a:spcPct val="116799"/>
              </a:lnSpc>
              <a:spcBef>
                <a:spcPts val="550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삭제는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개인이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것만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있으며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자기 글만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체크할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있도록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구현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939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7" y="190003"/>
            <a:ext cx="24441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메모  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of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상담내역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586" y="181099"/>
            <a:ext cx="5778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13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16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4794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871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75585" y="106871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37" y="1147742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44" y="1165550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966" y="1160511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9437" y="1160511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025" y="1160511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5600" y="1160511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9"/>
                </a:lnTo>
                <a:lnTo>
                  <a:pt x="43051" y="327279"/>
                </a:lnTo>
                <a:lnTo>
                  <a:pt x="19919" y="290907"/>
                </a:lnTo>
                <a:lnTo>
                  <a:pt x="5176" y="249684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4"/>
                </a:lnTo>
                <a:lnTo>
                  <a:pt x="19919" y="109760"/>
                </a:lnTo>
                <a:lnTo>
                  <a:pt x="43051" y="73389"/>
                </a:lnTo>
                <a:lnTo>
                  <a:pt x="73392" y="43049"/>
                </a:lnTo>
                <a:lnTo>
                  <a:pt x="109764" y="19918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8"/>
                </a:lnTo>
                <a:lnTo>
                  <a:pt x="1645031" y="43049"/>
                </a:lnTo>
                <a:lnTo>
                  <a:pt x="1675372" y="73389"/>
                </a:lnTo>
                <a:lnTo>
                  <a:pt x="1698504" y="109760"/>
                </a:lnTo>
                <a:lnTo>
                  <a:pt x="1713247" y="150984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4"/>
                </a:lnTo>
                <a:lnTo>
                  <a:pt x="1698504" y="290907"/>
                </a:lnTo>
                <a:lnTo>
                  <a:pt x="1675372" y="327279"/>
                </a:lnTo>
                <a:lnTo>
                  <a:pt x="1645031" y="357619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8047" y="67584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89246"/>
            <a:ext cx="10684510" cy="6161405"/>
          </a:xfrm>
          <a:custGeom>
            <a:avLst/>
            <a:gdLst/>
            <a:ahLst/>
            <a:cxnLst/>
            <a:rect l="l" t="t" r="r" b="b"/>
            <a:pathLst>
              <a:path w="10684510" h="6161405">
                <a:moveTo>
                  <a:pt x="0" y="0"/>
                </a:moveTo>
                <a:lnTo>
                  <a:pt x="10684489" y="0"/>
                </a:lnTo>
                <a:lnTo>
                  <a:pt x="10684489" y="6161127"/>
                </a:lnTo>
                <a:lnTo>
                  <a:pt x="0" y="6161127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13"/>
                </a:lnTo>
                <a:lnTo>
                  <a:pt x="16162" y="168141"/>
                </a:lnTo>
                <a:lnTo>
                  <a:pt x="35269" y="127920"/>
                </a:lnTo>
                <a:lnTo>
                  <a:pt x="60751" y="91880"/>
                </a:lnTo>
                <a:lnTo>
                  <a:pt x="91878" y="60753"/>
                </a:lnTo>
                <a:lnTo>
                  <a:pt x="127918" y="35270"/>
                </a:lnTo>
                <a:lnTo>
                  <a:pt x="168140" y="16163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3"/>
                </a:lnTo>
                <a:lnTo>
                  <a:pt x="2106921" y="35270"/>
                </a:lnTo>
                <a:lnTo>
                  <a:pt x="2142960" y="60753"/>
                </a:lnTo>
                <a:lnTo>
                  <a:pt x="2174086" y="91880"/>
                </a:lnTo>
                <a:lnTo>
                  <a:pt x="2199567" y="127920"/>
                </a:lnTo>
                <a:lnTo>
                  <a:pt x="2218673" y="168141"/>
                </a:lnTo>
                <a:lnTo>
                  <a:pt x="2230673" y="211813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1363" y="2047226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상담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내역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1202" y="2145804"/>
            <a:ext cx="2199640" cy="205104"/>
          </a:xfrm>
          <a:custGeom>
            <a:avLst/>
            <a:gdLst/>
            <a:ahLst/>
            <a:cxnLst/>
            <a:rect l="l" t="t" r="r" b="b"/>
            <a:pathLst>
              <a:path w="2199640" h="205105">
                <a:moveTo>
                  <a:pt x="2101291" y="204787"/>
                </a:moveTo>
                <a:lnTo>
                  <a:pt x="97942" y="204787"/>
                </a:lnTo>
                <a:lnTo>
                  <a:pt x="59830" y="197086"/>
                </a:lnTo>
                <a:lnTo>
                  <a:pt x="28697" y="176090"/>
                </a:lnTo>
                <a:lnTo>
                  <a:pt x="7700" y="144956"/>
                </a:lnTo>
                <a:lnTo>
                  <a:pt x="0" y="106845"/>
                </a:lnTo>
                <a:lnTo>
                  <a:pt x="0" y="97942"/>
                </a:lnTo>
                <a:lnTo>
                  <a:pt x="7700" y="59830"/>
                </a:lnTo>
                <a:lnTo>
                  <a:pt x="28697" y="28697"/>
                </a:lnTo>
                <a:lnTo>
                  <a:pt x="59830" y="7700"/>
                </a:lnTo>
                <a:lnTo>
                  <a:pt x="97942" y="0"/>
                </a:lnTo>
                <a:lnTo>
                  <a:pt x="2101291" y="0"/>
                </a:lnTo>
                <a:lnTo>
                  <a:pt x="2139402" y="7700"/>
                </a:lnTo>
                <a:lnTo>
                  <a:pt x="2170536" y="28697"/>
                </a:lnTo>
                <a:lnTo>
                  <a:pt x="2191532" y="59830"/>
                </a:lnTo>
                <a:lnTo>
                  <a:pt x="2199233" y="97942"/>
                </a:lnTo>
                <a:lnTo>
                  <a:pt x="2199233" y="106845"/>
                </a:lnTo>
                <a:lnTo>
                  <a:pt x="2191532" y="144956"/>
                </a:lnTo>
                <a:lnTo>
                  <a:pt x="2170536" y="176090"/>
                </a:lnTo>
                <a:lnTo>
                  <a:pt x="2139402" y="197086"/>
                </a:lnTo>
                <a:lnTo>
                  <a:pt x="2101291" y="204787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82525" y="2162769"/>
            <a:ext cx="13963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상담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내역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160" y="2591251"/>
            <a:ext cx="8485505" cy="4959350"/>
          </a:xfrm>
          <a:custGeom>
            <a:avLst/>
            <a:gdLst/>
            <a:ahLst/>
            <a:cxnLst/>
            <a:rect l="l" t="t" r="r" b="b"/>
            <a:pathLst>
              <a:path w="8485505" h="4959350">
                <a:moveTo>
                  <a:pt x="0" y="0"/>
                </a:moveTo>
                <a:lnTo>
                  <a:pt x="8485265" y="0"/>
                </a:lnTo>
                <a:lnTo>
                  <a:pt x="8485265" y="4959122"/>
                </a:lnTo>
                <a:lnTo>
                  <a:pt x="0" y="4959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2539" y="3000823"/>
            <a:ext cx="7701915" cy="4549775"/>
          </a:xfrm>
          <a:custGeom>
            <a:avLst/>
            <a:gdLst/>
            <a:ahLst/>
            <a:cxnLst/>
            <a:rect l="l" t="t" r="r" b="b"/>
            <a:pathLst>
              <a:path w="7701915" h="4549775">
                <a:moveTo>
                  <a:pt x="0" y="0"/>
                </a:moveTo>
                <a:lnTo>
                  <a:pt x="7701736" y="0"/>
                </a:lnTo>
                <a:lnTo>
                  <a:pt x="7701736" y="4549550"/>
                </a:lnTo>
                <a:lnTo>
                  <a:pt x="0" y="4549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2539" y="3005275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6991" y="3000823"/>
            <a:ext cx="0" cy="4549775"/>
          </a:xfrm>
          <a:custGeom>
            <a:avLst/>
            <a:gdLst/>
            <a:ahLst/>
            <a:cxnLst/>
            <a:rect l="l" t="t" r="r" b="b"/>
            <a:pathLst>
              <a:path h="4549775">
                <a:moveTo>
                  <a:pt x="0" y="0"/>
                </a:moveTo>
                <a:lnTo>
                  <a:pt x="0" y="454955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9824" y="3000823"/>
            <a:ext cx="0" cy="4549775"/>
          </a:xfrm>
          <a:custGeom>
            <a:avLst/>
            <a:gdLst/>
            <a:ahLst/>
            <a:cxnLst/>
            <a:rect l="l" t="t" r="r" b="b"/>
            <a:pathLst>
              <a:path h="4549775">
                <a:moveTo>
                  <a:pt x="0" y="0"/>
                </a:moveTo>
                <a:lnTo>
                  <a:pt x="0" y="454955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5968" y="3080957"/>
            <a:ext cx="7533005" cy="4469765"/>
          </a:xfrm>
          <a:custGeom>
            <a:avLst/>
            <a:gdLst/>
            <a:ahLst/>
            <a:cxnLst/>
            <a:rect l="l" t="t" r="r" b="b"/>
            <a:pathLst>
              <a:path w="7533005" h="4469765">
                <a:moveTo>
                  <a:pt x="0" y="0"/>
                </a:moveTo>
                <a:lnTo>
                  <a:pt x="7532558" y="0"/>
                </a:lnTo>
                <a:lnTo>
                  <a:pt x="7532558" y="4469416"/>
                </a:lnTo>
                <a:lnTo>
                  <a:pt x="0" y="44694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5962" y="3085408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0417" y="3080957"/>
            <a:ext cx="0" cy="4469765"/>
          </a:xfrm>
          <a:custGeom>
            <a:avLst/>
            <a:gdLst/>
            <a:ahLst/>
            <a:cxnLst/>
            <a:rect l="l" t="t" r="r" b="b"/>
            <a:pathLst>
              <a:path h="4469765">
                <a:moveTo>
                  <a:pt x="0" y="0"/>
                </a:moveTo>
                <a:lnTo>
                  <a:pt x="0" y="4469416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04075" y="3080957"/>
            <a:ext cx="0" cy="4469765"/>
          </a:xfrm>
          <a:custGeom>
            <a:avLst/>
            <a:gdLst/>
            <a:ahLst/>
            <a:cxnLst/>
            <a:rect l="l" t="t" r="r" b="b"/>
            <a:pathLst>
              <a:path h="4469765">
                <a:moveTo>
                  <a:pt x="0" y="0"/>
                </a:moveTo>
                <a:lnTo>
                  <a:pt x="0" y="4469416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18314" y="3303550"/>
            <a:ext cx="2038985" cy="347345"/>
          </a:xfrm>
          <a:custGeom>
            <a:avLst/>
            <a:gdLst/>
            <a:ahLst/>
            <a:cxnLst/>
            <a:rect l="l" t="t" r="r" b="b"/>
            <a:pathLst>
              <a:path w="2038985" h="347345">
                <a:moveTo>
                  <a:pt x="0" y="0"/>
                </a:moveTo>
                <a:lnTo>
                  <a:pt x="2038956" y="0"/>
                </a:lnTo>
                <a:lnTo>
                  <a:pt x="2038956" y="347245"/>
                </a:lnTo>
                <a:lnTo>
                  <a:pt x="0" y="3472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6443" y="3757641"/>
            <a:ext cx="4291965" cy="445770"/>
          </a:xfrm>
          <a:custGeom>
            <a:avLst/>
            <a:gdLst/>
            <a:ahLst/>
            <a:cxnLst/>
            <a:rect l="l" t="t" r="r" b="b"/>
            <a:pathLst>
              <a:path w="4291965" h="445770">
                <a:moveTo>
                  <a:pt x="0" y="0"/>
                </a:moveTo>
                <a:lnTo>
                  <a:pt x="4291603" y="0"/>
                </a:lnTo>
                <a:lnTo>
                  <a:pt x="4291603" y="445187"/>
                </a:lnTo>
                <a:lnTo>
                  <a:pt x="0" y="445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07459" y="4683630"/>
            <a:ext cx="846455" cy="400685"/>
          </a:xfrm>
          <a:custGeom>
            <a:avLst/>
            <a:gdLst/>
            <a:ahLst/>
            <a:cxnLst/>
            <a:rect l="l" t="t" r="r" b="b"/>
            <a:pathLst>
              <a:path w="846455" h="400685">
                <a:moveTo>
                  <a:pt x="0" y="0"/>
                </a:moveTo>
                <a:lnTo>
                  <a:pt x="845855" y="0"/>
                </a:lnTo>
                <a:lnTo>
                  <a:pt x="845855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53314" y="4683630"/>
            <a:ext cx="703580" cy="400685"/>
          </a:xfrm>
          <a:custGeom>
            <a:avLst/>
            <a:gdLst/>
            <a:ahLst/>
            <a:cxnLst/>
            <a:rect l="l" t="t" r="r" b="b"/>
            <a:pathLst>
              <a:path w="703579" h="400685">
                <a:moveTo>
                  <a:pt x="0" y="0"/>
                </a:moveTo>
                <a:lnTo>
                  <a:pt x="703395" y="0"/>
                </a:lnTo>
                <a:lnTo>
                  <a:pt x="703395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6710" y="4683630"/>
            <a:ext cx="2831465" cy="400685"/>
          </a:xfrm>
          <a:custGeom>
            <a:avLst/>
            <a:gdLst/>
            <a:ahLst/>
            <a:cxnLst/>
            <a:rect l="l" t="t" r="r" b="b"/>
            <a:pathLst>
              <a:path w="2831465" h="400685">
                <a:moveTo>
                  <a:pt x="0" y="0"/>
                </a:moveTo>
                <a:lnTo>
                  <a:pt x="2831389" y="0"/>
                </a:lnTo>
                <a:lnTo>
                  <a:pt x="2831389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8100" y="4683630"/>
            <a:ext cx="1336040" cy="400685"/>
          </a:xfrm>
          <a:custGeom>
            <a:avLst/>
            <a:gdLst/>
            <a:ahLst/>
            <a:cxnLst/>
            <a:rect l="l" t="t" r="r" b="b"/>
            <a:pathLst>
              <a:path w="1336040" h="400685">
                <a:moveTo>
                  <a:pt x="0" y="0"/>
                </a:moveTo>
                <a:lnTo>
                  <a:pt x="1335561" y="0"/>
                </a:lnTo>
                <a:lnTo>
                  <a:pt x="1335561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3661" y="4683630"/>
            <a:ext cx="1336040" cy="400685"/>
          </a:xfrm>
          <a:custGeom>
            <a:avLst/>
            <a:gdLst/>
            <a:ahLst/>
            <a:cxnLst/>
            <a:rect l="l" t="t" r="r" b="b"/>
            <a:pathLst>
              <a:path w="1336040" h="400685">
                <a:moveTo>
                  <a:pt x="0" y="0"/>
                </a:moveTo>
                <a:lnTo>
                  <a:pt x="1335561" y="0"/>
                </a:lnTo>
                <a:lnTo>
                  <a:pt x="1335561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7459" y="508875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53314" y="508875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56710" y="508875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88100" y="508875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3661" y="508875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7459" y="508875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7459" y="549832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3314" y="508875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53314" y="5498322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56710" y="508875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56710" y="5498322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8100" y="508875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8100" y="5498322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28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23661" y="508875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7459" y="549832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7459" y="590789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3314" y="5498322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53314" y="590789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6710" y="5498322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56710" y="5907895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88100" y="5498322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28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88100" y="5907895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28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07459" y="590789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7459" y="631746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53314" y="5907895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53314" y="6317467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56710" y="5907895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56710" y="6317467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88100" y="5907895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283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88100" y="631746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23661" y="631746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7459" y="631746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07459" y="672703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53314" y="6317467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53314" y="672703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56710" y="6317467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56710" y="672703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8100" y="631746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88100" y="67270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23661" y="631746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23661" y="67270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7459" y="672703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07459" y="713661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53314" y="6727039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53314" y="713661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56710" y="6727039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56710" y="713661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88100" y="67270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88100" y="71366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23661" y="6727039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23661" y="71366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07459" y="713661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53314" y="713661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6710" y="7136611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88100" y="71366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23661" y="7136611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07463" y="468794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0" y="0"/>
                </a:lnTo>
              </a:path>
            </a:pathLst>
          </a:custGeom>
          <a:ln w="91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53314" y="4687947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91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56710" y="4687947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91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88100" y="468794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1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23661" y="4687947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91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07463" y="754605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5850" y="0"/>
                </a:lnTo>
              </a:path>
            </a:pathLst>
          </a:custGeom>
          <a:ln w="86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53314" y="7546052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95" y="0"/>
                </a:lnTo>
              </a:path>
            </a:pathLst>
          </a:custGeom>
          <a:ln w="86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56710" y="7546052"/>
            <a:ext cx="2831465" cy="0"/>
          </a:xfrm>
          <a:custGeom>
            <a:avLst/>
            <a:gdLst/>
            <a:ahLst/>
            <a:cxnLst/>
            <a:rect l="l" t="t" r="r" b="b"/>
            <a:pathLst>
              <a:path w="2831465">
                <a:moveTo>
                  <a:pt x="0" y="0"/>
                </a:moveTo>
                <a:lnTo>
                  <a:pt x="2831389" y="0"/>
                </a:lnTo>
              </a:path>
            </a:pathLst>
          </a:custGeom>
          <a:ln w="86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88100" y="7546052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6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23661" y="7546052"/>
            <a:ext cx="1336040" cy="0"/>
          </a:xfrm>
          <a:custGeom>
            <a:avLst/>
            <a:gdLst/>
            <a:ahLst/>
            <a:cxnLst/>
            <a:rect l="l" t="t" r="r" b="b"/>
            <a:pathLst>
              <a:path w="1336040">
                <a:moveTo>
                  <a:pt x="0" y="0"/>
                </a:moveTo>
                <a:lnTo>
                  <a:pt x="1335561" y="0"/>
                </a:lnTo>
              </a:path>
            </a:pathLst>
          </a:custGeom>
          <a:ln w="86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48980" y="7309980"/>
            <a:ext cx="810260" cy="240665"/>
          </a:xfrm>
          <a:custGeom>
            <a:avLst/>
            <a:gdLst/>
            <a:ahLst/>
            <a:cxnLst/>
            <a:rect l="l" t="t" r="r" b="b"/>
            <a:pathLst>
              <a:path w="810259" h="240665">
                <a:moveTo>
                  <a:pt x="804782" y="240398"/>
                </a:moveTo>
                <a:lnTo>
                  <a:pt x="5468" y="240398"/>
                </a:lnTo>
                <a:lnTo>
                  <a:pt x="2801" y="236445"/>
                </a:lnTo>
                <a:lnTo>
                  <a:pt x="0" y="222592"/>
                </a:lnTo>
                <a:lnTo>
                  <a:pt x="0" y="35610"/>
                </a:lnTo>
                <a:lnTo>
                  <a:pt x="2801" y="21758"/>
                </a:lnTo>
                <a:lnTo>
                  <a:pt x="10439" y="10437"/>
                </a:lnTo>
                <a:lnTo>
                  <a:pt x="21763" y="2801"/>
                </a:lnTo>
                <a:lnTo>
                  <a:pt x="35623" y="0"/>
                </a:lnTo>
                <a:lnTo>
                  <a:pt x="774636" y="0"/>
                </a:lnTo>
                <a:lnTo>
                  <a:pt x="788494" y="2801"/>
                </a:lnTo>
                <a:lnTo>
                  <a:pt x="799814" y="10437"/>
                </a:lnTo>
                <a:lnTo>
                  <a:pt x="807447" y="21758"/>
                </a:lnTo>
                <a:lnTo>
                  <a:pt x="810247" y="35610"/>
                </a:lnTo>
                <a:lnTo>
                  <a:pt x="810247" y="222592"/>
                </a:lnTo>
                <a:lnTo>
                  <a:pt x="807447" y="236445"/>
                </a:lnTo>
                <a:lnTo>
                  <a:pt x="804782" y="24039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691716" y="2733446"/>
            <a:ext cx="7061200" cy="481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29870" algn="ctr">
              <a:lnSpc>
                <a:spcPct val="100000"/>
              </a:lnSpc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7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상담</a:t>
            </a:r>
            <a:endParaRPr sz="1750">
              <a:latin typeface="Malgun Gothic"/>
              <a:cs typeface="Malgun Gothic"/>
            </a:endParaRPr>
          </a:p>
          <a:p>
            <a:pPr marL="238760" algn="ctr">
              <a:lnSpc>
                <a:spcPct val="100000"/>
              </a:lnSpc>
              <a:spcBef>
                <a:spcPts val="1220"/>
              </a:spcBef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고객님께서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느끼셨던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의견이나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불편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사항,</a:t>
            </a:r>
            <a:endParaRPr sz="950">
              <a:latin typeface="Malgun Gothic"/>
              <a:cs typeface="Malgun Gothic"/>
            </a:endParaRPr>
          </a:p>
          <a:p>
            <a:pPr marL="238760" algn="ctr">
              <a:lnSpc>
                <a:spcPct val="100000"/>
              </a:lnSpc>
              <a:spcBef>
                <a:spcPts val="260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사항을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적어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보내주시면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최선을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다해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답변을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드리도록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하겠습니다.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170305">
              <a:lnSpc>
                <a:spcPct val="100000"/>
              </a:lnSpc>
              <a:tabLst>
                <a:tab pos="2870835" algn="l"/>
                <a:tab pos="3173730" algn="l"/>
                <a:tab pos="4963160" algn="l"/>
                <a:tab pos="6228080" algn="l"/>
              </a:tabLst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번</a:t>
            </a:r>
            <a:r>
              <a:rPr sz="95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호	제	목	등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록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일	답 변 유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무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64285">
              <a:lnSpc>
                <a:spcPct val="100000"/>
              </a:lnSpc>
              <a:spcBef>
                <a:spcPts val="865"/>
              </a:spcBef>
              <a:tabLst>
                <a:tab pos="2528570" algn="l"/>
                <a:tab pos="4918710" algn="l"/>
                <a:tab pos="6441440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궁금한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것이</a:t>
            </a:r>
            <a:r>
              <a:rPr sz="950" spc="-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있습니다.	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16-09-11	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N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  <a:tabLst>
                <a:tab pos="2746375" algn="l"/>
                <a:tab pos="4918710" algn="l"/>
                <a:tab pos="6454775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	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답해주세요~!	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16-09-12	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Y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5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64285">
              <a:lnSpc>
                <a:spcPts val="9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  <a:p>
            <a:pPr marR="81280" algn="r">
              <a:lnSpc>
                <a:spcPts val="78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상담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신청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0" y="436283"/>
            <a:ext cx="10684497" cy="711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91716" y="2733446"/>
            <a:ext cx="7060672" cy="4816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65667" y="3989138"/>
            <a:ext cx="2662555" cy="222885"/>
          </a:xfrm>
          <a:custGeom>
            <a:avLst/>
            <a:gdLst/>
            <a:ahLst/>
            <a:cxnLst/>
            <a:rect l="l" t="t" r="r" b="b"/>
            <a:pathLst>
              <a:path w="2662554" h="222885">
                <a:moveTo>
                  <a:pt x="0" y="0"/>
                </a:moveTo>
                <a:lnTo>
                  <a:pt x="2662218" y="0"/>
                </a:lnTo>
                <a:lnTo>
                  <a:pt x="2662218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052968" y="3999562"/>
            <a:ext cx="66167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상담</a:t>
            </a:r>
            <a:r>
              <a:rPr sz="12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신청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588773" y="5306631"/>
            <a:ext cx="2546477" cy="988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24383" y="5342507"/>
            <a:ext cx="2404110" cy="846455"/>
          </a:xfrm>
          <a:custGeom>
            <a:avLst/>
            <a:gdLst/>
            <a:ahLst/>
            <a:cxnLst/>
            <a:rect l="l" t="t" r="r" b="b"/>
            <a:pathLst>
              <a:path w="2404109" h="846454">
                <a:moveTo>
                  <a:pt x="0" y="0"/>
                </a:moveTo>
                <a:lnTo>
                  <a:pt x="2404010" y="0"/>
                </a:lnTo>
                <a:lnTo>
                  <a:pt x="2404010" y="845855"/>
                </a:lnTo>
                <a:lnTo>
                  <a:pt x="0" y="84585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700721" y="5438103"/>
            <a:ext cx="2009139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상담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신청을 클릭하게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endParaRPr sz="1000">
              <a:latin typeface="Malgun Gothic"/>
              <a:cs typeface="Malgun Gothic"/>
            </a:endParaRPr>
          </a:p>
          <a:p>
            <a:pPr marL="12700" marR="5080">
              <a:lnSpc>
                <a:spcPct val="116799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제목과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내용을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쓸수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창이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나타나서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상담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신처을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0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528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051300"/>
          </a:xfrm>
          <a:custGeom>
            <a:avLst/>
            <a:gdLst/>
            <a:ahLst/>
            <a:cxnLst/>
            <a:rect l="l" t="t" r="r" b="b"/>
            <a:pathLst>
              <a:path h="4051300">
                <a:moveTo>
                  <a:pt x="0" y="0"/>
                </a:moveTo>
                <a:lnTo>
                  <a:pt x="0" y="4051198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060190"/>
          </a:xfrm>
          <a:custGeom>
            <a:avLst/>
            <a:gdLst/>
            <a:ahLst/>
            <a:cxnLst/>
            <a:rect l="l" t="t" r="r" b="b"/>
            <a:pathLst>
              <a:path h="4060190">
                <a:moveTo>
                  <a:pt x="0" y="0"/>
                </a:moveTo>
                <a:lnTo>
                  <a:pt x="0" y="4060113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565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"/>
            <a:ext cx="10684510" cy="4051300"/>
          </a:xfrm>
          <a:custGeom>
            <a:avLst/>
            <a:gdLst/>
            <a:ahLst/>
            <a:cxnLst/>
            <a:rect l="l" t="t" r="r" b="b"/>
            <a:pathLst>
              <a:path w="10684510" h="4051300">
                <a:moveTo>
                  <a:pt x="0" y="0"/>
                </a:moveTo>
                <a:lnTo>
                  <a:pt x="10684489" y="0"/>
                </a:lnTo>
                <a:lnTo>
                  <a:pt x="10684489" y="4051198"/>
                </a:lnTo>
                <a:lnTo>
                  <a:pt x="0" y="4051198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7"/>
            <a:ext cx="8485505" cy="2769235"/>
          </a:xfrm>
          <a:custGeom>
            <a:avLst/>
            <a:gdLst/>
            <a:ahLst/>
            <a:cxnLst/>
            <a:rect l="l" t="t" r="r" b="b"/>
            <a:pathLst>
              <a:path w="8485505" h="2769235">
                <a:moveTo>
                  <a:pt x="0" y="0"/>
                </a:moveTo>
                <a:lnTo>
                  <a:pt x="8485265" y="0"/>
                </a:lnTo>
                <a:lnTo>
                  <a:pt x="8485265" y="2769069"/>
                </a:lnTo>
                <a:lnTo>
                  <a:pt x="0" y="27690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2539" y="7"/>
            <a:ext cx="7701915" cy="2226310"/>
          </a:xfrm>
          <a:custGeom>
            <a:avLst/>
            <a:gdLst/>
            <a:ahLst/>
            <a:cxnLst/>
            <a:rect l="l" t="t" r="r" b="b"/>
            <a:pathLst>
              <a:path w="7701915" h="2226310">
                <a:moveTo>
                  <a:pt x="0" y="0"/>
                </a:moveTo>
                <a:lnTo>
                  <a:pt x="7701736" y="0"/>
                </a:lnTo>
                <a:lnTo>
                  <a:pt x="7701736" y="2225941"/>
                </a:lnTo>
                <a:lnTo>
                  <a:pt x="0" y="2225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539" y="2221968"/>
            <a:ext cx="7701915" cy="0"/>
          </a:xfrm>
          <a:custGeom>
            <a:avLst/>
            <a:gdLst/>
            <a:ahLst/>
            <a:cxnLst/>
            <a:rect l="l" t="t" r="r" b="b"/>
            <a:pathLst>
              <a:path w="7701915">
                <a:moveTo>
                  <a:pt x="0" y="0"/>
                </a:moveTo>
                <a:lnTo>
                  <a:pt x="7701736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6991" y="7"/>
            <a:ext cx="0" cy="2226310"/>
          </a:xfrm>
          <a:custGeom>
            <a:avLst/>
            <a:gdLst/>
            <a:ahLst/>
            <a:cxnLst/>
            <a:rect l="l" t="t" r="r" b="b"/>
            <a:pathLst>
              <a:path h="2226310">
                <a:moveTo>
                  <a:pt x="0" y="0"/>
                </a:moveTo>
                <a:lnTo>
                  <a:pt x="0" y="222594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9824" y="7"/>
            <a:ext cx="0" cy="2226310"/>
          </a:xfrm>
          <a:custGeom>
            <a:avLst/>
            <a:gdLst/>
            <a:ahLst/>
            <a:cxnLst/>
            <a:rect l="l" t="t" r="r" b="b"/>
            <a:pathLst>
              <a:path h="2226310">
                <a:moveTo>
                  <a:pt x="0" y="0"/>
                </a:moveTo>
                <a:lnTo>
                  <a:pt x="0" y="222594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5968" y="7"/>
            <a:ext cx="7533005" cy="2137410"/>
          </a:xfrm>
          <a:custGeom>
            <a:avLst/>
            <a:gdLst/>
            <a:ahLst/>
            <a:cxnLst/>
            <a:rect l="l" t="t" r="r" b="b"/>
            <a:pathLst>
              <a:path w="7533005" h="2137410">
                <a:moveTo>
                  <a:pt x="0" y="0"/>
                </a:moveTo>
                <a:lnTo>
                  <a:pt x="7532558" y="0"/>
                </a:lnTo>
                <a:lnTo>
                  <a:pt x="7532558" y="2136901"/>
                </a:lnTo>
                <a:lnTo>
                  <a:pt x="0" y="21369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5962" y="2132931"/>
            <a:ext cx="7533005" cy="0"/>
          </a:xfrm>
          <a:custGeom>
            <a:avLst/>
            <a:gdLst/>
            <a:ahLst/>
            <a:cxnLst/>
            <a:rect l="l" t="t" r="r" b="b"/>
            <a:pathLst>
              <a:path w="7533005">
                <a:moveTo>
                  <a:pt x="0" y="0"/>
                </a:moveTo>
                <a:lnTo>
                  <a:pt x="7532565" y="0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0417" y="7"/>
            <a:ext cx="0" cy="2137410"/>
          </a:xfrm>
          <a:custGeom>
            <a:avLst/>
            <a:gdLst/>
            <a:ahLst/>
            <a:cxnLst/>
            <a:rect l="l" t="t" r="r" b="b"/>
            <a:pathLst>
              <a:path h="2137410">
                <a:moveTo>
                  <a:pt x="0" y="0"/>
                </a:moveTo>
                <a:lnTo>
                  <a:pt x="0" y="2136901"/>
                </a:lnTo>
              </a:path>
            </a:pathLst>
          </a:custGeom>
          <a:ln w="8897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04075" y="7"/>
            <a:ext cx="0" cy="2137410"/>
          </a:xfrm>
          <a:custGeom>
            <a:avLst/>
            <a:gdLst/>
            <a:ahLst/>
            <a:cxnLst/>
            <a:rect l="l" t="t" r="r" b="b"/>
            <a:pathLst>
              <a:path h="2137410">
                <a:moveTo>
                  <a:pt x="0" y="0"/>
                </a:moveTo>
                <a:lnTo>
                  <a:pt x="0" y="2136901"/>
                </a:lnTo>
              </a:path>
            </a:pathLst>
          </a:custGeom>
          <a:ln w="890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4448" y="8903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9314" y="0"/>
                </a:lnTo>
              </a:path>
            </a:pathLst>
          </a:custGeom>
          <a:ln w="1780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0684497" cy="405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1716" y="0"/>
            <a:ext cx="7060672" cy="382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04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89845"/>
            <a:ext cx="842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제품목록  </a:t>
            </a:r>
            <a:r>
              <a:rPr sz="9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메뉴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9988" y="180933"/>
            <a:ext cx="5784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13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630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521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175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175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357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179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162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162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162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162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2"/>
                </a:lnTo>
                <a:lnTo>
                  <a:pt x="109857" y="381067"/>
                </a:lnTo>
                <a:lnTo>
                  <a:pt x="73455" y="357917"/>
                </a:lnTo>
                <a:lnTo>
                  <a:pt x="43088" y="327551"/>
                </a:lnTo>
                <a:lnTo>
                  <a:pt x="19937" y="291149"/>
                </a:lnTo>
                <a:lnTo>
                  <a:pt x="5180" y="249891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0"/>
                </a:lnTo>
                <a:lnTo>
                  <a:pt x="19937" y="109852"/>
                </a:lnTo>
                <a:lnTo>
                  <a:pt x="43088" y="73450"/>
                </a:lnTo>
                <a:lnTo>
                  <a:pt x="73455" y="43085"/>
                </a:lnTo>
                <a:lnTo>
                  <a:pt x="109857" y="19935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5"/>
                </a:lnTo>
                <a:lnTo>
                  <a:pt x="1646404" y="43085"/>
                </a:lnTo>
                <a:lnTo>
                  <a:pt x="1676770" y="73450"/>
                </a:lnTo>
                <a:lnTo>
                  <a:pt x="1699922" y="109852"/>
                </a:lnTo>
                <a:lnTo>
                  <a:pt x="1714678" y="151110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1"/>
                </a:lnTo>
                <a:lnTo>
                  <a:pt x="1699922" y="291149"/>
                </a:lnTo>
                <a:lnTo>
                  <a:pt x="1676770" y="327551"/>
                </a:lnTo>
                <a:lnTo>
                  <a:pt x="1646404" y="357917"/>
                </a:lnTo>
                <a:lnTo>
                  <a:pt x="1610001" y="381067"/>
                </a:lnTo>
                <a:lnTo>
                  <a:pt x="1568743" y="395822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2312" y="67606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9062"/>
            <a:ext cx="10693400" cy="6148705"/>
          </a:xfrm>
          <a:custGeom>
            <a:avLst/>
            <a:gdLst/>
            <a:ahLst/>
            <a:cxnLst/>
            <a:rect l="l" t="t" r="r" b="b"/>
            <a:pathLst>
              <a:path w="10693400" h="6148705">
                <a:moveTo>
                  <a:pt x="0" y="0"/>
                </a:moveTo>
                <a:lnTo>
                  <a:pt x="10693400" y="0"/>
                </a:lnTo>
                <a:lnTo>
                  <a:pt x="10693400" y="6148705"/>
                </a:lnTo>
                <a:lnTo>
                  <a:pt x="0" y="6148705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6074" y="2619719"/>
            <a:ext cx="8492490" cy="4616450"/>
          </a:xfrm>
          <a:custGeom>
            <a:avLst/>
            <a:gdLst/>
            <a:ahLst/>
            <a:cxnLst/>
            <a:rect l="l" t="t" r="r" b="b"/>
            <a:pathLst>
              <a:path w="8492490" h="4616450">
                <a:moveTo>
                  <a:pt x="0" y="0"/>
                </a:moveTo>
                <a:lnTo>
                  <a:pt x="8492345" y="0"/>
                </a:lnTo>
                <a:lnTo>
                  <a:pt x="8492345" y="4615986"/>
                </a:lnTo>
                <a:lnTo>
                  <a:pt x="0" y="4615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1518" y="1942630"/>
            <a:ext cx="2237105" cy="516890"/>
          </a:xfrm>
          <a:custGeom>
            <a:avLst/>
            <a:gdLst/>
            <a:ahLst/>
            <a:cxnLst/>
            <a:rect l="l" t="t" r="r" b="b"/>
            <a:pathLst>
              <a:path w="2237104" h="516889">
                <a:moveTo>
                  <a:pt x="1978282" y="516851"/>
                </a:moveTo>
                <a:lnTo>
                  <a:pt x="258423" y="516851"/>
                </a:lnTo>
                <a:lnTo>
                  <a:pt x="211990" y="512685"/>
                </a:lnTo>
                <a:lnTo>
                  <a:pt x="168280" y="500675"/>
                </a:lnTo>
                <a:lnTo>
                  <a:pt x="128024" y="481553"/>
                </a:lnTo>
                <a:lnTo>
                  <a:pt x="91954" y="456050"/>
                </a:lnTo>
                <a:lnTo>
                  <a:pt x="60802" y="424897"/>
                </a:lnTo>
                <a:lnTo>
                  <a:pt x="35298" y="388828"/>
                </a:lnTo>
                <a:lnTo>
                  <a:pt x="16176" y="348573"/>
                </a:lnTo>
                <a:lnTo>
                  <a:pt x="4165" y="304863"/>
                </a:lnTo>
                <a:lnTo>
                  <a:pt x="0" y="258432"/>
                </a:lnTo>
                <a:lnTo>
                  <a:pt x="4165" y="212000"/>
                </a:lnTo>
                <a:lnTo>
                  <a:pt x="16176" y="168289"/>
                </a:lnTo>
                <a:lnTo>
                  <a:pt x="35298" y="128032"/>
                </a:lnTo>
                <a:lnTo>
                  <a:pt x="60802" y="91961"/>
                </a:lnTo>
                <a:lnTo>
                  <a:pt x="91954" y="60806"/>
                </a:lnTo>
                <a:lnTo>
                  <a:pt x="128024" y="35301"/>
                </a:lnTo>
                <a:lnTo>
                  <a:pt x="168280" y="16177"/>
                </a:lnTo>
                <a:lnTo>
                  <a:pt x="211990" y="4166"/>
                </a:lnTo>
                <a:lnTo>
                  <a:pt x="258423" y="0"/>
                </a:lnTo>
                <a:lnTo>
                  <a:pt x="1978282" y="0"/>
                </a:lnTo>
                <a:lnTo>
                  <a:pt x="2024714" y="4166"/>
                </a:lnTo>
                <a:lnTo>
                  <a:pt x="2068423" y="16177"/>
                </a:lnTo>
                <a:lnTo>
                  <a:pt x="2108678" y="35301"/>
                </a:lnTo>
                <a:lnTo>
                  <a:pt x="2144748" y="60806"/>
                </a:lnTo>
                <a:lnTo>
                  <a:pt x="2175900" y="91961"/>
                </a:lnTo>
                <a:lnTo>
                  <a:pt x="2201403" y="128032"/>
                </a:lnTo>
                <a:lnTo>
                  <a:pt x="2220526" y="168289"/>
                </a:lnTo>
                <a:lnTo>
                  <a:pt x="2232536" y="212000"/>
                </a:lnTo>
                <a:lnTo>
                  <a:pt x="2236702" y="258432"/>
                </a:lnTo>
                <a:lnTo>
                  <a:pt x="2232536" y="304863"/>
                </a:lnTo>
                <a:lnTo>
                  <a:pt x="2220526" y="348573"/>
                </a:lnTo>
                <a:lnTo>
                  <a:pt x="2201403" y="388828"/>
                </a:lnTo>
                <a:lnTo>
                  <a:pt x="2175900" y="424897"/>
                </a:lnTo>
                <a:lnTo>
                  <a:pt x="2144748" y="456050"/>
                </a:lnTo>
                <a:lnTo>
                  <a:pt x="2108678" y="481553"/>
                </a:lnTo>
                <a:lnTo>
                  <a:pt x="2068423" y="500675"/>
                </a:lnTo>
                <a:lnTo>
                  <a:pt x="2024714" y="512685"/>
                </a:lnTo>
                <a:lnTo>
                  <a:pt x="1978282" y="51685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2285" y="2048702"/>
            <a:ext cx="82105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087E67"/>
                </a:solidFill>
                <a:latin typeface="Malgun Gothic"/>
                <a:cs typeface="Malgun Gothic"/>
              </a:rPr>
              <a:t>Menu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65604" y="2147595"/>
            <a:ext cx="1123315" cy="205104"/>
          </a:xfrm>
          <a:custGeom>
            <a:avLst/>
            <a:gdLst/>
            <a:ahLst/>
            <a:cxnLst/>
            <a:rect l="l" t="t" r="r" b="b"/>
            <a:pathLst>
              <a:path w="1123315" h="205105">
                <a:moveTo>
                  <a:pt x="1024788" y="204952"/>
                </a:moveTo>
                <a:lnTo>
                  <a:pt x="98031" y="204952"/>
                </a:lnTo>
                <a:lnTo>
                  <a:pt x="59884" y="197245"/>
                </a:lnTo>
                <a:lnTo>
                  <a:pt x="28722" y="176231"/>
                </a:lnTo>
                <a:lnTo>
                  <a:pt x="7707" y="145073"/>
                </a:lnTo>
                <a:lnTo>
                  <a:pt x="0" y="106934"/>
                </a:lnTo>
                <a:lnTo>
                  <a:pt x="0" y="98018"/>
                </a:lnTo>
                <a:lnTo>
                  <a:pt x="7707" y="59873"/>
                </a:lnTo>
                <a:lnTo>
                  <a:pt x="28722" y="28716"/>
                </a:lnTo>
                <a:lnTo>
                  <a:pt x="59884" y="7705"/>
                </a:lnTo>
                <a:lnTo>
                  <a:pt x="98031" y="0"/>
                </a:lnTo>
                <a:lnTo>
                  <a:pt x="1024788" y="0"/>
                </a:lnTo>
                <a:lnTo>
                  <a:pt x="1062933" y="7705"/>
                </a:lnTo>
                <a:lnTo>
                  <a:pt x="1094090" y="28716"/>
                </a:lnTo>
                <a:lnTo>
                  <a:pt x="1115101" y="59873"/>
                </a:lnTo>
                <a:lnTo>
                  <a:pt x="1122807" y="98018"/>
                </a:lnTo>
                <a:lnTo>
                  <a:pt x="1122807" y="106934"/>
                </a:lnTo>
                <a:lnTo>
                  <a:pt x="1115101" y="145073"/>
                </a:lnTo>
                <a:lnTo>
                  <a:pt x="1094090" y="176231"/>
                </a:lnTo>
                <a:lnTo>
                  <a:pt x="1062933" y="197245"/>
                </a:lnTo>
                <a:lnTo>
                  <a:pt x="1024788" y="20495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66780" y="2164230"/>
            <a:ext cx="7226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10" dirty="0">
                <a:solidFill>
                  <a:srgbClr val="BDBDBD"/>
                </a:solidFill>
                <a:latin typeface="Malgun Gothic"/>
                <a:cs typeface="Malgun Gothic"/>
              </a:rPr>
              <a:t>Menu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51628" y="3323869"/>
            <a:ext cx="1381226" cy="543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55779" y="3399094"/>
            <a:ext cx="3714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95A5A5"/>
                </a:solidFill>
                <a:latin typeface="Malgun Gothic"/>
                <a:cs typeface="Malgun Gothic"/>
              </a:rPr>
              <a:t>케이</a:t>
            </a:r>
            <a:r>
              <a:rPr sz="950" spc="-55" dirty="0">
                <a:solidFill>
                  <a:srgbClr val="95A5A5"/>
                </a:solidFill>
                <a:latin typeface="Malgun Gothic"/>
                <a:cs typeface="Malgun Gothic"/>
              </a:rPr>
              <a:t>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45614" y="3323869"/>
            <a:ext cx="1381226" cy="543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65608" y="3399094"/>
            <a:ext cx="1397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95A5A5"/>
                </a:solidFill>
                <a:latin typeface="Malgun Gothic"/>
                <a:cs typeface="Malgun Gothic"/>
              </a:rPr>
              <a:t>빵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66559" y="3323869"/>
            <a:ext cx="1381226" cy="543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28628" y="3399094"/>
            <a:ext cx="255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95A5A5"/>
                </a:solidFill>
                <a:latin typeface="Malgun Gothic"/>
                <a:cs typeface="Malgun Gothic"/>
              </a:rPr>
              <a:t>쿠</a:t>
            </a:r>
            <a:r>
              <a:rPr sz="950" spc="-55" dirty="0">
                <a:solidFill>
                  <a:srgbClr val="95A5A5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50626" y="4277359"/>
            <a:ext cx="2174325" cy="2174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5757" y="4339742"/>
            <a:ext cx="2040655" cy="2040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44611" y="4348645"/>
            <a:ext cx="2183237" cy="2183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7642" y="6629907"/>
            <a:ext cx="2869399" cy="7039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3293" y="6665390"/>
            <a:ext cx="2727325" cy="561975"/>
          </a:xfrm>
          <a:custGeom>
            <a:avLst/>
            <a:gdLst/>
            <a:ahLst/>
            <a:cxnLst/>
            <a:rect l="l" t="t" r="r" b="b"/>
            <a:pathLst>
              <a:path w="2727325" h="561975">
                <a:moveTo>
                  <a:pt x="0" y="0"/>
                </a:moveTo>
                <a:lnTo>
                  <a:pt x="2726818" y="0"/>
                </a:lnTo>
                <a:lnTo>
                  <a:pt x="2726818" y="561403"/>
                </a:lnTo>
                <a:lnTo>
                  <a:pt x="0" y="56140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9704" y="6761167"/>
            <a:ext cx="238569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각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항목을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0" dirty="0">
                <a:solidFill>
                  <a:srgbClr val="333333"/>
                </a:solidFill>
                <a:latin typeface="Malgun Gothic"/>
                <a:cs typeface="Malgun Gothic"/>
              </a:rPr>
              <a:t>선택하면,</a:t>
            </a:r>
            <a:endParaRPr sz="1000">
              <a:latin typeface="Malgun Gothic"/>
              <a:cs typeface="Malgun Gothic"/>
            </a:endParaRPr>
          </a:p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선택한 항목에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따른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목록창으로</a:t>
            </a:r>
            <a:r>
              <a:rPr sz="1000" spc="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넘어갑니다.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13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27" y="195719"/>
            <a:ext cx="1459230" cy="178435"/>
          </a:xfrm>
          <a:custGeom>
            <a:avLst/>
            <a:gdLst/>
            <a:ahLst/>
            <a:cxnLst/>
            <a:rect l="l" t="t" r="r" b="b"/>
            <a:pathLst>
              <a:path w="1459230" h="178435">
                <a:moveTo>
                  <a:pt x="1432306" y="177927"/>
                </a:moveTo>
                <a:lnTo>
                  <a:pt x="26689" y="177927"/>
                </a:lnTo>
                <a:lnTo>
                  <a:pt x="16303" y="175828"/>
                </a:lnTo>
                <a:lnTo>
                  <a:pt x="7820" y="170106"/>
                </a:lnTo>
                <a:lnTo>
                  <a:pt x="2098" y="161623"/>
                </a:lnTo>
                <a:lnTo>
                  <a:pt x="0" y="151237"/>
                </a:lnTo>
                <a:lnTo>
                  <a:pt x="0" y="26689"/>
                </a:lnTo>
                <a:lnTo>
                  <a:pt x="2098" y="16303"/>
                </a:lnTo>
                <a:lnTo>
                  <a:pt x="7820" y="7819"/>
                </a:lnTo>
                <a:lnTo>
                  <a:pt x="16303" y="2098"/>
                </a:lnTo>
                <a:lnTo>
                  <a:pt x="26689" y="0"/>
                </a:lnTo>
                <a:lnTo>
                  <a:pt x="1432306" y="0"/>
                </a:lnTo>
                <a:lnTo>
                  <a:pt x="1442692" y="2098"/>
                </a:lnTo>
                <a:lnTo>
                  <a:pt x="1451178" y="7819"/>
                </a:lnTo>
                <a:lnTo>
                  <a:pt x="1456901" y="16303"/>
                </a:lnTo>
                <a:lnTo>
                  <a:pt x="1459001" y="26689"/>
                </a:lnTo>
                <a:lnTo>
                  <a:pt x="1459001" y="151237"/>
                </a:lnTo>
                <a:lnTo>
                  <a:pt x="1456901" y="161623"/>
                </a:lnTo>
                <a:lnTo>
                  <a:pt x="1451178" y="170106"/>
                </a:lnTo>
                <a:lnTo>
                  <a:pt x="1442692" y="175828"/>
                </a:lnTo>
                <a:lnTo>
                  <a:pt x="1432306" y="177927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604" y="214830"/>
            <a:ext cx="137668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로그인,아이디,비밀번호찾기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396" y="189430"/>
            <a:ext cx="7251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아이디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6917" y="180533"/>
            <a:ext cx="3816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8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036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8955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171" y="2419807"/>
            <a:ext cx="6299200" cy="3870325"/>
          </a:xfrm>
          <a:custGeom>
            <a:avLst/>
            <a:gdLst/>
            <a:ahLst/>
            <a:cxnLst/>
            <a:rect l="l" t="t" r="r" b="b"/>
            <a:pathLst>
              <a:path w="6299200" h="3870325">
                <a:moveTo>
                  <a:pt x="4723955" y="3869905"/>
                </a:moveTo>
                <a:lnTo>
                  <a:pt x="1574660" y="3869905"/>
                </a:lnTo>
                <a:lnTo>
                  <a:pt x="1515655" y="3869242"/>
                </a:lnTo>
                <a:lnTo>
                  <a:pt x="1457197" y="3867268"/>
                </a:lnTo>
                <a:lnTo>
                  <a:pt x="1399322" y="3864007"/>
                </a:lnTo>
                <a:lnTo>
                  <a:pt x="1342069" y="3859482"/>
                </a:lnTo>
                <a:lnTo>
                  <a:pt x="1285476" y="3853715"/>
                </a:lnTo>
                <a:lnTo>
                  <a:pt x="1229582" y="3846731"/>
                </a:lnTo>
                <a:lnTo>
                  <a:pt x="1174424" y="3838553"/>
                </a:lnTo>
                <a:lnTo>
                  <a:pt x="1120040" y="3829204"/>
                </a:lnTo>
                <a:lnTo>
                  <a:pt x="1066470" y="3818706"/>
                </a:lnTo>
                <a:lnTo>
                  <a:pt x="1013750" y="3807085"/>
                </a:lnTo>
                <a:lnTo>
                  <a:pt x="961920" y="3794362"/>
                </a:lnTo>
                <a:lnTo>
                  <a:pt x="911016" y="3780561"/>
                </a:lnTo>
                <a:lnTo>
                  <a:pt x="861078" y="3765706"/>
                </a:lnTo>
                <a:lnTo>
                  <a:pt x="812144" y="3749819"/>
                </a:lnTo>
                <a:lnTo>
                  <a:pt x="764251" y="3732924"/>
                </a:lnTo>
                <a:lnTo>
                  <a:pt x="717438" y="3715045"/>
                </a:lnTo>
                <a:lnTo>
                  <a:pt x="671744" y="3696203"/>
                </a:lnTo>
                <a:lnTo>
                  <a:pt x="627205" y="3676424"/>
                </a:lnTo>
                <a:lnTo>
                  <a:pt x="583860" y="3655730"/>
                </a:lnTo>
                <a:lnTo>
                  <a:pt x="541749" y="3634143"/>
                </a:lnTo>
                <a:lnTo>
                  <a:pt x="500907" y="3611689"/>
                </a:lnTo>
                <a:lnTo>
                  <a:pt x="461375" y="3588389"/>
                </a:lnTo>
                <a:lnTo>
                  <a:pt x="423189" y="3564268"/>
                </a:lnTo>
                <a:lnTo>
                  <a:pt x="386388" y="3539348"/>
                </a:lnTo>
                <a:lnTo>
                  <a:pt x="351011" y="3513652"/>
                </a:lnTo>
                <a:lnTo>
                  <a:pt x="317095" y="3487205"/>
                </a:lnTo>
                <a:lnTo>
                  <a:pt x="284679" y="3460029"/>
                </a:lnTo>
                <a:lnTo>
                  <a:pt x="253800" y="3432148"/>
                </a:lnTo>
                <a:lnTo>
                  <a:pt x="224497" y="3403584"/>
                </a:lnTo>
                <a:lnTo>
                  <a:pt x="196808" y="3374361"/>
                </a:lnTo>
                <a:lnTo>
                  <a:pt x="170771" y="3344503"/>
                </a:lnTo>
                <a:lnTo>
                  <a:pt x="146425" y="3314033"/>
                </a:lnTo>
                <a:lnTo>
                  <a:pt x="123807" y="3282973"/>
                </a:lnTo>
                <a:lnTo>
                  <a:pt x="83909" y="3219180"/>
                </a:lnTo>
                <a:lnTo>
                  <a:pt x="51383" y="3153310"/>
                </a:lnTo>
                <a:lnTo>
                  <a:pt x="26533" y="3085550"/>
                </a:lnTo>
                <a:lnTo>
                  <a:pt x="9666" y="3016085"/>
                </a:lnTo>
                <a:lnTo>
                  <a:pt x="1086" y="2945102"/>
                </a:lnTo>
                <a:lnTo>
                  <a:pt x="0" y="2909100"/>
                </a:lnTo>
                <a:lnTo>
                  <a:pt x="0" y="960805"/>
                </a:lnTo>
                <a:lnTo>
                  <a:pt x="4321" y="889133"/>
                </a:lnTo>
                <a:lnTo>
                  <a:pt x="17083" y="818886"/>
                </a:lnTo>
                <a:lnTo>
                  <a:pt x="37979" y="750250"/>
                </a:lnTo>
                <a:lnTo>
                  <a:pt x="66705" y="683412"/>
                </a:lnTo>
                <a:lnTo>
                  <a:pt x="102956" y="618557"/>
                </a:lnTo>
                <a:lnTo>
                  <a:pt x="146425" y="555872"/>
                </a:lnTo>
                <a:lnTo>
                  <a:pt x="170771" y="525402"/>
                </a:lnTo>
                <a:lnTo>
                  <a:pt x="196808" y="495544"/>
                </a:lnTo>
                <a:lnTo>
                  <a:pt x="224497" y="466321"/>
                </a:lnTo>
                <a:lnTo>
                  <a:pt x="253800" y="437757"/>
                </a:lnTo>
                <a:lnTo>
                  <a:pt x="284679" y="409876"/>
                </a:lnTo>
                <a:lnTo>
                  <a:pt x="317095" y="382700"/>
                </a:lnTo>
                <a:lnTo>
                  <a:pt x="351011" y="356252"/>
                </a:lnTo>
                <a:lnTo>
                  <a:pt x="386388" y="330557"/>
                </a:lnTo>
                <a:lnTo>
                  <a:pt x="423189" y="305637"/>
                </a:lnTo>
                <a:lnTo>
                  <a:pt x="461375" y="281516"/>
                </a:lnTo>
                <a:lnTo>
                  <a:pt x="500907" y="258216"/>
                </a:lnTo>
                <a:lnTo>
                  <a:pt x="541749" y="235761"/>
                </a:lnTo>
                <a:lnTo>
                  <a:pt x="583860" y="214175"/>
                </a:lnTo>
                <a:lnTo>
                  <a:pt x="627205" y="193481"/>
                </a:lnTo>
                <a:lnTo>
                  <a:pt x="671744" y="173702"/>
                </a:lnTo>
                <a:lnTo>
                  <a:pt x="717438" y="154860"/>
                </a:lnTo>
                <a:lnTo>
                  <a:pt x="764251" y="136981"/>
                </a:lnTo>
                <a:lnTo>
                  <a:pt x="812144" y="120086"/>
                </a:lnTo>
                <a:lnTo>
                  <a:pt x="861078" y="104199"/>
                </a:lnTo>
                <a:lnTo>
                  <a:pt x="911016" y="89344"/>
                </a:lnTo>
                <a:lnTo>
                  <a:pt x="961920" y="75543"/>
                </a:lnTo>
                <a:lnTo>
                  <a:pt x="1013750" y="62820"/>
                </a:lnTo>
                <a:lnTo>
                  <a:pt x="1066470" y="51198"/>
                </a:lnTo>
                <a:lnTo>
                  <a:pt x="1120040" y="40701"/>
                </a:lnTo>
                <a:lnTo>
                  <a:pt x="1174424" y="31352"/>
                </a:lnTo>
                <a:lnTo>
                  <a:pt x="1229582" y="23174"/>
                </a:lnTo>
                <a:lnTo>
                  <a:pt x="1285476" y="16190"/>
                </a:lnTo>
                <a:lnTo>
                  <a:pt x="1342069" y="10423"/>
                </a:lnTo>
                <a:lnTo>
                  <a:pt x="1399322" y="5898"/>
                </a:lnTo>
                <a:lnTo>
                  <a:pt x="1457197" y="2636"/>
                </a:lnTo>
                <a:lnTo>
                  <a:pt x="1515655" y="663"/>
                </a:lnTo>
                <a:lnTo>
                  <a:pt x="1574660" y="0"/>
                </a:lnTo>
                <a:lnTo>
                  <a:pt x="4723955" y="0"/>
                </a:lnTo>
                <a:lnTo>
                  <a:pt x="4782959" y="663"/>
                </a:lnTo>
                <a:lnTo>
                  <a:pt x="4841418" y="2636"/>
                </a:lnTo>
                <a:lnTo>
                  <a:pt x="4899293" y="5898"/>
                </a:lnTo>
                <a:lnTo>
                  <a:pt x="4956546" y="10423"/>
                </a:lnTo>
                <a:lnTo>
                  <a:pt x="5013139" y="16190"/>
                </a:lnTo>
                <a:lnTo>
                  <a:pt x="5069033" y="23174"/>
                </a:lnTo>
                <a:lnTo>
                  <a:pt x="5124191" y="31352"/>
                </a:lnTo>
                <a:lnTo>
                  <a:pt x="5178574" y="40701"/>
                </a:lnTo>
                <a:lnTo>
                  <a:pt x="5232145" y="51198"/>
                </a:lnTo>
                <a:lnTo>
                  <a:pt x="5284865" y="62820"/>
                </a:lnTo>
                <a:lnTo>
                  <a:pt x="5336695" y="75543"/>
                </a:lnTo>
                <a:lnTo>
                  <a:pt x="5387598" y="89344"/>
                </a:lnTo>
                <a:lnTo>
                  <a:pt x="5437536" y="104199"/>
                </a:lnTo>
                <a:lnTo>
                  <a:pt x="5486471" y="120086"/>
                </a:lnTo>
                <a:lnTo>
                  <a:pt x="5534363" y="136981"/>
                </a:lnTo>
                <a:lnTo>
                  <a:pt x="5581176" y="154860"/>
                </a:lnTo>
                <a:lnTo>
                  <a:pt x="5626871" y="173702"/>
                </a:lnTo>
                <a:lnTo>
                  <a:pt x="5671410" y="193481"/>
                </a:lnTo>
                <a:lnTo>
                  <a:pt x="5714754" y="214175"/>
                </a:lnTo>
                <a:lnTo>
                  <a:pt x="5756866" y="235761"/>
                </a:lnTo>
                <a:lnTo>
                  <a:pt x="5797708" y="258216"/>
                </a:lnTo>
                <a:lnTo>
                  <a:pt x="5837240" y="281516"/>
                </a:lnTo>
                <a:lnTo>
                  <a:pt x="5875426" y="305637"/>
                </a:lnTo>
                <a:lnTo>
                  <a:pt x="5912226" y="330557"/>
                </a:lnTo>
                <a:lnTo>
                  <a:pt x="5947604" y="356252"/>
                </a:lnTo>
                <a:lnTo>
                  <a:pt x="5981520" y="382700"/>
                </a:lnTo>
                <a:lnTo>
                  <a:pt x="6013936" y="409876"/>
                </a:lnTo>
                <a:lnTo>
                  <a:pt x="6044815" y="437757"/>
                </a:lnTo>
                <a:lnTo>
                  <a:pt x="6074118" y="466321"/>
                </a:lnTo>
                <a:lnTo>
                  <a:pt x="6101807" y="495544"/>
                </a:lnTo>
                <a:lnTo>
                  <a:pt x="6127843" y="525402"/>
                </a:lnTo>
                <a:lnTo>
                  <a:pt x="6152190" y="555872"/>
                </a:lnTo>
                <a:lnTo>
                  <a:pt x="6174808" y="586932"/>
                </a:lnTo>
                <a:lnTo>
                  <a:pt x="6214706" y="650725"/>
                </a:lnTo>
                <a:lnTo>
                  <a:pt x="6247232" y="716595"/>
                </a:lnTo>
                <a:lnTo>
                  <a:pt x="6272081" y="784355"/>
                </a:lnTo>
                <a:lnTo>
                  <a:pt x="6288949" y="853820"/>
                </a:lnTo>
                <a:lnTo>
                  <a:pt x="6297529" y="924803"/>
                </a:lnTo>
                <a:lnTo>
                  <a:pt x="6298615" y="960805"/>
                </a:lnTo>
                <a:lnTo>
                  <a:pt x="6298615" y="2909100"/>
                </a:lnTo>
                <a:lnTo>
                  <a:pt x="6294294" y="2980772"/>
                </a:lnTo>
                <a:lnTo>
                  <a:pt x="6281532" y="3051019"/>
                </a:lnTo>
                <a:lnTo>
                  <a:pt x="6260635" y="3119655"/>
                </a:lnTo>
                <a:lnTo>
                  <a:pt x="6231909" y="3186493"/>
                </a:lnTo>
                <a:lnTo>
                  <a:pt x="6195659" y="3251348"/>
                </a:lnTo>
                <a:lnTo>
                  <a:pt x="6152190" y="3314033"/>
                </a:lnTo>
                <a:lnTo>
                  <a:pt x="6127843" y="3344503"/>
                </a:lnTo>
                <a:lnTo>
                  <a:pt x="6101807" y="3374361"/>
                </a:lnTo>
                <a:lnTo>
                  <a:pt x="6074118" y="3403584"/>
                </a:lnTo>
                <a:lnTo>
                  <a:pt x="6044815" y="3432148"/>
                </a:lnTo>
                <a:lnTo>
                  <a:pt x="6013936" y="3460029"/>
                </a:lnTo>
                <a:lnTo>
                  <a:pt x="5981520" y="3487205"/>
                </a:lnTo>
                <a:lnTo>
                  <a:pt x="5947604" y="3513652"/>
                </a:lnTo>
                <a:lnTo>
                  <a:pt x="5912226" y="3539348"/>
                </a:lnTo>
                <a:lnTo>
                  <a:pt x="5875426" y="3564268"/>
                </a:lnTo>
                <a:lnTo>
                  <a:pt x="5837240" y="3588389"/>
                </a:lnTo>
                <a:lnTo>
                  <a:pt x="5797708" y="3611689"/>
                </a:lnTo>
                <a:lnTo>
                  <a:pt x="5756866" y="3634143"/>
                </a:lnTo>
                <a:lnTo>
                  <a:pt x="5714754" y="3655730"/>
                </a:lnTo>
                <a:lnTo>
                  <a:pt x="5671410" y="3676424"/>
                </a:lnTo>
                <a:lnTo>
                  <a:pt x="5626871" y="3696203"/>
                </a:lnTo>
                <a:lnTo>
                  <a:pt x="5581176" y="3715045"/>
                </a:lnTo>
                <a:lnTo>
                  <a:pt x="5534363" y="3732924"/>
                </a:lnTo>
                <a:lnTo>
                  <a:pt x="5486471" y="3749819"/>
                </a:lnTo>
                <a:lnTo>
                  <a:pt x="5437536" y="3765706"/>
                </a:lnTo>
                <a:lnTo>
                  <a:pt x="5387598" y="3780561"/>
                </a:lnTo>
                <a:lnTo>
                  <a:pt x="5336695" y="3794362"/>
                </a:lnTo>
                <a:lnTo>
                  <a:pt x="5284865" y="3807085"/>
                </a:lnTo>
                <a:lnTo>
                  <a:pt x="5232145" y="3818706"/>
                </a:lnTo>
                <a:lnTo>
                  <a:pt x="5178574" y="3829204"/>
                </a:lnTo>
                <a:lnTo>
                  <a:pt x="5124191" y="3838553"/>
                </a:lnTo>
                <a:lnTo>
                  <a:pt x="5069033" y="3846731"/>
                </a:lnTo>
                <a:lnTo>
                  <a:pt x="5013139" y="3853715"/>
                </a:lnTo>
                <a:lnTo>
                  <a:pt x="4956546" y="3859482"/>
                </a:lnTo>
                <a:lnTo>
                  <a:pt x="4899293" y="3864007"/>
                </a:lnTo>
                <a:lnTo>
                  <a:pt x="4841418" y="3867268"/>
                </a:lnTo>
                <a:lnTo>
                  <a:pt x="4782959" y="3869242"/>
                </a:lnTo>
                <a:lnTo>
                  <a:pt x="4723955" y="386990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" y="1071974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" y="1383346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6" y="106752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5604" y="106752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6430" y="1146399"/>
            <a:ext cx="3041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solidFill>
                  <a:srgbClr val="3F3F3F"/>
                </a:solidFill>
                <a:latin typeface="Malgun Gothic"/>
                <a:cs typeface="Malgun Gothic"/>
              </a:rPr>
              <a:t>Login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278" y="1164192"/>
            <a:ext cx="23304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5" dirty="0">
                <a:solidFill>
                  <a:srgbClr val="3F3F3F"/>
                </a:solidFill>
                <a:latin typeface="Malgun Gothic"/>
                <a:cs typeface="Malgun Gothic"/>
              </a:rPr>
              <a:t>Join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0992" y="1159130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1729" y="1159130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6746" y="1159130"/>
            <a:ext cx="810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26481" y="1159130"/>
            <a:ext cx="585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20886" y="729499"/>
            <a:ext cx="1485696" cy="2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81998" y="800670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82" y="124548"/>
                </a:moveTo>
                <a:lnTo>
                  <a:pt x="5067" y="124548"/>
                </a:lnTo>
                <a:lnTo>
                  <a:pt x="0" y="120378"/>
                </a:lnTo>
                <a:lnTo>
                  <a:pt x="0" y="116987"/>
                </a:lnTo>
                <a:lnTo>
                  <a:pt x="42824" y="81716"/>
                </a:lnTo>
                <a:lnTo>
                  <a:pt x="37153" y="74835"/>
                </a:lnTo>
                <a:lnTo>
                  <a:pt x="32899" y="67205"/>
                </a:lnTo>
                <a:lnTo>
                  <a:pt x="30226" y="58954"/>
                </a:lnTo>
                <a:lnTo>
                  <a:pt x="29298" y="50209"/>
                </a:lnTo>
                <a:lnTo>
                  <a:pt x="34091" y="30665"/>
                </a:lnTo>
                <a:lnTo>
                  <a:pt x="47159" y="14705"/>
                </a:lnTo>
                <a:lnTo>
                  <a:pt x="66541" y="3945"/>
                </a:lnTo>
                <a:lnTo>
                  <a:pt x="90271" y="0"/>
                </a:lnTo>
                <a:lnTo>
                  <a:pt x="114002" y="3945"/>
                </a:lnTo>
                <a:lnTo>
                  <a:pt x="120807" y="7724"/>
                </a:lnTo>
                <a:lnTo>
                  <a:pt x="90271" y="7724"/>
                </a:lnTo>
                <a:lnTo>
                  <a:pt x="70209" y="11067"/>
                </a:lnTo>
                <a:lnTo>
                  <a:pt x="53809" y="20180"/>
                </a:lnTo>
                <a:lnTo>
                  <a:pt x="42744" y="33687"/>
                </a:lnTo>
                <a:lnTo>
                  <a:pt x="38684" y="50209"/>
                </a:lnTo>
                <a:lnTo>
                  <a:pt x="42744" y="66731"/>
                </a:lnTo>
                <a:lnTo>
                  <a:pt x="53809" y="80236"/>
                </a:lnTo>
                <a:lnTo>
                  <a:pt x="70083" y="89279"/>
                </a:lnTo>
                <a:lnTo>
                  <a:pt x="52006" y="89279"/>
                </a:lnTo>
                <a:lnTo>
                  <a:pt x="9182" y="124548"/>
                </a:lnTo>
                <a:close/>
              </a:path>
              <a:path w="151765" h="125094">
                <a:moveTo>
                  <a:pt x="120808" y="92693"/>
                </a:moveTo>
                <a:lnTo>
                  <a:pt x="90271" y="92693"/>
                </a:lnTo>
                <a:lnTo>
                  <a:pt x="110333" y="89349"/>
                </a:lnTo>
                <a:lnTo>
                  <a:pt x="126733" y="80236"/>
                </a:lnTo>
                <a:lnTo>
                  <a:pt x="137798" y="66731"/>
                </a:lnTo>
                <a:lnTo>
                  <a:pt x="141858" y="50209"/>
                </a:lnTo>
                <a:lnTo>
                  <a:pt x="137798" y="33687"/>
                </a:lnTo>
                <a:lnTo>
                  <a:pt x="126733" y="20180"/>
                </a:lnTo>
                <a:lnTo>
                  <a:pt x="110333" y="11067"/>
                </a:lnTo>
                <a:lnTo>
                  <a:pt x="90271" y="7724"/>
                </a:lnTo>
                <a:lnTo>
                  <a:pt x="120807" y="7724"/>
                </a:lnTo>
                <a:lnTo>
                  <a:pt x="133383" y="14705"/>
                </a:lnTo>
                <a:lnTo>
                  <a:pt x="146451" y="30665"/>
                </a:lnTo>
                <a:lnTo>
                  <a:pt x="151244" y="50209"/>
                </a:lnTo>
                <a:lnTo>
                  <a:pt x="146451" y="69753"/>
                </a:lnTo>
                <a:lnTo>
                  <a:pt x="133383" y="85712"/>
                </a:lnTo>
                <a:lnTo>
                  <a:pt x="120808" y="92693"/>
                </a:lnTo>
                <a:close/>
              </a:path>
              <a:path w="151765" h="125094">
                <a:moveTo>
                  <a:pt x="90271" y="100417"/>
                </a:moveTo>
                <a:lnTo>
                  <a:pt x="79652" y="99654"/>
                </a:lnTo>
                <a:lnTo>
                  <a:pt x="69634" y="97455"/>
                </a:lnTo>
                <a:lnTo>
                  <a:pt x="60367" y="93952"/>
                </a:lnTo>
                <a:lnTo>
                  <a:pt x="52006" y="89279"/>
                </a:lnTo>
                <a:lnTo>
                  <a:pt x="70083" y="89279"/>
                </a:lnTo>
                <a:lnTo>
                  <a:pt x="90271" y="92693"/>
                </a:lnTo>
                <a:lnTo>
                  <a:pt x="120808" y="92693"/>
                </a:lnTo>
                <a:lnTo>
                  <a:pt x="114002" y="96472"/>
                </a:lnTo>
                <a:lnTo>
                  <a:pt x="90271" y="10041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5967" y="560468"/>
            <a:ext cx="1717039" cy="400685"/>
          </a:xfrm>
          <a:custGeom>
            <a:avLst/>
            <a:gdLst/>
            <a:ahLst/>
            <a:cxnLst/>
            <a:rect l="l" t="t" r="r" b="b"/>
            <a:pathLst>
              <a:path w="1717039" h="400684">
                <a:moveTo>
                  <a:pt x="1521269" y="400335"/>
                </a:moveTo>
                <a:lnTo>
                  <a:pt x="195719" y="400335"/>
                </a:lnTo>
                <a:lnTo>
                  <a:pt x="150860" y="395163"/>
                </a:lnTo>
                <a:lnTo>
                  <a:pt x="109670" y="380432"/>
                </a:lnTo>
                <a:lnTo>
                  <a:pt x="73329" y="357320"/>
                </a:lnTo>
                <a:lnTo>
                  <a:pt x="43014" y="327005"/>
                </a:lnTo>
                <a:lnTo>
                  <a:pt x="19902" y="290664"/>
                </a:lnTo>
                <a:lnTo>
                  <a:pt x="5171" y="249475"/>
                </a:lnTo>
                <a:lnTo>
                  <a:pt x="0" y="204616"/>
                </a:lnTo>
                <a:lnTo>
                  <a:pt x="0" y="195719"/>
                </a:lnTo>
                <a:lnTo>
                  <a:pt x="5171" y="150860"/>
                </a:lnTo>
                <a:lnTo>
                  <a:pt x="19902" y="109671"/>
                </a:lnTo>
                <a:lnTo>
                  <a:pt x="43014" y="73330"/>
                </a:lnTo>
                <a:lnTo>
                  <a:pt x="73329" y="43014"/>
                </a:lnTo>
                <a:lnTo>
                  <a:pt x="109670" y="19902"/>
                </a:lnTo>
                <a:lnTo>
                  <a:pt x="150860" y="5172"/>
                </a:lnTo>
                <a:lnTo>
                  <a:pt x="195719" y="0"/>
                </a:lnTo>
                <a:lnTo>
                  <a:pt x="1521269" y="0"/>
                </a:lnTo>
                <a:lnTo>
                  <a:pt x="1566129" y="5172"/>
                </a:lnTo>
                <a:lnTo>
                  <a:pt x="1607318" y="19902"/>
                </a:lnTo>
                <a:lnTo>
                  <a:pt x="1643659" y="43014"/>
                </a:lnTo>
                <a:lnTo>
                  <a:pt x="1673974" y="73330"/>
                </a:lnTo>
                <a:lnTo>
                  <a:pt x="1697086" y="109671"/>
                </a:lnTo>
                <a:lnTo>
                  <a:pt x="1711817" y="150860"/>
                </a:lnTo>
                <a:lnTo>
                  <a:pt x="1716989" y="195719"/>
                </a:lnTo>
                <a:lnTo>
                  <a:pt x="1716989" y="204616"/>
                </a:lnTo>
                <a:lnTo>
                  <a:pt x="1711817" y="249475"/>
                </a:lnTo>
                <a:lnTo>
                  <a:pt x="1697086" y="290664"/>
                </a:lnTo>
                <a:lnTo>
                  <a:pt x="1673974" y="327005"/>
                </a:lnTo>
                <a:lnTo>
                  <a:pt x="1643659" y="357320"/>
                </a:lnTo>
                <a:lnTo>
                  <a:pt x="1607318" y="380432"/>
                </a:lnTo>
                <a:lnTo>
                  <a:pt x="1566129" y="395163"/>
                </a:lnTo>
                <a:lnTo>
                  <a:pt x="1521269" y="40033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02693" y="674893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4329" y="2841859"/>
            <a:ext cx="25634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아이디가 기억나지</a:t>
            </a:r>
            <a:r>
              <a:rPr sz="1650" spc="-3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85" dirty="0">
                <a:solidFill>
                  <a:srgbClr val="333333"/>
                </a:solidFill>
                <a:latin typeface="Malgun Gothic"/>
                <a:cs typeface="Malgun Gothic"/>
              </a:rPr>
              <a:t>않으세요?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4329" y="3346224"/>
            <a:ext cx="25666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6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가입시 입력하셨던 이름과 생년월일을</a:t>
            </a:r>
            <a:r>
              <a:rPr sz="11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통해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아이디 확인이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가능합니다.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87027" y="4670577"/>
            <a:ext cx="1467904" cy="355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87027" y="5150980"/>
            <a:ext cx="1467904" cy="355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4224" y="4670577"/>
            <a:ext cx="854075" cy="836294"/>
          </a:xfrm>
          <a:custGeom>
            <a:avLst/>
            <a:gdLst/>
            <a:ahLst/>
            <a:cxnLst/>
            <a:rect l="l" t="t" r="r" b="b"/>
            <a:pathLst>
              <a:path w="854075" h="836295">
                <a:moveTo>
                  <a:pt x="818464" y="836256"/>
                </a:moveTo>
                <a:lnTo>
                  <a:pt x="35585" y="836256"/>
                </a:lnTo>
                <a:lnTo>
                  <a:pt x="21736" y="833459"/>
                </a:lnTo>
                <a:lnTo>
                  <a:pt x="10425" y="825831"/>
                </a:lnTo>
                <a:lnTo>
                  <a:pt x="2797" y="814520"/>
                </a:lnTo>
                <a:lnTo>
                  <a:pt x="0" y="800671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818464" y="0"/>
                </a:lnTo>
                <a:lnTo>
                  <a:pt x="832312" y="2797"/>
                </a:lnTo>
                <a:lnTo>
                  <a:pt x="843624" y="10425"/>
                </a:lnTo>
                <a:lnTo>
                  <a:pt x="851252" y="21736"/>
                </a:lnTo>
                <a:lnTo>
                  <a:pt x="854049" y="35585"/>
                </a:lnTo>
                <a:lnTo>
                  <a:pt x="854049" y="800671"/>
                </a:lnTo>
                <a:lnTo>
                  <a:pt x="851252" y="814520"/>
                </a:lnTo>
                <a:lnTo>
                  <a:pt x="843624" y="825831"/>
                </a:lnTo>
                <a:lnTo>
                  <a:pt x="832312" y="833459"/>
                </a:lnTo>
                <a:lnTo>
                  <a:pt x="818464" y="83625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98877" y="4772301"/>
            <a:ext cx="263334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성명</a:t>
            </a:r>
            <a:endParaRPr sz="95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spc="-60" dirty="0">
                <a:solidFill>
                  <a:srgbClr val="FFFFFF"/>
                </a:solidFill>
                <a:latin typeface="Malgun Gothic"/>
                <a:cs typeface="Malgun Gothic"/>
              </a:rPr>
              <a:t>아이디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algun Gothic"/>
                <a:cs typeface="Malgun Gothic"/>
              </a:rPr>
              <a:t>찾기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생년월일 </a:t>
            </a: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</a:rPr>
              <a:t>ex)</a:t>
            </a:r>
            <a:r>
              <a:rPr sz="950" spc="-25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YYMMDD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5865" y="6594792"/>
            <a:ext cx="236982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그래도 아이디를 찾으실 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10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없으신가요?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30200">
              <a:lnSpc>
                <a:spcPct val="116700"/>
              </a:lnSpc>
              <a:spcBef>
                <a:spcPts val="5"/>
              </a:spcBef>
            </a:pPr>
            <a:r>
              <a:rPr sz="800" spc="15" dirty="0">
                <a:solidFill>
                  <a:srgbClr val="333333"/>
                </a:solidFill>
                <a:latin typeface="Malgun Gothic"/>
                <a:cs typeface="Malgun Gothic"/>
              </a:rPr>
              <a:t>Royal </a:t>
            </a:r>
            <a:r>
              <a:rPr sz="800" spc="40" dirty="0">
                <a:solidFill>
                  <a:srgbClr val="333333"/>
                </a:solidFill>
                <a:latin typeface="Malgun Gothic"/>
                <a:cs typeface="Malgun Gothic"/>
              </a:rPr>
              <a:t>Bakery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고객센터 </a:t>
            </a: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000-000-0000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으로  직접 문의 주시길</a:t>
            </a:r>
            <a:r>
              <a:rPr sz="8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55" dirty="0">
                <a:solidFill>
                  <a:srgbClr val="333333"/>
                </a:solidFill>
                <a:latin typeface="Malgun Gothic"/>
                <a:cs typeface="Malgun Gothic"/>
              </a:rPr>
              <a:t>바랍니다.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02092" y="2651112"/>
            <a:ext cx="2668905" cy="4030345"/>
          </a:xfrm>
          <a:custGeom>
            <a:avLst/>
            <a:gdLst/>
            <a:ahLst/>
            <a:cxnLst/>
            <a:rect l="l" t="t" r="r" b="b"/>
            <a:pathLst>
              <a:path w="2668904" h="4030345">
                <a:moveTo>
                  <a:pt x="2633319" y="4030040"/>
                </a:moveTo>
                <a:lnTo>
                  <a:pt x="35585" y="4030040"/>
                </a:lnTo>
                <a:lnTo>
                  <a:pt x="21736" y="4027242"/>
                </a:lnTo>
                <a:lnTo>
                  <a:pt x="10425" y="4019615"/>
                </a:lnTo>
                <a:lnTo>
                  <a:pt x="2797" y="4008303"/>
                </a:lnTo>
                <a:lnTo>
                  <a:pt x="0" y="3994454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2633319" y="0"/>
                </a:lnTo>
                <a:lnTo>
                  <a:pt x="2647162" y="2797"/>
                </a:lnTo>
                <a:lnTo>
                  <a:pt x="2658475" y="10425"/>
                </a:lnTo>
                <a:lnTo>
                  <a:pt x="2666105" y="21736"/>
                </a:lnTo>
                <a:lnTo>
                  <a:pt x="2668905" y="35585"/>
                </a:lnTo>
                <a:lnTo>
                  <a:pt x="2668905" y="3994454"/>
                </a:lnTo>
                <a:lnTo>
                  <a:pt x="2666105" y="4008303"/>
                </a:lnTo>
                <a:lnTo>
                  <a:pt x="2658475" y="4019615"/>
                </a:lnTo>
                <a:lnTo>
                  <a:pt x="2647162" y="4027242"/>
                </a:lnTo>
                <a:lnTo>
                  <a:pt x="2633319" y="40300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54473" y="3258666"/>
            <a:ext cx="11252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고객님의</a:t>
            </a:r>
            <a:r>
              <a:rPr sz="11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아이디는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34707" y="3845824"/>
            <a:ext cx="56451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20" dirty="0">
                <a:solidFill>
                  <a:srgbClr val="333333"/>
                </a:solidFill>
                <a:latin typeface="Malgun Gothic"/>
                <a:cs typeface="Malgun Gothic"/>
              </a:rPr>
              <a:t>"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XXXXX</a:t>
            </a:r>
            <a:r>
              <a:rPr sz="1100" spc="90" dirty="0">
                <a:solidFill>
                  <a:srgbClr val="333333"/>
                </a:solidFill>
                <a:latin typeface="Malgun Gothic"/>
                <a:cs typeface="Malgun Gothic"/>
              </a:rPr>
              <a:t>"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입니다.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8215" y="5844895"/>
            <a:ext cx="1405890" cy="480695"/>
          </a:xfrm>
          <a:custGeom>
            <a:avLst/>
            <a:gdLst/>
            <a:ahLst/>
            <a:cxnLst/>
            <a:rect l="l" t="t" r="r" b="b"/>
            <a:pathLst>
              <a:path w="1405890" h="480695">
                <a:moveTo>
                  <a:pt x="1370037" y="480402"/>
                </a:moveTo>
                <a:lnTo>
                  <a:pt x="35585" y="480402"/>
                </a:lnTo>
                <a:lnTo>
                  <a:pt x="21736" y="477605"/>
                </a:lnTo>
                <a:lnTo>
                  <a:pt x="10425" y="469977"/>
                </a:lnTo>
                <a:lnTo>
                  <a:pt x="2797" y="458666"/>
                </a:lnTo>
                <a:lnTo>
                  <a:pt x="0" y="444817"/>
                </a:lnTo>
                <a:lnTo>
                  <a:pt x="0" y="35585"/>
                </a:lnTo>
                <a:lnTo>
                  <a:pt x="2797" y="21736"/>
                </a:lnTo>
                <a:lnTo>
                  <a:pt x="10425" y="10425"/>
                </a:lnTo>
                <a:lnTo>
                  <a:pt x="21736" y="2797"/>
                </a:lnTo>
                <a:lnTo>
                  <a:pt x="35585" y="0"/>
                </a:lnTo>
                <a:lnTo>
                  <a:pt x="1370037" y="0"/>
                </a:lnTo>
                <a:lnTo>
                  <a:pt x="1383881" y="2797"/>
                </a:lnTo>
                <a:lnTo>
                  <a:pt x="1395193" y="10425"/>
                </a:lnTo>
                <a:lnTo>
                  <a:pt x="1402824" y="21736"/>
                </a:lnTo>
                <a:lnTo>
                  <a:pt x="1405623" y="35585"/>
                </a:lnTo>
                <a:lnTo>
                  <a:pt x="1405623" y="444817"/>
                </a:lnTo>
                <a:lnTo>
                  <a:pt x="1402824" y="458666"/>
                </a:lnTo>
                <a:lnTo>
                  <a:pt x="1395193" y="469977"/>
                </a:lnTo>
                <a:lnTo>
                  <a:pt x="1383881" y="477605"/>
                </a:lnTo>
                <a:lnTo>
                  <a:pt x="1370037" y="48040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70460" y="5936464"/>
            <a:ext cx="2235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148"/>
            <a:ext cx="7086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제품목록  </a:t>
            </a:r>
            <a:r>
              <a:rPr sz="90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9988" y="181237"/>
            <a:ext cx="5784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14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934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825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479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479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660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483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466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466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466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466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2"/>
                </a:lnTo>
                <a:lnTo>
                  <a:pt x="109857" y="381067"/>
                </a:lnTo>
                <a:lnTo>
                  <a:pt x="73455" y="357917"/>
                </a:lnTo>
                <a:lnTo>
                  <a:pt x="43088" y="327551"/>
                </a:lnTo>
                <a:lnTo>
                  <a:pt x="19937" y="291149"/>
                </a:lnTo>
                <a:lnTo>
                  <a:pt x="5180" y="249891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0"/>
                </a:lnTo>
                <a:lnTo>
                  <a:pt x="19937" y="109852"/>
                </a:lnTo>
                <a:lnTo>
                  <a:pt x="43088" y="73450"/>
                </a:lnTo>
                <a:lnTo>
                  <a:pt x="73455" y="43085"/>
                </a:lnTo>
                <a:lnTo>
                  <a:pt x="109857" y="19935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5"/>
                </a:lnTo>
                <a:lnTo>
                  <a:pt x="1646404" y="43085"/>
                </a:lnTo>
                <a:lnTo>
                  <a:pt x="1676770" y="73450"/>
                </a:lnTo>
                <a:lnTo>
                  <a:pt x="1699922" y="109852"/>
                </a:lnTo>
                <a:lnTo>
                  <a:pt x="1714678" y="151110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1"/>
                </a:lnTo>
                <a:lnTo>
                  <a:pt x="1699922" y="291149"/>
                </a:lnTo>
                <a:lnTo>
                  <a:pt x="1676770" y="327551"/>
                </a:lnTo>
                <a:lnTo>
                  <a:pt x="1646404" y="357917"/>
                </a:lnTo>
                <a:lnTo>
                  <a:pt x="1610001" y="381067"/>
                </a:lnTo>
                <a:lnTo>
                  <a:pt x="1568743" y="395822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2312" y="676368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9192"/>
            <a:ext cx="10666730" cy="6148705"/>
          </a:xfrm>
          <a:custGeom>
            <a:avLst/>
            <a:gdLst/>
            <a:ahLst/>
            <a:cxnLst/>
            <a:rect l="l" t="t" r="r" b="b"/>
            <a:pathLst>
              <a:path w="10666730" h="6148705">
                <a:moveTo>
                  <a:pt x="0" y="0"/>
                </a:moveTo>
                <a:lnTo>
                  <a:pt x="10666666" y="0"/>
                </a:lnTo>
                <a:lnTo>
                  <a:pt x="10666666" y="6148567"/>
                </a:lnTo>
                <a:lnTo>
                  <a:pt x="0" y="6148567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7162" y="2602200"/>
            <a:ext cx="8501380" cy="4616450"/>
          </a:xfrm>
          <a:custGeom>
            <a:avLst/>
            <a:gdLst/>
            <a:ahLst/>
            <a:cxnLst/>
            <a:rect l="l" t="t" r="r" b="b"/>
            <a:pathLst>
              <a:path w="8501380" h="4616450">
                <a:moveTo>
                  <a:pt x="0" y="0"/>
                </a:moveTo>
                <a:lnTo>
                  <a:pt x="8501257" y="0"/>
                </a:lnTo>
                <a:lnTo>
                  <a:pt x="8501257" y="4615986"/>
                </a:lnTo>
                <a:lnTo>
                  <a:pt x="0" y="4615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1518" y="1942630"/>
            <a:ext cx="2237105" cy="516890"/>
          </a:xfrm>
          <a:custGeom>
            <a:avLst/>
            <a:gdLst/>
            <a:ahLst/>
            <a:cxnLst/>
            <a:rect l="l" t="t" r="r" b="b"/>
            <a:pathLst>
              <a:path w="2237104" h="516889">
                <a:moveTo>
                  <a:pt x="1978282" y="516851"/>
                </a:moveTo>
                <a:lnTo>
                  <a:pt x="258423" y="516851"/>
                </a:lnTo>
                <a:lnTo>
                  <a:pt x="211990" y="512685"/>
                </a:lnTo>
                <a:lnTo>
                  <a:pt x="168280" y="500675"/>
                </a:lnTo>
                <a:lnTo>
                  <a:pt x="128024" y="481553"/>
                </a:lnTo>
                <a:lnTo>
                  <a:pt x="91954" y="456050"/>
                </a:lnTo>
                <a:lnTo>
                  <a:pt x="60802" y="424897"/>
                </a:lnTo>
                <a:lnTo>
                  <a:pt x="35298" y="388828"/>
                </a:lnTo>
                <a:lnTo>
                  <a:pt x="16176" y="348573"/>
                </a:lnTo>
                <a:lnTo>
                  <a:pt x="4165" y="304863"/>
                </a:lnTo>
                <a:lnTo>
                  <a:pt x="0" y="258432"/>
                </a:lnTo>
                <a:lnTo>
                  <a:pt x="4165" y="212000"/>
                </a:lnTo>
                <a:lnTo>
                  <a:pt x="16176" y="168289"/>
                </a:lnTo>
                <a:lnTo>
                  <a:pt x="35298" y="128032"/>
                </a:lnTo>
                <a:lnTo>
                  <a:pt x="60802" y="91961"/>
                </a:lnTo>
                <a:lnTo>
                  <a:pt x="91954" y="60806"/>
                </a:lnTo>
                <a:lnTo>
                  <a:pt x="128024" y="35301"/>
                </a:lnTo>
                <a:lnTo>
                  <a:pt x="168280" y="16177"/>
                </a:lnTo>
                <a:lnTo>
                  <a:pt x="211990" y="4166"/>
                </a:lnTo>
                <a:lnTo>
                  <a:pt x="258423" y="0"/>
                </a:lnTo>
                <a:lnTo>
                  <a:pt x="1978282" y="0"/>
                </a:lnTo>
                <a:lnTo>
                  <a:pt x="2024714" y="4166"/>
                </a:lnTo>
                <a:lnTo>
                  <a:pt x="2068423" y="16177"/>
                </a:lnTo>
                <a:lnTo>
                  <a:pt x="2108678" y="35301"/>
                </a:lnTo>
                <a:lnTo>
                  <a:pt x="2144748" y="60806"/>
                </a:lnTo>
                <a:lnTo>
                  <a:pt x="2175900" y="91961"/>
                </a:lnTo>
                <a:lnTo>
                  <a:pt x="2201403" y="128032"/>
                </a:lnTo>
                <a:lnTo>
                  <a:pt x="2220526" y="168289"/>
                </a:lnTo>
                <a:lnTo>
                  <a:pt x="2232536" y="212000"/>
                </a:lnTo>
                <a:lnTo>
                  <a:pt x="2236702" y="258432"/>
                </a:lnTo>
                <a:lnTo>
                  <a:pt x="2232536" y="304863"/>
                </a:lnTo>
                <a:lnTo>
                  <a:pt x="2220526" y="348573"/>
                </a:lnTo>
                <a:lnTo>
                  <a:pt x="2201403" y="388828"/>
                </a:lnTo>
                <a:lnTo>
                  <a:pt x="2175900" y="424897"/>
                </a:lnTo>
                <a:lnTo>
                  <a:pt x="2144748" y="456050"/>
                </a:lnTo>
                <a:lnTo>
                  <a:pt x="2108678" y="481553"/>
                </a:lnTo>
                <a:lnTo>
                  <a:pt x="2068423" y="500675"/>
                </a:lnTo>
                <a:lnTo>
                  <a:pt x="2024714" y="512685"/>
                </a:lnTo>
                <a:lnTo>
                  <a:pt x="1978282" y="51685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2285" y="2049006"/>
            <a:ext cx="82105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087E67"/>
                </a:solidFill>
                <a:latin typeface="Malgun Gothic"/>
                <a:cs typeface="Malgun Gothic"/>
              </a:rPr>
              <a:t>Menu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65604" y="2147595"/>
            <a:ext cx="1123315" cy="205104"/>
          </a:xfrm>
          <a:custGeom>
            <a:avLst/>
            <a:gdLst/>
            <a:ahLst/>
            <a:cxnLst/>
            <a:rect l="l" t="t" r="r" b="b"/>
            <a:pathLst>
              <a:path w="1123315" h="205105">
                <a:moveTo>
                  <a:pt x="1024788" y="204952"/>
                </a:moveTo>
                <a:lnTo>
                  <a:pt x="98031" y="204952"/>
                </a:lnTo>
                <a:lnTo>
                  <a:pt x="59884" y="197245"/>
                </a:lnTo>
                <a:lnTo>
                  <a:pt x="28722" y="176231"/>
                </a:lnTo>
                <a:lnTo>
                  <a:pt x="7707" y="145073"/>
                </a:lnTo>
                <a:lnTo>
                  <a:pt x="0" y="106934"/>
                </a:lnTo>
                <a:lnTo>
                  <a:pt x="0" y="98018"/>
                </a:lnTo>
                <a:lnTo>
                  <a:pt x="7707" y="59873"/>
                </a:lnTo>
                <a:lnTo>
                  <a:pt x="28722" y="28716"/>
                </a:lnTo>
                <a:lnTo>
                  <a:pt x="59884" y="7705"/>
                </a:lnTo>
                <a:lnTo>
                  <a:pt x="98031" y="0"/>
                </a:lnTo>
                <a:lnTo>
                  <a:pt x="1024788" y="0"/>
                </a:lnTo>
                <a:lnTo>
                  <a:pt x="1062933" y="7705"/>
                </a:lnTo>
                <a:lnTo>
                  <a:pt x="1094090" y="28716"/>
                </a:lnTo>
                <a:lnTo>
                  <a:pt x="1115101" y="59873"/>
                </a:lnTo>
                <a:lnTo>
                  <a:pt x="1122807" y="98018"/>
                </a:lnTo>
                <a:lnTo>
                  <a:pt x="1122807" y="106934"/>
                </a:lnTo>
                <a:lnTo>
                  <a:pt x="1115101" y="145073"/>
                </a:lnTo>
                <a:lnTo>
                  <a:pt x="1094090" y="176231"/>
                </a:lnTo>
                <a:lnTo>
                  <a:pt x="1062933" y="197245"/>
                </a:lnTo>
                <a:lnTo>
                  <a:pt x="1024788" y="20495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66780" y="2164534"/>
            <a:ext cx="7226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10" dirty="0">
                <a:solidFill>
                  <a:srgbClr val="BDBDBD"/>
                </a:solidFill>
                <a:latin typeface="Malgun Gothic"/>
                <a:cs typeface="Malgun Gothic"/>
              </a:rPr>
              <a:t>Menu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6073" y="2602064"/>
            <a:ext cx="2833751" cy="3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42327" y="2713237"/>
            <a:ext cx="1397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빵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6968" y="2713237"/>
            <a:ext cx="3714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케이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56558" y="2602064"/>
            <a:ext cx="5676417" cy="3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87554" y="2713237"/>
            <a:ext cx="255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쿠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4611" y="3243668"/>
            <a:ext cx="1452520" cy="1871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3810" y="3243668"/>
            <a:ext cx="1461430" cy="1871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9330" y="3377336"/>
            <a:ext cx="1604011" cy="1604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4410" y="5248681"/>
            <a:ext cx="1604009" cy="1604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2512" y="5239765"/>
            <a:ext cx="1604009" cy="16040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330" y="5248681"/>
            <a:ext cx="1604011" cy="16040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16075" y="414257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440" y="116966"/>
                </a:moveTo>
                <a:lnTo>
                  <a:pt x="35679" y="112370"/>
                </a:lnTo>
                <a:lnTo>
                  <a:pt x="17093" y="99836"/>
                </a:lnTo>
                <a:lnTo>
                  <a:pt x="4563" y="81246"/>
                </a:lnTo>
                <a:lnTo>
                  <a:pt x="0" y="58635"/>
                </a:lnTo>
                <a:lnTo>
                  <a:pt x="0" y="58331"/>
                </a:lnTo>
                <a:lnTo>
                  <a:pt x="4563" y="35720"/>
                </a:lnTo>
                <a:lnTo>
                  <a:pt x="17093" y="17130"/>
                </a:lnTo>
                <a:lnTo>
                  <a:pt x="35679" y="4596"/>
                </a:lnTo>
                <a:lnTo>
                  <a:pt x="58440" y="0"/>
                </a:lnTo>
                <a:lnTo>
                  <a:pt x="81203" y="4596"/>
                </a:lnTo>
                <a:lnTo>
                  <a:pt x="99792" y="17130"/>
                </a:lnTo>
                <a:lnTo>
                  <a:pt x="108382" y="29870"/>
                </a:lnTo>
                <a:lnTo>
                  <a:pt x="35376" y="29870"/>
                </a:lnTo>
                <a:lnTo>
                  <a:pt x="32328" y="32905"/>
                </a:lnTo>
                <a:lnTo>
                  <a:pt x="32328" y="35382"/>
                </a:lnTo>
                <a:lnTo>
                  <a:pt x="33852" y="36906"/>
                </a:lnTo>
                <a:lnTo>
                  <a:pt x="53080" y="58331"/>
                </a:lnTo>
                <a:lnTo>
                  <a:pt x="29826" y="81584"/>
                </a:lnTo>
                <a:lnTo>
                  <a:pt x="29826" y="84061"/>
                </a:lnTo>
                <a:lnTo>
                  <a:pt x="32874" y="87096"/>
                </a:lnTo>
                <a:lnTo>
                  <a:pt x="108382" y="87096"/>
                </a:lnTo>
                <a:lnTo>
                  <a:pt x="99792" y="99836"/>
                </a:lnTo>
                <a:lnTo>
                  <a:pt x="81203" y="112370"/>
                </a:lnTo>
                <a:lnTo>
                  <a:pt x="58440" y="116966"/>
                </a:lnTo>
                <a:close/>
              </a:path>
              <a:path w="117475" h="117475">
                <a:moveTo>
                  <a:pt x="58592" y="52819"/>
                </a:moveTo>
                <a:lnTo>
                  <a:pt x="39364" y="31381"/>
                </a:lnTo>
                <a:lnTo>
                  <a:pt x="37840" y="29870"/>
                </a:lnTo>
                <a:lnTo>
                  <a:pt x="81541" y="29870"/>
                </a:lnTo>
                <a:lnTo>
                  <a:pt x="58592" y="52819"/>
                </a:lnTo>
                <a:close/>
              </a:path>
              <a:path w="117475" h="117475">
                <a:moveTo>
                  <a:pt x="108382" y="87096"/>
                </a:moveTo>
                <a:lnTo>
                  <a:pt x="81515" y="87096"/>
                </a:lnTo>
                <a:lnTo>
                  <a:pt x="84551" y="84061"/>
                </a:lnTo>
                <a:lnTo>
                  <a:pt x="84551" y="81584"/>
                </a:lnTo>
                <a:lnTo>
                  <a:pt x="83039" y="80060"/>
                </a:lnTo>
                <a:lnTo>
                  <a:pt x="63812" y="58635"/>
                </a:lnTo>
                <a:lnTo>
                  <a:pt x="87065" y="35382"/>
                </a:lnTo>
                <a:lnTo>
                  <a:pt x="87065" y="32905"/>
                </a:lnTo>
                <a:lnTo>
                  <a:pt x="84017" y="29870"/>
                </a:lnTo>
                <a:lnTo>
                  <a:pt x="108382" y="29870"/>
                </a:lnTo>
                <a:lnTo>
                  <a:pt x="112327" y="35720"/>
                </a:lnTo>
                <a:lnTo>
                  <a:pt x="116892" y="58331"/>
                </a:lnTo>
                <a:lnTo>
                  <a:pt x="116892" y="58635"/>
                </a:lnTo>
                <a:lnTo>
                  <a:pt x="112327" y="81246"/>
                </a:lnTo>
                <a:lnTo>
                  <a:pt x="108382" y="87096"/>
                </a:lnTo>
                <a:close/>
              </a:path>
              <a:path w="117475" h="117475">
                <a:moveTo>
                  <a:pt x="79039" y="87096"/>
                </a:moveTo>
                <a:lnTo>
                  <a:pt x="35338" y="87096"/>
                </a:lnTo>
                <a:lnTo>
                  <a:pt x="58300" y="64147"/>
                </a:lnTo>
                <a:lnTo>
                  <a:pt x="77528" y="85572"/>
                </a:lnTo>
                <a:lnTo>
                  <a:pt x="79039" y="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41878" y="5712053"/>
            <a:ext cx="891120" cy="356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99307" y="3314953"/>
            <a:ext cx="1194435" cy="2860675"/>
          </a:xfrm>
          <a:custGeom>
            <a:avLst/>
            <a:gdLst/>
            <a:ahLst/>
            <a:cxnLst/>
            <a:rect l="l" t="t" r="r" b="b"/>
            <a:pathLst>
              <a:path w="1194434" h="2860675">
                <a:moveTo>
                  <a:pt x="1131709" y="2860484"/>
                </a:moveTo>
                <a:lnTo>
                  <a:pt x="62369" y="2860484"/>
                </a:lnTo>
                <a:lnTo>
                  <a:pt x="38099" y="2855578"/>
                </a:lnTo>
                <a:lnTo>
                  <a:pt x="18273" y="2842204"/>
                </a:lnTo>
                <a:lnTo>
                  <a:pt x="4903" y="2822374"/>
                </a:lnTo>
                <a:lnTo>
                  <a:pt x="0" y="2798102"/>
                </a:lnTo>
                <a:lnTo>
                  <a:pt x="0" y="62382"/>
                </a:lnTo>
                <a:lnTo>
                  <a:pt x="4903" y="38110"/>
                </a:lnTo>
                <a:lnTo>
                  <a:pt x="18273" y="18280"/>
                </a:lnTo>
                <a:lnTo>
                  <a:pt x="38099" y="4905"/>
                </a:lnTo>
                <a:lnTo>
                  <a:pt x="62369" y="0"/>
                </a:lnTo>
                <a:lnTo>
                  <a:pt x="1131709" y="0"/>
                </a:lnTo>
                <a:lnTo>
                  <a:pt x="1155987" y="4905"/>
                </a:lnTo>
                <a:lnTo>
                  <a:pt x="1175816" y="18280"/>
                </a:lnTo>
                <a:lnTo>
                  <a:pt x="1189188" y="38110"/>
                </a:lnTo>
                <a:lnTo>
                  <a:pt x="1194092" y="62382"/>
                </a:lnTo>
                <a:lnTo>
                  <a:pt x="1194092" y="2798102"/>
                </a:lnTo>
                <a:lnTo>
                  <a:pt x="1189188" y="2822374"/>
                </a:lnTo>
                <a:lnTo>
                  <a:pt x="1175816" y="2842204"/>
                </a:lnTo>
                <a:lnTo>
                  <a:pt x="1155987" y="2855578"/>
                </a:lnTo>
                <a:lnTo>
                  <a:pt x="1131709" y="2860484"/>
                </a:lnTo>
                <a:close/>
              </a:path>
            </a:pathLst>
          </a:custGeom>
          <a:solidFill>
            <a:srgbClr val="9A59B5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59709" y="3422028"/>
            <a:ext cx="873760" cy="231775"/>
          </a:xfrm>
          <a:custGeom>
            <a:avLst/>
            <a:gdLst/>
            <a:ahLst/>
            <a:cxnLst/>
            <a:rect l="l" t="t" r="r" b="b"/>
            <a:pathLst>
              <a:path w="873759" h="231775">
                <a:moveTo>
                  <a:pt x="0" y="0"/>
                </a:moveTo>
                <a:lnTo>
                  <a:pt x="873294" y="0"/>
                </a:lnTo>
                <a:lnTo>
                  <a:pt x="873294" y="231690"/>
                </a:lnTo>
                <a:lnTo>
                  <a:pt x="0" y="23169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677527" y="3439159"/>
            <a:ext cx="838200" cy="196850"/>
          </a:xfrm>
          <a:prstGeom prst="rect">
            <a:avLst/>
          </a:prstGeom>
          <a:solidFill>
            <a:srgbClr val="DFDFDF"/>
          </a:solidFill>
          <a:ln w="35648">
            <a:solidFill>
              <a:srgbClr val="BF89D6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5"/>
              </a:spcBef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46843" y="4500143"/>
            <a:ext cx="820419" cy="775335"/>
          </a:xfrm>
          <a:custGeom>
            <a:avLst/>
            <a:gdLst/>
            <a:ahLst/>
            <a:cxnLst/>
            <a:rect l="l" t="t" r="r" b="b"/>
            <a:pathLst>
              <a:path w="820420" h="775335">
                <a:moveTo>
                  <a:pt x="784174" y="775271"/>
                </a:moveTo>
                <a:lnTo>
                  <a:pt x="35636" y="775271"/>
                </a:lnTo>
                <a:lnTo>
                  <a:pt x="21768" y="772467"/>
                </a:lnTo>
                <a:lnTo>
                  <a:pt x="10440" y="764824"/>
                </a:lnTo>
                <a:lnTo>
                  <a:pt x="2801" y="753491"/>
                </a:lnTo>
                <a:lnTo>
                  <a:pt x="0" y="739622"/>
                </a:lnTo>
                <a:lnTo>
                  <a:pt x="0" y="35636"/>
                </a:lnTo>
                <a:lnTo>
                  <a:pt x="2801" y="21774"/>
                </a:lnTo>
                <a:lnTo>
                  <a:pt x="10440" y="10445"/>
                </a:lnTo>
                <a:lnTo>
                  <a:pt x="21768" y="2803"/>
                </a:lnTo>
                <a:lnTo>
                  <a:pt x="35636" y="0"/>
                </a:lnTo>
                <a:lnTo>
                  <a:pt x="784174" y="0"/>
                </a:lnTo>
                <a:lnTo>
                  <a:pt x="798048" y="2803"/>
                </a:lnTo>
                <a:lnTo>
                  <a:pt x="809380" y="10445"/>
                </a:lnTo>
                <a:lnTo>
                  <a:pt x="817021" y="21774"/>
                </a:lnTo>
                <a:lnTo>
                  <a:pt x="819823" y="35636"/>
                </a:lnTo>
                <a:lnTo>
                  <a:pt x="819823" y="739622"/>
                </a:lnTo>
                <a:lnTo>
                  <a:pt x="817021" y="753491"/>
                </a:lnTo>
                <a:lnTo>
                  <a:pt x="809380" y="764824"/>
                </a:lnTo>
                <a:lnTo>
                  <a:pt x="798048" y="772467"/>
                </a:lnTo>
                <a:lnTo>
                  <a:pt x="784174" y="77527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976722" y="4617403"/>
            <a:ext cx="55689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 algn="ctr">
              <a:lnSpc>
                <a:spcPct val="116900"/>
              </a:lnSpc>
            </a:pPr>
            <a:r>
              <a:rPr sz="1100" spc="-65" dirty="0">
                <a:solidFill>
                  <a:srgbClr val="FFFFFF"/>
                </a:solidFill>
                <a:latin typeface="Malgun Gothic"/>
                <a:cs typeface="Malgun Gothic"/>
              </a:rPr>
              <a:t>누를 </a:t>
            </a:r>
            <a:r>
              <a:rPr sz="1100" spc="5" dirty="0">
                <a:solidFill>
                  <a:srgbClr val="FFFFFF"/>
                </a:solidFill>
                <a:latin typeface="Malgun Gothic"/>
                <a:cs typeface="Malgun Gothic"/>
              </a:rPr>
              <a:t>시,  </a:t>
            </a:r>
            <a:r>
              <a:rPr sz="1100" spc="-50" dirty="0">
                <a:solidFill>
                  <a:srgbClr val="FFFFFF"/>
                </a:solidFill>
                <a:latin typeface="Malgun Gothic"/>
                <a:cs typeface="Malgun Gothic"/>
              </a:rPr>
              <a:t>목록에</a:t>
            </a:r>
            <a:r>
              <a:rPr sz="1100" spc="-45" dirty="0">
                <a:solidFill>
                  <a:srgbClr val="FFFFFF"/>
                </a:solidFill>
                <a:latin typeface="Malgun Gothic"/>
                <a:cs typeface="Malgun Gothic"/>
              </a:rPr>
              <a:t>서  </a:t>
            </a:r>
            <a:r>
              <a:rPr sz="1100" spc="-65" dirty="0">
                <a:solidFill>
                  <a:srgbClr val="FFFFFF"/>
                </a:solidFill>
                <a:latin typeface="Malgun Gothic"/>
                <a:cs typeface="Malgun Gothic"/>
              </a:rPr>
              <a:t>제거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319131" y="4393209"/>
            <a:ext cx="213995" cy="107314"/>
          </a:xfrm>
          <a:custGeom>
            <a:avLst/>
            <a:gdLst/>
            <a:ahLst/>
            <a:cxnLst/>
            <a:rect l="l" t="t" r="r" b="b"/>
            <a:pathLst>
              <a:path w="213995" h="107314">
                <a:moveTo>
                  <a:pt x="213868" y="106933"/>
                </a:moveTo>
                <a:lnTo>
                  <a:pt x="0" y="106933"/>
                </a:lnTo>
                <a:lnTo>
                  <a:pt x="106934" y="0"/>
                </a:lnTo>
                <a:lnTo>
                  <a:pt x="213868" y="10693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65640" y="2459482"/>
            <a:ext cx="1327785" cy="829310"/>
          </a:xfrm>
          <a:custGeom>
            <a:avLst/>
            <a:gdLst/>
            <a:ahLst/>
            <a:cxnLst/>
            <a:rect l="l" t="t" r="r" b="b"/>
            <a:pathLst>
              <a:path w="1327784" h="829310">
                <a:moveTo>
                  <a:pt x="1292110" y="828738"/>
                </a:moveTo>
                <a:lnTo>
                  <a:pt x="35636" y="828738"/>
                </a:lnTo>
                <a:lnTo>
                  <a:pt x="21768" y="825934"/>
                </a:lnTo>
                <a:lnTo>
                  <a:pt x="10440" y="818291"/>
                </a:lnTo>
                <a:lnTo>
                  <a:pt x="2801" y="806958"/>
                </a:lnTo>
                <a:lnTo>
                  <a:pt x="0" y="793089"/>
                </a:lnTo>
                <a:lnTo>
                  <a:pt x="0" y="35648"/>
                </a:lnTo>
                <a:lnTo>
                  <a:pt x="2801" y="21779"/>
                </a:lnTo>
                <a:lnTo>
                  <a:pt x="10440" y="10447"/>
                </a:lnTo>
                <a:lnTo>
                  <a:pt x="21768" y="2803"/>
                </a:lnTo>
                <a:lnTo>
                  <a:pt x="35636" y="0"/>
                </a:lnTo>
                <a:lnTo>
                  <a:pt x="1292110" y="0"/>
                </a:lnTo>
                <a:lnTo>
                  <a:pt x="1305985" y="2803"/>
                </a:lnTo>
                <a:lnTo>
                  <a:pt x="1317317" y="10447"/>
                </a:lnTo>
                <a:lnTo>
                  <a:pt x="1324957" y="21779"/>
                </a:lnTo>
                <a:lnTo>
                  <a:pt x="1327759" y="35648"/>
                </a:lnTo>
                <a:lnTo>
                  <a:pt x="1327759" y="793089"/>
                </a:lnTo>
                <a:lnTo>
                  <a:pt x="1324957" y="806958"/>
                </a:lnTo>
                <a:lnTo>
                  <a:pt x="1317317" y="818291"/>
                </a:lnTo>
                <a:lnTo>
                  <a:pt x="1305985" y="825934"/>
                </a:lnTo>
                <a:lnTo>
                  <a:pt x="1292110" y="8287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513341" y="2605076"/>
            <a:ext cx="10293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Malgun Gothic"/>
                <a:cs typeface="Malgun Gothic"/>
              </a:rPr>
              <a:t>장바구니 </a:t>
            </a:r>
            <a:r>
              <a:rPr sz="1100" spc="-65" dirty="0">
                <a:solidFill>
                  <a:srgbClr val="FFFFFF"/>
                </a:solidFill>
                <a:latin typeface="Malgun Gothic"/>
                <a:cs typeface="Malgun Gothic"/>
              </a:rPr>
              <a:t>버튼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62352" y="2801122"/>
            <a:ext cx="9309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를 </a:t>
            </a:r>
            <a:r>
              <a:rPr sz="1100" spc="5" dirty="0">
                <a:solidFill>
                  <a:srgbClr val="FFFFFF"/>
                </a:solidFill>
                <a:latin typeface="Malgun Gothic"/>
                <a:cs typeface="Malgun Gothic"/>
              </a:rPr>
              <a:t>시,</a:t>
            </a:r>
            <a:r>
              <a:rPr sz="11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algun Gothic"/>
                <a:cs typeface="Malgun Gothic"/>
              </a:rPr>
              <a:t>장바구니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918128" y="3288220"/>
            <a:ext cx="213995" cy="107314"/>
          </a:xfrm>
          <a:custGeom>
            <a:avLst/>
            <a:gdLst/>
            <a:ahLst/>
            <a:cxnLst/>
            <a:rect l="l" t="t" r="r" b="b"/>
            <a:pathLst>
              <a:path w="213995" h="107314">
                <a:moveTo>
                  <a:pt x="106933" y="106933"/>
                </a:moveTo>
                <a:lnTo>
                  <a:pt x="0" y="0"/>
                </a:lnTo>
                <a:lnTo>
                  <a:pt x="213867" y="0"/>
                </a:lnTo>
                <a:lnTo>
                  <a:pt x="106933" y="10693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32975" y="6175438"/>
            <a:ext cx="953769" cy="847090"/>
          </a:xfrm>
          <a:custGeom>
            <a:avLst/>
            <a:gdLst/>
            <a:ahLst/>
            <a:cxnLst/>
            <a:rect l="l" t="t" r="r" b="b"/>
            <a:pathLst>
              <a:path w="953770" h="847090">
                <a:moveTo>
                  <a:pt x="917841" y="846556"/>
                </a:moveTo>
                <a:lnTo>
                  <a:pt x="35636" y="846556"/>
                </a:lnTo>
                <a:lnTo>
                  <a:pt x="21768" y="843753"/>
                </a:lnTo>
                <a:lnTo>
                  <a:pt x="10440" y="836110"/>
                </a:lnTo>
                <a:lnTo>
                  <a:pt x="2801" y="824782"/>
                </a:lnTo>
                <a:lnTo>
                  <a:pt x="0" y="810920"/>
                </a:lnTo>
                <a:lnTo>
                  <a:pt x="0" y="35648"/>
                </a:lnTo>
                <a:lnTo>
                  <a:pt x="2801" y="21779"/>
                </a:lnTo>
                <a:lnTo>
                  <a:pt x="10440" y="10447"/>
                </a:lnTo>
                <a:lnTo>
                  <a:pt x="21768" y="2803"/>
                </a:lnTo>
                <a:lnTo>
                  <a:pt x="35636" y="0"/>
                </a:lnTo>
                <a:lnTo>
                  <a:pt x="917841" y="0"/>
                </a:lnTo>
                <a:lnTo>
                  <a:pt x="931716" y="2803"/>
                </a:lnTo>
                <a:lnTo>
                  <a:pt x="943048" y="10447"/>
                </a:lnTo>
                <a:lnTo>
                  <a:pt x="950688" y="21779"/>
                </a:lnTo>
                <a:lnTo>
                  <a:pt x="953490" y="35648"/>
                </a:lnTo>
                <a:lnTo>
                  <a:pt x="953490" y="810920"/>
                </a:lnTo>
                <a:lnTo>
                  <a:pt x="950688" y="824782"/>
                </a:lnTo>
                <a:lnTo>
                  <a:pt x="943048" y="836110"/>
                </a:lnTo>
                <a:lnTo>
                  <a:pt x="931716" y="843753"/>
                </a:lnTo>
                <a:lnTo>
                  <a:pt x="917841" y="8465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776221" y="5813097"/>
            <a:ext cx="66357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주문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48260" marR="5080" indent="-36195" algn="just">
              <a:lnSpc>
                <a:spcPct val="116900"/>
              </a:lnSpc>
            </a:pPr>
            <a:r>
              <a:rPr sz="1100" spc="-65" dirty="0">
                <a:solidFill>
                  <a:srgbClr val="FFFFFF"/>
                </a:solidFill>
                <a:latin typeface="Malgun Gothic"/>
                <a:cs typeface="Malgun Gothic"/>
              </a:rPr>
              <a:t>누를 </a:t>
            </a:r>
            <a:r>
              <a:rPr sz="1100" spc="5" dirty="0">
                <a:solidFill>
                  <a:srgbClr val="FFFFFF"/>
                </a:solidFill>
                <a:latin typeface="Malgun Gothic"/>
                <a:cs typeface="Malgun Gothic"/>
              </a:rPr>
              <a:t>시,</a:t>
            </a:r>
            <a:r>
              <a:rPr sz="1100" spc="-2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결  제 </a:t>
            </a:r>
            <a:r>
              <a:rPr sz="1100" spc="-60" dirty="0">
                <a:solidFill>
                  <a:srgbClr val="FFFFFF"/>
                </a:solidFill>
                <a:latin typeface="Malgun Gothic"/>
                <a:cs typeface="Malgun Gothic"/>
              </a:rPr>
              <a:t>페이지 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998329" y="6068504"/>
            <a:ext cx="213995" cy="107314"/>
          </a:xfrm>
          <a:custGeom>
            <a:avLst/>
            <a:gdLst/>
            <a:ahLst/>
            <a:cxnLst/>
            <a:rect l="l" t="t" r="r" b="b"/>
            <a:pathLst>
              <a:path w="213995" h="107314">
                <a:moveTo>
                  <a:pt x="213868" y="106934"/>
                </a:moveTo>
                <a:lnTo>
                  <a:pt x="0" y="106934"/>
                </a:lnTo>
                <a:lnTo>
                  <a:pt x="106934" y="0"/>
                </a:lnTo>
                <a:lnTo>
                  <a:pt x="213868" y="1069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4128" y="1978279"/>
            <a:ext cx="2111946" cy="516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129769" y="2014063"/>
            <a:ext cx="1969770" cy="37465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58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55"/>
              </a:spcBef>
            </a:pP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&lt;-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처음 메뉴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창으로</a:t>
            </a:r>
            <a:r>
              <a:rPr sz="100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돌아갑니다.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45721" y="1951545"/>
            <a:ext cx="1960460" cy="6148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881372" y="1987329"/>
            <a:ext cx="1818005" cy="47244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850" rIns="0" bIns="0" rtlCol="0">
            <a:spAutoFit/>
          </a:bodyPr>
          <a:lstStyle/>
          <a:p>
            <a:pPr marL="88900" marR="83185">
              <a:lnSpc>
                <a:spcPct val="116900"/>
              </a:lnSpc>
              <a:spcBef>
                <a:spcPts val="55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아래의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탭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누르면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다른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항  목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메뉴로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넘어갑니다.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4125874"/>
            <a:ext cx="2094128" cy="10871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4161655"/>
            <a:ext cx="1987550" cy="944880"/>
          </a:xfrm>
          <a:custGeom>
            <a:avLst/>
            <a:gdLst/>
            <a:ahLst/>
            <a:cxnLst/>
            <a:rect l="l" t="t" r="r" b="b"/>
            <a:pathLst>
              <a:path w="1987550" h="944879">
                <a:moveTo>
                  <a:pt x="0" y="0"/>
                </a:moveTo>
                <a:lnTo>
                  <a:pt x="1987191" y="0"/>
                </a:lnTo>
                <a:lnTo>
                  <a:pt x="1987191" y="944584"/>
                </a:lnTo>
                <a:lnTo>
                  <a:pt x="0" y="94458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411" y="4119975"/>
            <a:ext cx="1034161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200"/>
              </a:lnSpc>
            </a:pP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ㅇ소보로빵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1개</a:t>
            </a:r>
            <a:endParaRPr sz="1100">
              <a:latin typeface="Malgun Gothic"/>
              <a:cs typeface="Malgun Gothic"/>
            </a:endParaRPr>
          </a:p>
          <a:p>
            <a:pPr marL="39370">
              <a:lnSpc>
                <a:spcPts val="108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이미지에 마우스를</a:t>
            </a:r>
            <a:r>
              <a:rPr sz="10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올리면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40" dirty="0">
                <a:solidFill>
                  <a:srgbClr val="333333"/>
                </a:solidFill>
                <a:latin typeface="Malgun Gothic"/>
                <a:cs typeface="Malgun Gothic"/>
              </a:rPr>
              <a:t>hover기능으로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간략한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설명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411" y="4613878"/>
            <a:ext cx="176148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와 </a:t>
            </a:r>
            <a:r>
              <a:rPr sz="1000" spc="-40" dirty="0">
                <a:solidFill>
                  <a:srgbClr val="333333"/>
                </a:solidFill>
                <a:latin typeface="Malgun Gothic"/>
                <a:cs typeface="Malgun Gothic"/>
              </a:rPr>
              <a:t>'수량','장바구니담기'</a:t>
            </a:r>
            <a:r>
              <a:rPr sz="10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버튼으로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411" y="4792102"/>
            <a:ext cx="52324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333333"/>
                </a:solidFill>
                <a:latin typeface="Malgun Gothic"/>
                <a:cs typeface="Malgun Gothic"/>
              </a:rPr>
              <a:t>바뀝니다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3047619"/>
            <a:ext cx="1372323" cy="9178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644" y="3083403"/>
            <a:ext cx="1229995" cy="775335"/>
          </a:xfrm>
          <a:custGeom>
            <a:avLst/>
            <a:gdLst/>
            <a:ahLst/>
            <a:cxnLst/>
            <a:rect l="l" t="t" r="r" b="b"/>
            <a:pathLst>
              <a:path w="1229995" h="775335">
                <a:moveTo>
                  <a:pt x="0" y="0"/>
                </a:moveTo>
                <a:lnTo>
                  <a:pt x="1229741" y="0"/>
                </a:lnTo>
                <a:lnTo>
                  <a:pt x="1229741" y="775271"/>
                </a:lnTo>
                <a:lnTo>
                  <a:pt x="0" y="775271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2056" y="2997167"/>
            <a:ext cx="1037082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Malgun Gothic"/>
                <a:cs typeface="Malgun Gothic"/>
              </a:rPr>
              <a:t>페이지로</a:t>
            </a:r>
            <a:r>
              <a:rPr sz="1100" spc="-1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이미지를</a:t>
            </a:r>
            <a:r>
              <a:rPr sz="10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056" y="3357403"/>
            <a:ext cx="10039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제품 상세</a:t>
            </a:r>
            <a:r>
              <a:rPr sz="10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페이지로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2056" y="3535626"/>
            <a:ext cx="63944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333333"/>
                </a:solidFill>
                <a:latin typeface="Malgun Gothic"/>
                <a:cs typeface="Malgun Gothic"/>
              </a:rPr>
              <a:t>이동합니다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600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452"/>
            <a:ext cx="790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제품목록  </a:t>
            </a:r>
            <a:r>
              <a:rPr sz="90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Malgun Gothic"/>
                <a:cs typeface="Malgun Gothic"/>
              </a:rPr>
              <a:t>빵1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9988" y="181540"/>
            <a:ext cx="5784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15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4238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6129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78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78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963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786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770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770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2224" y="1161770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3642" y="1161770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2"/>
                </a:lnTo>
                <a:lnTo>
                  <a:pt x="109857" y="381067"/>
                </a:lnTo>
                <a:lnTo>
                  <a:pt x="73455" y="357917"/>
                </a:lnTo>
                <a:lnTo>
                  <a:pt x="43088" y="327551"/>
                </a:lnTo>
                <a:lnTo>
                  <a:pt x="19937" y="291149"/>
                </a:lnTo>
                <a:lnTo>
                  <a:pt x="5180" y="249891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0"/>
                </a:lnTo>
                <a:lnTo>
                  <a:pt x="19937" y="109852"/>
                </a:lnTo>
                <a:lnTo>
                  <a:pt x="43088" y="73450"/>
                </a:lnTo>
                <a:lnTo>
                  <a:pt x="73455" y="43085"/>
                </a:lnTo>
                <a:lnTo>
                  <a:pt x="109857" y="19935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5"/>
                </a:lnTo>
                <a:lnTo>
                  <a:pt x="1646404" y="43085"/>
                </a:lnTo>
                <a:lnTo>
                  <a:pt x="1676770" y="73450"/>
                </a:lnTo>
                <a:lnTo>
                  <a:pt x="1699922" y="109852"/>
                </a:lnTo>
                <a:lnTo>
                  <a:pt x="1714678" y="151110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1"/>
                </a:lnTo>
                <a:lnTo>
                  <a:pt x="1699922" y="291149"/>
                </a:lnTo>
                <a:lnTo>
                  <a:pt x="1676770" y="327551"/>
                </a:lnTo>
                <a:lnTo>
                  <a:pt x="1646404" y="357917"/>
                </a:lnTo>
                <a:lnTo>
                  <a:pt x="1610001" y="381067"/>
                </a:lnTo>
                <a:lnTo>
                  <a:pt x="1568743" y="395822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2312" y="676671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399496"/>
            <a:ext cx="10666730" cy="6148705"/>
          </a:xfrm>
          <a:custGeom>
            <a:avLst/>
            <a:gdLst/>
            <a:ahLst/>
            <a:cxnLst/>
            <a:rect l="l" t="t" r="r" b="b"/>
            <a:pathLst>
              <a:path w="10666730" h="6148705">
                <a:moveTo>
                  <a:pt x="0" y="0"/>
                </a:moveTo>
                <a:lnTo>
                  <a:pt x="10666666" y="0"/>
                </a:lnTo>
                <a:lnTo>
                  <a:pt x="10666666" y="6148255"/>
                </a:lnTo>
                <a:lnTo>
                  <a:pt x="0" y="6148255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7162" y="2602504"/>
            <a:ext cx="8501380" cy="4616450"/>
          </a:xfrm>
          <a:custGeom>
            <a:avLst/>
            <a:gdLst/>
            <a:ahLst/>
            <a:cxnLst/>
            <a:rect l="l" t="t" r="r" b="b"/>
            <a:pathLst>
              <a:path w="8501380" h="4616450">
                <a:moveTo>
                  <a:pt x="0" y="0"/>
                </a:moveTo>
                <a:lnTo>
                  <a:pt x="8501257" y="0"/>
                </a:lnTo>
                <a:lnTo>
                  <a:pt x="8501257" y="4615986"/>
                </a:lnTo>
                <a:lnTo>
                  <a:pt x="0" y="4615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1518" y="1942630"/>
            <a:ext cx="2237105" cy="516890"/>
          </a:xfrm>
          <a:custGeom>
            <a:avLst/>
            <a:gdLst/>
            <a:ahLst/>
            <a:cxnLst/>
            <a:rect l="l" t="t" r="r" b="b"/>
            <a:pathLst>
              <a:path w="2237104" h="516889">
                <a:moveTo>
                  <a:pt x="1978282" y="516851"/>
                </a:moveTo>
                <a:lnTo>
                  <a:pt x="258423" y="516851"/>
                </a:lnTo>
                <a:lnTo>
                  <a:pt x="211990" y="512685"/>
                </a:lnTo>
                <a:lnTo>
                  <a:pt x="168280" y="500675"/>
                </a:lnTo>
                <a:lnTo>
                  <a:pt x="128024" y="481553"/>
                </a:lnTo>
                <a:lnTo>
                  <a:pt x="91954" y="456050"/>
                </a:lnTo>
                <a:lnTo>
                  <a:pt x="60802" y="424897"/>
                </a:lnTo>
                <a:lnTo>
                  <a:pt x="35298" y="388828"/>
                </a:lnTo>
                <a:lnTo>
                  <a:pt x="16176" y="348573"/>
                </a:lnTo>
                <a:lnTo>
                  <a:pt x="4165" y="304863"/>
                </a:lnTo>
                <a:lnTo>
                  <a:pt x="0" y="258432"/>
                </a:lnTo>
                <a:lnTo>
                  <a:pt x="4165" y="212000"/>
                </a:lnTo>
                <a:lnTo>
                  <a:pt x="16176" y="168289"/>
                </a:lnTo>
                <a:lnTo>
                  <a:pt x="35298" y="128032"/>
                </a:lnTo>
                <a:lnTo>
                  <a:pt x="60802" y="91961"/>
                </a:lnTo>
                <a:lnTo>
                  <a:pt x="91954" y="60806"/>
                </a:lnTo>
                <a:lnTo>
                  <a:pt x="128024" y="35301"/>
                </a:lnTo>
                <a:lnTo>
                  <a:pt x="168280" y="16177"/>
                </a:lnTo>
                <a:lnTo>
                  <a:pt x="211990" y="4166"/>
                </a:lnTo>
                <a:lnTo>
                  <a:pt x="258423" y="0"/>
                </a:lnTo>
                <a:lnTo>
                  <a:pt x="1978282" y="0"/>
                </a:lnTo>
                <a:lnTo>
                  <a:pt x="2024714" y="4166"/>
                </a:lnTo>
                <a:lnTo>
                  <a:pt x="2068423" y="16177"/>
                </a:lnTo>
                <a:lnTo>
                  <a:pt x="2108678" y="35301"/>
                </a:lnTo>
                <a:lnTo>
                  <a:pt x="2144748" y="60806"/>
                </a:lnTo>
                <a:lnTo>
                  <a:pt x="2175900" y="91961"/>
                </a:lnTo>
                <a:lnTo>
                  <a:pt x="2201403" y="128032"/>
                </a:lnTo>
                <a:lnTo>
                  <a:pt x="2220526" y="168289"/>
                </a:lnTo>
                <a:lnTo>
                  <a:pt x="2232536" y="212000"/>
                </a:lnTo>
                <a:lnTo>
                  <a:pt x="2236702" y="258432"/>
                </a:lnTo>
                <a:lnTo>
                  <a:pt x="2232536" y="304863"/>
                </a:lnTo>
                <a:lnTo>
                  <a:pt x="2220526" y="348573"/>
                </a:lnTo>
                <a:lnTo>
                  <a:pt x="2201403" y="388828"/>
                </a:lnTo>
                <a:lnTo>
                  <a:pt x="2175900" y="424897"/>
                </a:lnTo>
                <a:lnTo>
                  <a:pt x="2144748" y="456050"/>
                </a:lnTo>
                <a:lnTo>
                  <a:pt x="2108678" y="481553"/>
                </a:lnTo>
                <a:lnTo>
                  <a:pt x="2068423" y="500675"/>
                </a:lnTo>
                <a:lnTo>
                  <a:pt x="2024714" y="512685"/>
                </a:lnTo>
                <a:lnTo>
                  <a:pt x="1978282" y="51685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2285" y="2049309"/>
            <a:ext cx="82105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087E67"/>
                </a:solidFill>
                <a:latin typeface="Malgun Gothic"/>
                <a:cs typeface="Malgun Gothic"/>
              </a:rPr>
              <a:t>Menu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65604" y="2147595"/>
            <a:ext cx="1123315" cy="205104"/>
          </a:xfrm>
          <a:custGeom>
            <a:avLst/>
            <a:gdLst/>
            <a:ahLst/>
            <a:cxnLst/>
            <a:rect l="l" t="t" r="r" b="b"/>
            <a:pathLst>
              <a:path w="1123315" h="205105">
                <a:moveTo>
                  <a:pt x="1024788" y="204952"/>
                </a:moveTo>
                <a:lnTo>
                  <a:pt x="98031" y="204952"/>
                </a:lnTo>
                <a:lnTo>
                  <a:pt x="59884" y="197245"/>
                </a:lnTo>
                <a:lnTo>
                  <a:pt x="28722" y="176231"/>
                </a:lnTo>
                <a:lnTo>
                  <a:pt x="7707" y="145073"/>
                </a:lnTo>
                <a:lnTo>
                  <a:pt x="0" y="106934"/>
                </a:lnTo>
                <a:lnTo>
                  <a:pt x="0" y="98018"/>
                </a:lnTo>
                <a:lnTo>
                  <a:pt x="7707" y="59873"/>
                </a:lnTo>
                <a:lnTo>
                  <a:pt x="28722" y="28716"/>
                </a:lnTo>
                <a:lnTo>
                  <a:pt x="59884" y="7705"/>
                </a:lnTo>
                <a:lnTo>
                  <a:pt x="98031" y="0"/>
                </a:lnTo>
                <a:lnTo>
                  <a:pt x="1024788" y="0"/>
                </a:lnTo>
                <a:lnTo>
                  <a:pt x="1062933" y="7705"/>
                </a:lnTo>
                <a:lnTo>
                  <a:pt x="1094090" y="28716"/>
                </a:lnTo>
                <a:lnTo>
                  <a:pt x="1115101" y="59873"/>
                </a:lnTo>
                <a:lnTo>
                  <a:pt x="1122807" y="98018"/>
                </a:lnTo>
                <a:lnTo>
                  <a:pt x="1122807" y="106934"/>
                </a:lnTo>
                <a:lnTo>
                  <a:pt x="1115101" y="145073"/>
                </a:lnTo>
                <a:lnTo>
                  <a:pt x="1094090" y="176231"/>
                </a:lnTo>
                <a:lnTo>
                  <a:pt x="1062933" y="197245"/>
                </a:lnTo>
                <a:lnTo>
                  <a:pt x="1024788" y="20495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66780" y="2164837"/>
            <a:ext cx="7226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</a:t>
            </a:r>
            <a:r>
              <a:rPr sz="850" spc="-2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10" dirty="0">
                <a:solidFill>
                  <a:srgbClr val="BDBDBD"/>
                </a:solidFill>
                <a:latin typeface="Malgun Gothic"/>
                <a:cs typeface="Malgun Gothic"/>
              </a:rPr>
              <a:t>Menu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6073" y="2602064"/>
            <a:ext cx="2833751" cy="36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44611" y="2602064"/>
            <a:ext cx="2780665" cy="35648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875"/>
              </a:spcBef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빵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6968" y="2713541"/>
            <a:ext cx="3714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케이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56558" y="2602064"/>
            <a:ext cx="5676417" cy="365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87554" y="2713541"/>
            <a:ext cx="255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쿠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4611" y="3243668"/>
            <a:ext cx="1452520" cy="1871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3810" y="3243668"/>
            <a:ext cx="1461430" cy="1871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9330" y="3377336"/>
            <a:ext cx="1604011" cy="1604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4410" y="5248681"/>
            <a:ext cx="1604009" cy="1604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2512" y="5239765"/>
            <a:ext cx="1604009" cy="16040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330" y="5248681"/>
            <a:ext cx="1604011" cy="16040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137" y="1630743"/>
            <a:ext cx="9152255" cy="5917565"/>
          </a:xfrm>
          <a:custGeom>
            <a:avLst/>
            <a:gdLst/>
            <a:ahLst/>
            <a:cxnLst/>
            <a:rect l="l" t="t" r="r" b="b"/>
            <a:pathLst>
              <a:path w="9152255" h="5917565">
                <a:moveTo>
                  <a:pt x="8206833" y="5917018"/>
                </a:moveTo>
                <a:lnTo>
                  <a:pt x="944938" y="5917018"/>
                </a:lnTo>
                <a:lnTo>
                  <a:pt x="908654" y="5898849"/>
                </a:lnTo>
                <a:lnTo>
                  <a:pt x="866595" y="5876746"/>
                </a:lnTo>
                <a:lnTo>
                  <a:pt x="825322" y="5853999"/>
                </a:lnTo>
                <a:lnTo>
                  <a:pt x="784850" y="5830617"/>
                </a:lnTo>
                <a:lnTo>
                  <a:pt x="745197" y="5806612"/>
                </a:lnTo>
                <a:lnTo>
                  <a:pt x="706378" y="5781996"/>
                </a:lnTo>
                <a:lnTo>
                  <a:pt x="668410" y="5756779"/>
                </a:lnTo>
                <a:lnTo>
                  <a:pt x="631309" y="5730973"/>
                </a:lnTo>
                <a:lnTo>
                  <a:pt x="595092" y="5704588"/>
                </a:lnTo>
                <a:lnTo>
                  <a:pt x="559775" y="5677637"/>
                </a:lnTo>
                <a:lnTo>
                  <a:pt x="525374" y="5650129"/>
                </a:lnTo>
                <a:lnTo>
                  <a:pt x="491906" y="5622076"/>
                </a:lnTo>
                <a:lnTo>
                  <a:pt x="459387" y="5593489"/>
                </a:lnTo>
                <a:lnTo>
                  <a:pt x="427834" y="5564380"/>
                </a:lnTo>
                <a:lnTo>
                  <a:pt x="397263" y="5534759"/>
                </a:lnTo>
                <a:lnTo>
                  <a:pt x="367689" y="5504638"/>
                </a:lnTo>
                <a:lnTo>
                  <a:pt x="339131" y="5474027"/>
                </a:lnTo>
                <a:lnTo>
                  <a:pt x="311603" y="5442938"/>
                </a:lnTo>
                <a:lnTo>
                  <a:pt x="285123" y="5411382"/>
                </a:lnTo>
                <a:lnTo>
                  <a:pt x="259707" y="5379371"/>
                </a:lnTo>
                <a:lnTo>
                  <a:pt x="235371" y="5346914"/>
                </a:lnTo>
                <a:lnTo>
                  <a:pt x="212131" y="5314024"/>
                </a:lnTo>
                <a:lnTo>
                  <a:pt x="190005" y="5280712"/>
                </a:lnTo>
                <a:lnTo>
                  <a:pt x="169008" y="5246988"/>
                </a:lnTo>
                <a:lnTo>
                  <a:pt x="149156" y="5212864"/>
                </a:lnTo>
                <a:lnTo>
                  <a:pt x="130466" y="5178351"/>
                </a:lnTo>
                <a:lnTo>
                  <a:pt x="112955" y="5143459"/>
                </a:lnTo>
                <a:lnTo>
                  <a:pt x="96639" y="5108201"/>
                </a:lnTo>
                <a:lnTo>
                  <a:pt x="81534" y="5072588"/>
                </a:lnTo>
                <a:lnTo>
                  <a:pt x="67656" y="5036629"/>
                </a:lnTo>
                <a:lnTo>
                  <a:pt x="55022" y="5000338"/>
                </a:lnTo>
                <a:lnTo>
                  <a:pt x="43649" y="4963724"/>
                </a:lnTo>
                <a:lnTo>
                  <a:pt x="33552" y="4926798"/>
                </a:lnTo>
                <a:lnTo>
                  <a:pt x="24749" y="4889573"/>
                </a:lnTo>
                <a:lnTo>
                  <a:pt x="17255" y="4852059"/>
                </a:lnTo>
                <a:lnTo>
                  <a:pt x="11087" y="4814267"/>
                </a:lnTo>
                <a:lnTo>
                  <a:pt x="6261" y="4776208"/>
                </a:lnTo>
                <a:lnTo>
                  <a:pt x="2793" y="4737894"/>
                </a:lnTo>
                <a:lnTo>
                  <a:pt x="701" y="4699336"/>
                </a:lnTo>
                <a:lnTo>
                  <a:pt x="0" y="4660544"/>
                </a:lnTo>
                <a:lnTo>
                  <a:pt x="0" y="1550543"/>
                </a:lnTo>
                <a:lnTo>
                  <a:pt x="701" y="1511751"/>
                </a:lnTo>
                <a:lnTo>
                  <a:pt x="2793" y="1473192"/>
                </a:lnTo>
                <a:lnTo>
                  <a:pt x="6261" y="1434878"/>
                </a:lnTo>
                <a:lnTo>
                  <a:pt x="11087" y="1396819"/>
                </a:lnTo>
                <a:lnTo>
                  <a:pt x="17255" y="1359027"/>
                </a:lnTo>
                <a:lnTo>
                  <a:pt x="24749" y="1321513"/>
                </a:lnTo>
                <a:lnTo>
                  <a:pt x="33552" y="1284288"/>
                </a:lnTo>
                <a:lnTo>
                  <a:pt x="43649" y="1247363"/>
                </a:lnTo>
                <a:lnTo>
                  <a:pt x="55022" y="1210749"/>
                </a:lnTo>
                <a:lnTo>
                  <a:pt x="67656" y="1174457"/>
                </a:lnTo>
                <a:lnTo>
                  <a:pt x="81534" y="1138499"/>
                </a:lnTo>
                <a:lnTo>
                  <a:pt x="96639" y="1102885"/>
                </a:lnTo>
                <a:lnTo>
                  <a:pt x="112955" y="1067627"/>
                </a:lnTo>
                <a:lnTo>
                  <a:pt x="130466" y="1032736"/>
                </a:lnTo>
                <a:lnTo>
                  <a:pt x="149156" y="998223"/>
                </a:lnTo>
                <a:lnTo>
                  <a:pt x="169008" y="964098"/>
                </a:lnTo>
                <a:lnTo>
                  <a:pt x="190005" y="930375"/>
                </a:lnTo>
                <a:lnTo>
                  <a:pt x="212131" y="897062"/>
                </a:lnTo>
                <a:lnTo>
                  <a:pt x="235371" y="864172"/>
                </a:lnTo>
                <a:lnTo>
                  <a:pt x="259707" y="831716"/>
                </a:lnTo>
                <a:lnTo>
                  <a:pt x="285123" y="799704"/>
                </a:lnTo>
                <a:lnTo>
                  <a:pt x="311603" y="768148"/>
                </a:lnTo>
                <a:lnTo>
                  <a:pt x="339131" y="737059"/>
                </a:lnTo>
                <a:lnTo>
                  <a:pt x="367689" y="706449"/>
                </a:lnTo>
                <a:lnTo>
                  <a:pt x="397263" y="676328"/>
                </a:lnTo>
                <a:lnTo>
                  <a:pt x="427834" y="646707"/>
                </a:lnTo>
                <a:lnTo>
                  <a:pt x="459387" y="617597"/>
                </a:lnTo>
                <a:lnTo>
                  <a:pt x="491906" y="589011"/>
                </a:lnTo>
                <a:lnTo>
                  <a:pt x="525374" y="560958"/>
                </a:lnTo>
                <a:lnTo>
                  <a:pt x="559775" y="533450"/>
                </a:lnTo>
                <a:lnTo>
                  <a:pt x="595092" y="506498"/>
                </a:lnTo>
                <a:lnTo>
                  <a:pt x="631309" y="480113"/>
                </a:lnTo>
                <a:lnTo>
                  <a:pt x="668410" y="454307"/>
                </a:lnTo>
                <a:lnTo>
                  <a:pt x="706378" y="429090"/>
                </a:lnTo>
                <a:lnTo>
                  <a:pt x="745197" y="404474"/>
                </a:lnTo>
                <a:lnTo>
                  <a:pt x="784850" y="380469"/>
                </a:lnTo>
                <a:lnTo>
                  <a:pt x="825322" y="357088"/>
                </a:lnTo>
                <a:lnTo>
                  <a:pt x="866595" y="334340"/>
                </a:lnTo>
                <a:lnTo>
                  <a:pt x="908654" y="312238"/>
                </a:lnTo>
                <a:lnTo>
                  <a:pt x="951482" y="290791"/>
                </a:lnTo>
                <a:lnTo>
                  <a:pt x="995062" y="270012"/>
                </a:lnTo>
                <a:lnTo>
                  <a:pt x="1039378" y="249912"/>
                </a:lnTo>
                <a:lnTo>
                  <a:pt x="1084415" y="230501"/>
                </a:lnTo>
                <a:lnTo>
                  <a:pt x="1130155" y="211791"/>
                </a:lnTo>
                <a:lnTo>
                  <a:pt x="1176582" y="193793"/>
                </a:lnTo>
                <a:lnTo>
                  <a:pt x="1223679" y="176518"/>
                </a:lnTo>
                <a:lnTo>
                  <a:pt x="1271431" y="159977"/>
                </a:lnTo>
                <a:lnTo>
                  <a:pt x="1319821" y="144182"/>
                </a:lnTo>
                <a:lnTo>
                  <a:pt x="1368833" y="129143"/>
                </a:lnTo>
                <a:lnTo>
                  <a:pt x="1418450" y="114871"/>
                </a:lnTo>
                <a:lnTo>
                  <a:pt x="1468655" y="101378"/>
                </a:lnTo>
                <a:lnTo>
                  <a:pt x="1519433" y="88675"/>
                </a:lnTo>
                <a:lnTo>
                  <a:pt x="1570767" y="76773"/>
                </a:lnTo>
                <a:lnTo>
                  <a:pt x="1622641" y="65683"/>
                </a:lnTo>
                <a:lnTo>
                  <a:pt x="1675038" y="55417"/>
                </a:lnTo>
                <a:lnTo>
                  <a:pt x="1727942" y="45984"/>
                </a:lnTo>
                <a:lnTo>
                  <a:pt x="1781337" y="37398"/>
                </a:lnTo>
                <a:lnTo>
                  <a:pt x="1835206" y="29667"/>
                </a:lnTo>
                <a:lnTo>
                  <a:pt x="1889533" y="22805"/>
                </a:lnTo>
                <a:lnTo>
                  <a:pt x="1944301" y="16821"/>
                </a:lnTo>
                <a:lnTo>
                  <a:pt x="1999494" y="11728"/>
                </a:lnTo>
                <a:lnTo>
                  <a:pt x="2055096" y="7535"/>
                </a:lnTo>
                <a:lnTo>
                  <a:pt x="2111090" y="4255"/>
                </a:lnTo>
                <a:lnTo>
                  <a:pt x="2167460" y="1898"/>
                </a:lnTo>
                <a:lnTo>
                  <a:pt x="2224190" y="476"/>
                </a:lnTo>
                <a:lnTo>
                  <a:pt x="2281262" y="0"/>
                </a:lnTo>
                <a:lnTo>
                  <a:pt x="6870509" y="0"/>
                </a:lnTo>
                <a:lnTo>
                  <a:pt x="6927582" y="476"/>
                </a:lnTo>
                <a:lnTo>
                  <a:pt x="6984311" y="1898"/>
                </a:lnTo>
                <a:lnTo>
                  <a:pt x="7040681" y="4255"/>
                </a:lnTo>
                <a:lnTo>
                  <a:pt x="7096676" y="7535"/>
                </a:lnTo>
                <a:lnTo>
                  <a:pt x="7152277" y="11728"/>
                </a:lnTo>
                <a:lnTo>
                  <a:pt x="7207471" y="16821"/>
                </a:lnTo>
                <a:lnTo>
                  <a:pt x="7262239" y="22805"/>
                </a:lnTo>
                <a:lnTo>
                  <a:pt x="7316565" y="29667"/>
                </a:lnTo>
                <a:lnTo>
                  <a:pt x="7370434" y="37398"/>
                </a:lnTo>
                <a:lnTo>
                  <a:pt x="7423829" y="45984"/>
                </a:lnTo>
                <a:lnTo>
                  <a:pt x="7476733" y="55417"/>
                </a:lnTo>
                <a:lnTo>
                  <a:pt x="7529130" y="65683"/>
                </a:lnTo>
                <a:lnTo>
                  <a:pt x="7581004" y="76773"/>
                </a:lnTo>
                <a:lnTo>
                  <a:pt x="7632338" y="88675"/>
                </a:lnTo>
                <a:lnTo>
                  <a:pt x="7683116" y="101378"/>
                </a:lnTo>
                <a:lnTo>
                  <a:pt x="7733322" y="114871"/>
                </a:lnTo>
                <a:lnTo>
                  <a:pt x="7782939" y="129143"/>
                </a:lnTo>
                <a:lnTo>
                  <a:pt x="7831950" y="144182"/>
                </a:lnTo>
                <a:lnTo>
                  <a:pt x="7880340" y="159977"/>
                </a:lnTo>
                <a:lnTo>
                  <a:pt x="7928092" y="176518"/>
                </a:lnTo>
                <a:lnTo>
                  <a:pt x="7975190" y="193793"/>
                </a:lnTo>
                <a:lnTo>
                  <a:pt x="8021617" y="211791"/>
                </a:lnTo>
                <a:lnTo>
                  <a:pt x="8067357" y="230501"/>
                </a:lnTo>
                <a:lnTo>
                  <a:pt x="8112393" y="249912"/>
                </a:lnTo>
                <a:lnTo>
                  <a:pt x="8156709" y="270012"/>
                </a:lnTo>
                <a:lnTo>
                  <a:pt x="8200290" y="290791"/>
                </a:lnTo>
                <a:lnTo>
                  <a:pt x="8243117" y="312238"/>
                </a:lnTo>
                <a:lnTo>
                  <a:pt x="8285176" y="334340"/>
                </a:lnTo>
                <a:lnTo>
                  <a:pt x="8326449" y="357088"/>
                </a:lnTo>
                <a:lnTo>
                  <a:pt x="8366921" y="380469"/>
                </a:lnTo>
                <a:lnTo>
                  <a:pt x="8406574" y="404474"/>
                </a:lnTo>
                <a:lnTo>
                  <a:pt x="8445393" y="429090"/>
                </a:lnTo>
                <a:lnTo>
                  <a:pt x="8483361" y="454307"/>
                </a:lnTo>
                <a:lnTo>
                  <a:pt x="8520462" y="480113"/>
                </a:lnTo>
                <a:lnTo>
                  <a:pt x="8556679" y="506498"/>
                </a:lnTo>
                <a:lnTo>
                  <a:pt x="8591996" y="533450"/>
                </a:lnTo>
                <a:lnTo>
                  <a:pt x="8626397" y="560958"/>
                </a:lnTo>
                <a:lnTo>
                  <a:pt x="8659865" y="589011"/>
                </a:lnTo>
                <a:lnTo>
                  <a:pt x="8692384" y="617597"/>
                </a:lnTo>
                <a:lnTo>
                  <a:pt x="8723937" y="646707"/>
                </a:lnTo>
                <a:lnTo>
                  <a:pt x="8754509" y="676328"/>
                </a:lnTo>
                <a:lnTo>
                  <a:pt x="8784082" y="706449"/>
                </a:lnTo>
                <a:lnTo>
                  <a:pt x="8812641" y="737059"/>
                </a:lnTo>
                <a:lnTo>
                  <a:pt x="8840168" y="768148"/>
                </a:lnTo>
                <a:lnTo>
                  <a:pt x="8866648" y="799704"/>
                </a:lnTo>
                <a:lnTo>
                  <a:pt x="8892064" y="831716"/>
                </a:lnTo>
                <a:lnTo>
                  <a:pt x="8916400" y="864172"/>
                </a:lnTo>
                <a:lnTo>
                  <a:pt x="8939640" y="897062"/>
                </a:lnTo>
                <a:lnTo>
                  <a:pt x="8961767" y="930375"/>
                </a:lnTo>
                <a:lnTo>
                  <a:pt x="8982764" y="964098"/>
                </a:lnTo>
                <a:lnTo>
                  <a:pt x="9002616" y="998223"/>
                </a:lnTo>
                <a:lnTo>
                  <a:pt x="9021305" y="1032736"/>
                </a:lnTo>
                <a:lnTo>
                  <a:pt x="9038816" y="1067627"/>
                </a:lnTo>
                <a:lnTo>
                  <a:pt x="9055133" y="1102885"/>
                </a:lnTo>
                <a:lnTo>
                  <a:pt x="9070238" y="1138499"/>
                </a:lnTo>
                <a:lnTo>
                  <a:pt x="9084115" y="1174457"/>
                </a:lnTo>
                <a:lnTo>
                  <a:pt x="9096749" y="1210749"/>
                </a:lnTo>
                <a:lnTo>
                  <a:pt x="9108122" y="1247363"/>
                </a:lnTo>
                <a:lnTo>
                  <a:pt x="9118219" y="1284288"/>
                </a:lnTo>
                <a:lnTo>
                  <a:pt x="9127022" y="1321513"/>
                </a:lnTo>
                <a:lnTo>
                  <a:pt x="9134517" y="1359027"/>
                </a:lnTo>
                <a:lnTo>
                  <a:pt x="9140685" y="1396819"/>
                </a:lnTo>
                <a:lnTo>
                  <a:pt x="9145511" y="1434878"/>
                </a:lnTo>
                <a:lnTo>
                  <a:pt x="9148978" y="1473192"/>
                </a:lnTo>
                <a:lnTo>
                  <a:pt x="9151071" y="1511751"/>
                </a:lnTo>
                <a:lnTo>
                  <a:pt x="9151772" y="1550543"/>
                </a:lnTo>
                <a:lnTo>
                  <a:pt x="9151772" y="4660544"/>
                </a:lnTo>
                <a:lnTo>
                  <a:pt x="9151071" y="4699336"/>
                </a:lnTo>
                <a:lnTo>
                  <a:pt x="9148978" y="4737894"/>
                </a:lnTo>
                <a:lnTo>
                  <a:pt x="9145511" y="4776208"/>
                </a:lnTo>
                <a:lnTo>
                  <a:pt x="9140685" y="4814267"/>
                </a:lnTo>
                <a:lnTo>
                  <a:pt x="9134517" y="4852059"/>
                </a:lnTo>
                <a:lnTo>
                  <a:pt x="9127022" y="4889573"/>
                </a:lnTo>
                <a:lnTo>
                  <a:pt x="9118219" y="4926798"/>
                </a:lnTo>
                <a:lnTo>
                  <a:pt x="9108122" y="4963724"/>
                </a:lnTo>
                <a:lnTo>
                  <a:pt x="9096749" y="5000338"/>
                </a:lnTo>
                <a:lnTo>
                  <a:pt x="9084115" y="5036629"/>
                </a:lnTo>
                <a:lnTo>
                  <a:pt x="9070238" y="5072588"/>
                </a:lnTo>
                <a:lnTo>
                  <a:pt x="9055133" y="5108201"/>
                </a:lnTo>
                <a:lnTo>
                  <a:pt x="9038816" y="5143459"/>
                </a:lnTo>
                <a:lnTo>
                  <a:pt x="9021305" y="5178351"/>
                </a:lnTo>
                <a:lnTo>
                  <a:pt x="9002616" y="5212864"/>
                </a:lnTo>
                <a:lnTo>
                  <a:pt x="8982764" y="5246988"/>
                </a:lnTo>
                <a:lnTo>
                  <a:pt x="8961767" y="5280712"/>
                </a:lnTo>
                <a:lnTo>
                  <a:pt x="8939640" y="5314024"/>
                </a:lnTo>
                <a:lnTo>
                  <a:pt x="8916400" y="5346914"/>
                </a:lnTo>
                <a:lnTo>
                  <a:pt x="8892064" y="5379371"/>
                </a:lnTo>
                <a:lnTo>
                  <a:pt x="8866648" y="5411382"/>
                </a:lnTo>
                <a:lnTo>
                  <a:pt x="8840168" y="5442938"/>
                </a:lnTo>
                <a:lnTo>
                  <a:pt x="8812641" y="5474027"/>
                </a:lnTo>
                <a:lnTo>
                  <a:pt x="8784082" y="5504638"/>
                </a:lnTo>
                <a:lnTo>
                  <a:pt x="8754509" y="5534759"/>
                </a:lnTo>
                <a:lnTo>
                  <a:pt x="8723937" y="5564380"/>
                </a:lnTo>
                <a:lnTo>
                  <a:pt x="8692384" y="5593489"/>
                </a:lnTo>
                <a:lnTo>
                  <a:pt x="8659865" y="5622076"/>
                </a:lnTo>
                <a:lnTo>
                  <a:pt x="8626397" y="5650129"/>
                </a:lnTo>
                <a:lnTo>
                  <a:pt x="8591996" y="5677637"/>
                </a:lnTo>
                <a:lnTo>
                  <a:pt x="8556679" y="5704588"/>
                </a:lnTo>
                <a:lnTo>
                  <a:pt x="8520462" y="5730973"/>
                </a:lnTo>
                <a:lnTo>
                  <a:pt x="8483361" y="5756779"/>
                </a:lnTo>
                <a:lnTo>
                  <a:pt x="8445393" y="5781996"/>
                </a:lnTo>
                <a:lnTo>
                  <a:pt x="8406574" y="5806612"/>
                </a:lnTo>
                <a:lnTo>
                  <a:pt x="8366921" y="5830617"/>
                </a:lnTo>
                <a:lnTo>
                  <a:pt x="8326449" y="5853999"/>
                </a:lnTo>
                <a:lnTo>
                  <a:pt x="8285176" y="5876746"/>
                </a:lnTo>
                <a:lnTo>
                  <a:pt x="8243117" y="5898849"/>
                </a:lnTo>
                <a:lnTo>
                  <a:pt x="8206833" y="5917018"/>
                </a:lnTo>
                <a:close/>
              </a:path>
            </a:pathLst>
          </a:custGeom>
          <a:solidFill>
            <a:srgbClr val="FFFFFF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44611" y="2602064"/>
            <a:ext cx="2780288" cy="3564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7525" y="6549707"/>
            <a:ext cx="534670" cy="231775"/>
          </a:xfrm>
          <a:custGeom>
            <a:avLst/>
            <a:gdLst/>
            <a:ahLst/>
            <a:cxnLst/>
            <a:rect l="l" t="t" r="r" b="b"/>
            <a:pathLst>
              <a:path w="534670" h="231775">
                <a:moveTo>
                  <a:pt x="499033" y="231686"/>
                </a:moveTo>
                <a:lnTo>
                  <a:pt x="35648" y="231686"/>
                </a:lnTo>
                <a:lnTo>
                  <a:pt x="21779" y="228882"/>
                </a:lnTo>
                <a:lnTo>
                  <a:pt x="10447" y="221240"/>
                </a:lnTo>
                <a:lnTo>
                  <a:pt x="2803" y="209911"/>
                </a:lnTo>
                <a:lnTo>
                  <a:pt x="0" y="196049"/>
                </a:lnTo>
                <a:lnTo>
                  <a:pt x="0" y="35648"/>
                </a:lnTo>
                <a:lnTo>
                  <a:pt x="2803" y="21779"/>
                </a:lnTo>
                <a:lnTo>
                  <a:pt x="10447" y="10447"/>
                </a:lnTo>
                <a:lnTo>
                  <a:pt x="21779" y="2803"/>
                </a:lnTo>
                <a:lnTo>
                  <a:pt x="35648" y="0"/>
                </a:lnTo>
                <a:lnTo>
                  <a:pt x="499033" y="0"/>
                </a:lnTo>
                <a:lnTo>
                  <a:pt x="512901" y="2803"/>
                </a:lnTo>
                <a:lnTo>
                  <a:pt x="524229" y="10447"/>
                </a:lnTo>
                <a:lnTo>
                  <a:pt x="531868" y="21779"/>
                </a:lnTo>
                <a:lnTo>
                  <a:pt x="534669" y="35648"/>
                </a:lnTo>
                <a:lnTo>
                  <a:pt x="534669" y="196049"/>
                </a:lnTo>
                <a:lnTo>
                  <a:pt x="531868" y="209911"/>
                </a:lnTo>
                <a:lnTo>
                  <a:pt x="524229" y="221240"/>
                </a:lnTo>
                <a:lnTo>
                  <a:pt x="512901" y="228882"/>
                </a:lnTo>
                <a:lnTo>
                  <a:pt x="499033" y="23168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24145" y="6584778"/>
            <a:ext cx="22161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3F3F3F"/>
                </a:solidFill>
                <a:latin typeface="Malgun Gothic"/>
                <a:cs typeface="Malgun Gothic"/>
              </a:rPr>
              <a:t>담기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22031" y="6549707"/>
            <a:ext cx="534670" cy="231775"/>
          </a:xfrm>
          <a:custGeom>
            <a:avLst/>
            <a:gdLst/>
            <a:ahLst/>
            <a:cxnLst/>
            <a:rect l="l" t="t" r="r" b="b"/>
            <a:pathLst>
              <a:path w="534670" h="231775">
                <a:moveTo>
                  <a:pt x="499021" y="231686"/>
                </a:moveTo>
                <a:lnTo>
                  <a:pt x="35636" y="231686"/>
                </a:lnTo>
                <a:lnTo>
                  <a:pt x="21768" y="228882"/>
                </a:lnTo>
                <a:lnTo>
                  <a:pt x="10440" y="221240"/>
                </a:lnTo>
                <a:lnTo>
                  <a:pt x="2801" y="209911"/>
                </a:lnTo>
                <a:lnTo>
                  <a:pt x="0" y="196049"/>
                </a:lnTo>
                <a:lnTo>
                  <a:pt x="0" y="35648"/>
                </a:lnTo>
                <a:lnTo>
                  <a:pt x="2801" y="21779"/>
                </a:lnTo>
                <a:lnTo>
                  <a:pt x="10440" y="10447"/>
                </a:lnTo>
                <a:lnTo>
                  <a:pt x="21768" y="2803"/>
                </a:lnTo>
                <a:lnTo>
                  <a:pt x="35636" y="0"/>
                </a:lnTo>
                <a:lnTo>
                  <a:pt x="499021" y="0"/>
                </a:lnTo>
                <a:lnTo>
                  <a:pt x="512890" y="2803"/>
                </a:lnTo>
                <a:lnTo>
                  <a:pt x="524222" y="10447"/>
                </a:lnTo>
                <a:lnTo>
                  <a:pt x="531866" y="21779"/>
                </a:lnTo>
                <a:lnTo>
                  <a:pt x="534669" y="35648"/>
                </a:lnTo>
                <a:lnTo>
                  <a:pt x="534669" y="196049"/>
                </a:lnTo>
                <a:lnTo>
                  <a:pt x="531866" y="209911"/>
                </a:lnTo>
                <a:lnTo>
                  <a:pt x="524222" y="221240"/>
                </a:lnTo>
                <a:lnTo>
                  <a:pt x="512890" y="228882"/>
                </a:lnTo>
                <a:lnTo>
                  <a:pt x="499021" y="23168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78643" y="6584778"/>
            <a:ext cx="22161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3F3F3F"/>
                </a:solidFill>
                <a:latin typeface="Malgun Gothic"/>
                <a:cs typeface="Malgun Gothic"/>
              </a:rPr>
              <a:t>이전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53523" y="6256073"/>
            <a:ext cx="2736215" cy="276860"/>
          </a:xfrm>
          <a:custGeom>
            <a:avLst/>
            <a:gdLst/>
            <a:ahLst/>
            <a:cxnLst/>
            <a:rect l="l" t="t" r="r" b="b"/>
            <a:pathLst>
              <a:path w="2736215" h="276859">
                <a:moveTo>
                  <a:pt x="0" y="0"/>
                </a:moveTo>
                <a:lnTo>
                  <a:pt x="2735729" y="0"/>
                </a:lnTo>
                <a:lnTo>
                  <a:pt x="2735729" y="276246"/>
                </a:lnTo>
                <a:lnTo>
                  <a:pt x="0" y="2762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32274" y="6446177"/>
            <a:ext cx="85090" cy="48260"/>
          </a:xfrm>
          <a:custGeom>
            <a:avLst/>
            <a:gdLst/>
            <a:ahLst/>
            <a:cxnLst/>
            <a:rect l="l" t="t" r="r" b="b"/>
            <a:pathLst>
              <a:path w="85089" h="48260">
                <a:moveTo>
                  <a:pt x="40817" y="47802"/>
                </a:moveTo>
                <a:lnTo>
                  <a:pt x="39382" y="47256"/>
                </a:lnTo>
                <a:lnTo>
                  <a:pt x="0" y="7874"/>
                </a:lnTo>
                <a:lnTo>
                  <a:pt x="0" y="4343"/>
                </a:lnTo>
                <a:lnTo>
                  <a:pt x="4343" y="0"/>
                </a:lnTo>
                <a:lnTo>
                  <a:pt x="7874" y="0"/>
                </a:lnTo>
                <a:lnTo>
                  <a:pt x="42240" y="34366"/>
                </a:lnTo>
                <a:lnTo>
                  <a:pt x="58000" y="34366"/>
                </a:lnTo>
                <a:lnTo>
                  <a:pt x="45110" y="47256"/>
                </a:lnTo>
                <a:lnTo>
                  <a:pt x="43687" y="47790"/>
                </a:lnTo>
                <a:lnTo>
                  <a:pt x="40817" y="47802"/>
                </a:lnTo>
                <a:close/>
              </a:path>
              <a:path w="85089" h="48260">
                <a:moveTo>
                  <a:pt x="58000" y="34366"/>
                </a:moveTo>
                <a:lnTo>
                  <a:pt x="42240" y="34366"/>
                </a:lnTo>
                <a:lnTo>
                  <a:pt x="76619" y="0"/>
                </a:lnTo>
                <a:lnTo>
                  <a:pt x="80149" y="0"/>
                </a:lnTo>
                <a:lnTo>
                  <a:pt x="84493" y="4343"/>
                </a:lnTo>
                <a:lnTo>
                  <a:pt x="84493" y="7874"/>
                </a:lnTo>
                <a:lnTo>
                  <a:pt x="58000" y="34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30433" y="6272390"/>
            <a:ext cx="88900" cy="50800"/>
          </a:xfrm>
          <a:custGeom>
            <a:avLst/>
            <a:gdLst/>
            <a:ahLst/>
            <a:cxnLst/>
            <a:rect l="l" t="t" r="r" b="b"/>
            <a:pathLst>
              <a:path w="88900" h="50800">
                <a:moveTo>
                  <a:pt x="8267" y="50190"/>
                </a:moveTo>
                <a:lnTo>
                  <a:pt x="4559" y="50190"/>
                </a:lnTo>
                <a:lnTo>
                  <a:pt x="0" y="45631"/>
                </a:lnTo>
                <a:lnTo>
                  <a:pt x="0" y="41922"/>
                </a:lnTo>
                <a:lnTo>
                  <a:pt x="41363" y="571"/>
                </a:lnTo>
                <a:lnTo>
                  <a:pt x="42849" y="0"/>
                </a:lnTo>
                <a:lnTo>
                  <a:pt x="45872" y="0"/>
                </a:lnTo>
                <a:lnTo>
                  <a:pt x="47371" y="571"/>
                </a:lnTo>
                <a:lnTo>
                  <a:pt x="60896" y="14097"/>
                </a:lnTo>
                <a:lnTo>
                  <a:pt x="44361" y="14097"/>
                </a:lnTo>
                <a:lnTo>
                  <a:pt x="8267" y="50190"/>
                </a:lnTo>
                <a:close/>
              </a:path>
              <a:path w="88900" h="50800">
                <a:moveTo>
                  <a:pt x="84162" y="50190"/>
                </a:moveTo>
                <a:lnTo>
                  <a:pt x="80454" y="50190"/>
                </a:lnTo>
                <a:lnTo>
                  <a:pt x="44361" y="14097"/>
                </a:lnTo>
                <a:lnTo>
                  <a:pt x="60896" y="14097"/>
                </a:lnTo>
                <a:lnTo>
                  <a:pt x="88722" y="41922"/>
                </a:lnTo>
                <a:lnTo>
                  <a:pt x="88722" y="45631"/>
                </a:lnTo>
                <a:lnTo>
                  <a:pt x="84162" y="50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72574" y="3314953"/>
            <a:ext cx="1194435" cy="2860675"/>
          </a:xfrm>
          <a:custGeom>
            <a:avLst/>
            <a:gdLst/>
            <a:ahLst/>
            <a:cxnLst/>
            <a:rect l="l" t="t" r="r" b="b"/>
            <a:pathLst>
              <a:path w="1194434" h="2860675">
                <a:moveTo>
                  <a:pt x="1131709" y="2860484"/>
                </a:moveTo>
                <a:lnTo>
                  <a:pt x="62369" y="2860484"/>
                </a:lnTo>
                <a:lnTo>
                  <a:pt x="38099" y="2855578"/>
                </a:lnTo>
                <a:lnTo>
                  <a:pt x="18273" y="2842204"/>
                </a:lnTo>
                <a:lnTo>
                  <a:pt x="4903" y="2822374"/>
                </a:lnTo>
                <a:lnTo>
                  <a:pt x="0" y="2798102"/>
                </a:lnTo>
                <a:lnTo>
                  <a:pt x="0" y="62382"/>
                </a:lnTo>
                <a:lnTo>
                  <a:pt x="4903" y="38110"/>
                </a:lnTo>
                <a:lnTo>
                  <a:pt x="18273" y="18280"/>
                </a:lnTo>
                <a:lnTo>
                  <a:pt x="38099" y="4905"/>
                </a:lnTo>
                <a:lnTo>
                  <a:pt x="62369" y="0"/>
                </a:lnTo>
                <a:lnTo>
                  <a:pt x="1131709" y="0"/>
                </a:lnTo>
                <a:lnTo>
                  <a:pt x="1155987" y="4905"/>
                </a:lnTo>
                <a:lnTo>
                  <a:pt x="1175816" y="18280"/>
                </a:lnTo>
                <a:lnTo>
                  <a:pt x="1189188" y="38110"/>
                </a:lnTo>
                <a:lnTo>
                  <a:pt x="1194092" y="62382"/>
                </a:lnTo>
                <a:lnTo>
                  <a:pt x="1194092" y="2798102"/>
                </a:lnTo>
                <a:lnTo>
                  <a:pt x="1189188" y="2822374"/>
                </a:lnTo>
                <a:lnTo>
                  <a:pt x="1175816" y="2842204"/>
                </a:lnTo>
                <a:lnTo>
                  <a:pt x="1155987" y="2855578"/>
                </a:lnTo>
                <a:lnTo>
                  <a:pt x="1131709" y="2860484"/>
                </a:lnTo>
                <a:close/>
              </a:path>
            </a:pathLst>
          </a:custGeom>
          <a:solidFill>
            <a:srgbClr val="9A59B5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632975" y="3413420"/>
            <a:ext cx="873760" cy="231775"/>
          </a:xfrm>
          <a:custGeom>
            <a:avLst/>
            <a:gdLst/>
            <a:ahLst/>
            <a:cxnLst/>
            <a:rect l="l" t="t" r="r" b="b"/>
            <a:pathLst>
              <a:path w="873759" h="231775">
                <a:moveTo>
                  <a:pt x="0" y="0"/>
                </a:moveTo>
                <a:lnTo>
                  <a:pt x="873294" y="0"/>
                </a:lnTo>
                <a:lnTo>
                  <a:pt x="873294" y="231690"/>
                </a:lnTo>
                <a:lnTo>
                  <a:pt x="0" y="23169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650793" y="3430270"/>
            <a:ext cx="838200" cy="196850"/>
          </a:xfrm>
          <a:prstGeom prst="rect">
            <a:avLst/>
          </a:prstGeom>
          <a:solidFill>
            <a:srgbClr val="DFDFDF"/>
          </a:solidFill>
          <a:ln w="35648">
            <a:solidFill>
              <a:srgbClr val="BF89D6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450963" y="4129189"/>
            <a:ext cx="9398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ㅇ소보로빵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1개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89339" y="415149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442" y="116954"/>
                </a:moveTo>
                <a:lnTo>
                  <a:pt x="35681" y="112359"/>
                </a:lnTo>
                <a:lnTo>
                  <a:pt x="17096" y="99829"/>
                </a:lnTo>
                <a:lnTo>
                  <a:pt x="4566" y="81244"/>
                </a:lnTo>
                <a:lnTo>
                  <a:pt x="0" y="58623"/>
                </a:lnTo>
                <a:lnTo>
                  <a:pt x="2" y="58331"/>
                </a:lnTo>
                <a:lnTo>
                  <a:pt x="4566" y="35720"/>
                </a:lnTo>
                <a:lnTo>
                  <a:pt x="17096" y="17130"/>
                </a:lnTo>
                <a:lnTo>
                  <a:pt x="35681" y="4596"/>
                </a:lnTo>
                <a:lnTo>
                  <a:pt x="58442" y="0"/>
                </a:lnTo>
                <a:lnTo>
                  <a:pt x="81205" y="4596"/>
                </a:lnTo>
                <a:lnTo>
                  <a:pt x="99795" y="17130"/>
                </a:lnTo>
                <a:lnTo>
                  <a:pt x="108376" y="29857"/>
                </a:lnTo>
                <a:lnTo>
                  <a:pt x="35379" y="29857"/>
                </a:lnTo>
                <a:lnTo>
                  <a:pt x="32331" y="32905"/>
                </a:lnTo>
                <a:lnTo>
                  <a:pt x="32331" y="35369"/>
                </a:lnTo>
                <a:lnTo>
                  <a:pt x="33855" y="36893"/>
                </a:lnTo>
                <a:lnTo>
                  <a:pt x="53083" y="58331"/>
                </a:lnTo>
                <a:lnTo>
                  <a:pt x="29829" y="81584"/>
                </a:lnTo>
                <a:lnTo>
                  <a:pt x="29829" y="84048"/>
                </a:lnTo>
                <a:lnTo>
                  <a:pt x="32877" y="87096"/>
                </a:lnTo>
                <a:lnTo>
                  <a:pt x="108382" y="87096"/>
                </a:lnTo>
                <a:lnTo>
                  <a:pt x="99795" y="99829"/>
                </a:lnTo>
                <a:lnTo>
                  <a:pt x="81205" y="112359"/>
                </a:lnTo>
                <a:lnTo>
                  <a:pt x="58442" y="116954"/>
                </a:lnTo>
                <a:close/>
              </a:path>
              <a:path w="117475" h="117475">
                <a:moveTo>
                  <a:pt x="58595" y="52819"/>
                </a:moveTo>
                <a:lnTo>
                  <a:pt x="39367" y="31381"/>
                </a:lnTo>
                <a:lnTo>
                  <a:pt x="37843" y="29857"/>
                </a:lnTo>
                <a:lnTo>
                  <a:pt x="81543" y="29857"/>
                </a:lnTo>
                <a:lnTo>
                  <a:pt x="58595" y="52819"/>
                </a:lnTo>
                <a:close/>
              </a:path>
              <a:path w="117475" h="117475">
                <a:moveTo>
                  <a:pt x="108382" y="87096"/>
                </a:moveTo>
                <a:lnTo>
                  <a:pt x="81518" y="87096"/>
                </a:lnTo>
                <a:lnTo>
                  <a:pt x="84553" y="84048"/>
                </a:lnTo>
                <a:lnTo>
                  <a:pt x="84553" y="81584"/>
                </a:lnTo>
                <a:lnTo>
                  <a:pt x="83042" y="80060"/>
                </a:lnTo>
                <a:lnTo>
                  <a:pt x="63814" y="58623"/>
                </a:lnTo>
                <a:lnTo>
                  <a:pt x="87068" y="35369"/>
                </a:lnTo>
                <a:lnTo>
                  <a:pt x="87068" y="32905"/>
                </a:lnTo>
                <a:lnTo>
                  <a:pt x="84020" y="29857"/>
                </a:lnTo>
                <a:lnTo>
                  <a:pt x="108376" y="29857"/>
                </a:lnTo>
                <a:lnTo>
                  <a:pt x="112329" y="35720"/>
                </a:lnTo>
                <a:lnTo>
                  <a:pt x="116895" y="58331"/>
                </a:lnTo>
                <a:lnTo>
                  <a:pt x="116897" y="58623"/>
                </a:lnTo>
                <a:lnTo>
                  <a:pt x="112329" y="81244"/>
                </a:lnTo>
                <a:lnTo>
                  <a:pt x="108382" y="87096"/>
                </a:lnTo>
                <a:close/>
              </a:path>
              <a:path w="117475" h="117475">
                <a:moveTo>
                  <a:pt x="79042" y="87096"/>
                </a:moveTo>
                <a:lnTo>
                  <a:pt x="35341" y="87096"/>
                </a:lnTo>
                <a:lnTo>
                  <a:pt x="58302" y="64135"/>
                </a:lnTo>
                <a:lnTo>
                  <a:pt x="77530" y="85572"/>
                </a:lnTo>
                <a:lnTo>
                  <a:pt x="79042" y="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24059" y="5720969"/>
            <a:ext cx="891120" cy="356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0823" y="5822312"/>
            <a:ext cx="83718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주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1830070" algn="l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재고  </a:t>
            </a: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:</a:t>
            </a:r>
            <a:r>
              <a:rPr sz="95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r>
              <a:rPr sz="9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개	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수량 </a:t>
            </a: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: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6050685" y="2878291"/>
          <a:ext cx="2566412" cy="3314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982"/>
                <a:gridCol w="1862430"/>
              </a:tblGrid>
              <a:tr h="55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영양성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9369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중량(g)630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9369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2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열량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50" spc="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240(kcal)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2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당류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50" spc="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17(g)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2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543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단백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3/5(g/%)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2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포화지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7/47(g/%)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2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543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나트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륨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09">
                      <a:solidFill>
                        <a:srgbClr val="CCCCCC"/>
                      </a:solidFill>
                      <a:prstDash val="solid"/>
                    </a:lnL>
                    <a:lnR w="8911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455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50/3(g/%)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1">
                      <a:solidFill>
                        <a:srgbClr val="CCCCCC"/>
                      </a:solidFill>
                      <a:prstDash val="solid"/>
                    </a:lnL>
                    <a:lnR w="8902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45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6006122" y="2111946"/>
            <a:ext cx="1800059" cy="6505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41773" y="2148034"/>
            <a:ext cx="1657985" cy="508000"/>
          </a:xfrm>
          <a:custGeom>
            <a:avLst/>
            <a:gdLst/>
            <a:ahLst/>
            <a:cxnLst/>
            <a:rect l="l" t="t" r="r" b="b"/>
            <a:pathLst>
              <a:path w="1657984" h="508000">
                <a:moveTo>
                  <a:pt x="0" y="0"/>
                </a:moveTo>
                <a:lnTo>
                  <a:pt x="1657477" y="0"/>
                </a:lnTo>
                <a:lnTo>
                  <a:pt x="1657477" y="507936"/>
                </a:lnTo>
                <a:lnTo>
                  <a:pt x="0" y="50793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118185" y="2243810"/>
            <a:ext cx="9150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제품의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000" spc="-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28762" y="6496240"/>
            <a:ext cx="3110001" cy="4812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64411" y="6532330"/>
            <a:ext cx="2967990" cy="33909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588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55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실시간 </a:t>
            </a:r>
            <a:r>
              <a:rPr sz="1000" spc="-75" dirty="0">
                <a:solidFill>
                  <a:srgbClr val="333333"/>
                </a:solidFill>
                <a:latin typeface="Malgun Gothic"/>
                <a:cs typeface="Malgun Gothic"/>
              </a:rPr>
              <a:t>재고량(관리자가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업로드)과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수량 체크</a:t>
            </a:r>
            <a:r>
              <a:rPr sz="100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09880" y="6056140"/>
            <a:ext cx="2352675" cy="579120"/>
          </a:xfrm>
          <a:custGeom>
            <a:avLst/>
            <a:gdLst/>
            <a:ahLst/>
            <a:cxnLst/>
            <a:rect l="l" t="t" r="r" b="b"/>
            <a:pathLst>
              <a:path w="2352675" h="579120">
                <a:moveTo>
                  <a:pt x="0" y="0"/>
                </a:moveTo>
                <a:lnTo>
                  <a:pt x="2352549" y="0"/>
                </a:lnTo>
                <a:lnTo>
                  <a:pt x="2352549" y="578773"/>
                </a:lnTo>
                <a:lnTo>
                  <a:pt x="0" y="57877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286292" y="6151917"/>
            <a:ext cx="204723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담기 버튼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누를시 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장바구니에 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담긴다.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8243111" y="6551897"/>
            <a:ext cx="2352675" cy="544195"/>
          </a:xfrm>
          <a:custGeom>
            <a:avLst/>
            <a:gdLst/>
            <a:ahLst/>
            <a:cxnLst/>
            <a:rect l="l" t="t" r="r" b="b"/>
            <a:pathLst>
              <a:path w="2352675" h="544195">
                <a:moveTo>
                  <a:pt x="2352549" y="0"/>
                </a:moveTo>
                <a:lnTo>
                  <a:pt x="2352549" y="544181"/>
                </a:lnTo>
                <a:lnTo>
                  <a:pt x="0" y="544181"/>
                </a:lnTo>
                <a:lnTo>
                  <a:pt x="0" y="0"/>
                </a:lnTo>
                <a:lnTo>
                  <a:pt x="2352549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0"/>
          <p:cNvSpPr txBox="1"/>
          <p:nvPr/>
        </p:nvSpPr>
        <p:spPr>
          <a:xfrm>
            <a:off x="8319523" y="6559155"/>
            <a:ext cx="19939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이전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누를시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: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이번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페이지로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5" dirty="0">
                <a:solidFill>
                  <a:srgbClr val="333333"/>
                </a:solidFill>
                <a:latin typeface="Malgun Gothic"/>
                <a:cs typeface="Malgun Gothic"/>
              </a:rPr>
              <a:t>이동.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01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215133"/>
            <a:ext cx="45212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제품목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록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483" y="189733"/>
            <a:ext cx="5391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333333"/>
                </a:solidFill>
                <a:latin typeface="Malgun Gothic"/>
                <a:cs typeface="Malgun Gothic"/>
              </a:rPr>
              <a:t>빵1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담기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9988" y="180822"/>
            <a:ext cx="5784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21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60428"/>
            <a:ext cx="10693400" cy="338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89" y="1113895"/>
            <a:ext cx="534670" cy="231775"/>
          </a:xfrm>
          <a:custGeom>
            <a:avLst/>
            <a:gdLst/>
            <a:ahLst/>
            <a:cxnLst/>
            <a:rect l="l" t="t" r="r" b="b"/>
            <a:pathLst>
              <a:path w="534670" h="231775">
                <a:moveTo>
                  <a:pt x="499026" y="231694"/>
                </a:moveTo>
                <a:lnTo>
                  <a:pt x="35645" y="231694"/>
                </a:lnTo>
                <a:lnTo>
                  <a:pt x="21774" y="228891"/>
                </a:lnTo>
                <a:lnTo>
                  <a:pt x="10444" y="221247"/>
                </a:lnTo>
                <a:lnTo>
                  <a:pt x="2802" y="209915"/>
                </a:lnTo>
                <a:lnTo>
                  <a:pt x="0" y="196046"/>
                </a:lnTo>
                <a:lnTo>
                  <a:pt x="0" y="35645"/>
                </a:lnTo>
                <a:lnTo>
                  <a:pt x="2802" y="21778"/>
                </a:lnTo>
                <a:lnTo>
                  <a:pt x="10444" y="10447"/>
                </a:lnTo>
                <a:lnTo>
                  <a:pt x="21774" y="2803"/>
                </a:lnTo>
                <a:lnTo>
                  <a:pt x="35645" y="0"/>
                </a:lnTo>
                <a:lnTo>
                  <a:pt x="499026" y="0"/>
                </a:lnTo>
                <a:lnTo>
                  <a:pt x="512895" y="2803"/>
                </a:lnTo>
                <a:lnTo>
                  <a:pt x="524226" y="10447"/>
                </a:lnTo>
                <a:lnTo>
                  <a:pt x="531867" y="21778"/>
                </a:lnTo>
                <a:lnTo>
                  <a:pt x="534670" y="35645"/>
                </a:lnTo>
                <a:lnTo>
                  <a:pt x="534670" y="196046"/>
                </a:lnTo>
                <a:lnTo>
                  <a:pt x="531867" y="209915"/>
                </a:lnTo>
                <a:lnTo>
                  <a:pt x="524226" y="221247"/>
                </a:lnTo>
                <a:lnTo>
                  <a:pt x="512895" y="228891"/>
                </a:lnTo>
                <a:lnTo>
                  <a:pt x="499026" y="231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712" y="1148245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716" y="1131718"/>
            <a:ext cx="534670" cy="231775"/>
          </a:xfrm>
          <a:custGeom>
            <a:avLst/>
            <a:gdLst/>
            <a:ahLst/>
            <a:cxnLst/>
            <a:rect l="l" t="t" r="r" b="b"/>
            <a:pathLst>
              <a:path w="534669" h="231775">
                <a:moveTo>
                  <a:pt x="499024" y="231689"/>
                </a:moveTo>
                <a:lnTo>
                  <a:pt x="35643" y="231689"/>
                </a:lnTo>
                <a:lnTo>
                  <a:pt x="21774" y="228886"/>
                </a:lnTo>
                <a:lnTo>
                  <a:pt x="10443" y="221242"/>
                </a:lnTo>
                <a:lnTo>
                  <a:pt x="2802" y="209910"/>
                </a:lnTo>
                <a:lnTo>
                  <a:pt x="0" y="196041"/>
                </a:lnTo>
                <a:lnTo>
                  <a:pt x="0" y="35643"/>
                </a:lnTo>
                <a:lnTo>
                  <a:pt x="2802" y="21777"/>
                </a:lnTo>
                <a:lnTo>
                  <a:pt x="10443" y="10446"/>
                </a:lnTo>
                <a:lnTo>
                  <a:pt x="21774" y="2803"/>
                </a:lnTo>
                <a:lnTo>
                  <a:pt x="35643" y="0"/>
                </a:lnTo>
                <a:lnTo>
                  <a:pt x="499024" y="0"/>
                </a:lnTo>
                <a:lnTo>
                  <a:pt x="512895" y="2803"/>
                </a:lnTo>
                <a:lnTo>
                  <a:pt x="524225" y="10446"/>
                </a:lnTo>
                <a:lnTo>
                  <a:pt x="531867" y="21777"/>
                </a:lnTo>
                <a:lnTo>
                  <a:pt x="534670" y="35643"/>
                </a:lnTo>
                <a:lnTo>
                  <a:pt x="534670" y="196041"/>
                </a:lnTo>
                <a:lnTo>
                  <a:pt x="531867" y="209910"/>
                </a:lnTo>
                <a:lnTo>
                  <a:pt x="524225" y="221242"/>
                </a:lnTo>
                <a:lnTo>
                  <a:pt x="512895" y="228886"/>
                </a:lnTo>
                <a:lnTo>
                  <a:pt x="499024" y="231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7127" y="1166067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9224" y="1096073"/>
            <a:ext cx="891540" cy="285750"/>
          </a:xfrm>
          <a:custGeom>
            <a:avLst/>
            <a:gdLst/>
            <a:ahLst/>
            <a:cxnLst/>
            <a:rect l="l" t="t" r="r" b="b"/>
            <a:pathLst>
              <a:path w="891540" h="285750">
                <a:moveTo>
                  <a:pt x="855472" y="285153"/>
                </a:moveTo>
                <a:lnTo>
                  <a:pt x="35636" y="285153"/>
                </a:lnTo>
                <a:lnTo>
                  <a:pt x="21768" y="282349"/>
                </a:lnTo>
                <a:lnTo>
                  <a:pt x="10440" y="274707"/>
                </a:lnTo>
                <a:lnTo>
                  <a:pt x="2801" y="263378"/>
                </a:lnTo>
                <a:lnTo>
                  <a:pt x="0" y="249516"/>
                </a:lnTo>
                <a:lnTo>
                  <a:pt x="0" y="35645"/>
                </a:lnTo>
                <a:lnTo>
                  <a:pt x="2801" y="21778"/>
                </a:lnTo>
                <a:lnTo>
                  <a:pt x="10440" y="10447"/>
                </a:lnTo>
                <a:lnTo>
                  <a:pt x="21768" y="2803"/>
                </a:lnTo>
                <a:lnTo>
                  <a:pt x="35636" y="0"/>
                </a:lnTo>
                <a:lnTo>
                  <a:pt x="855472" y="0"/>
                </a:lnTo>
                <a:lnTo>
                  <a:pt x="869339" y="2803"/>
                </a:lnTo>
                <a:lnTo>
                  <a:pt x="880667" y="10447"/>
                </a:lnTo>
                <a:lnTo>
                  <a:pt x="888306" y="21778"/>
                </a:lnTo>
                <a:lnTo>
                  <a:pt x="891108" y="35645"/>
                </a:lnTo>
                <a:lnTo>
                  <a:pt x="891108" y="249516"/>
                </a:lnTo>
                <a:lnTo>
                  <a:pt x="888306" y="263378"/>
                </a:lnTo>
                <a:lnTo>
                  <a:pt x="880667" y="274707"/>
                </a:lnTo>
                <a:lnTo>
                  <a:pt x="869339" y="282349"/>
                </a:lnTo>
                <a:lnTo>
                  <a:pt x="855472" y="285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3858" y="1161051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90332" y="1096073"/>
            <a:ext cx="891540" cy="276860"/>
          </a:xfrm>
          <a:custGeom>
            <a:avLst/>
            <a:gdLst/>
            <a:ahLst/>
            <a:cxnLst/>
            <a:rect l="l" t="t" r="r" b="b"/>
            <a:pathLst>
              <a:path w="891540" h="276859">
                <a:moveTo>
                  <a:pt x="855472" y="276250"/>
                </a:moveTo>
                <a:lnTo>
                  <a:pt x="35648" y="276250"/>
                </a:lnTo>
                <a:lnTo>
                  <a:pt x="21779" y="273446"/>
                </a:lnTo>
                <a:lnTo>
                  <a:pt x="10447" y="265803"/>
                </a:lnTo>
                <a:lnTo>
                  <a:pt x="2803" y="254470"/>
                </a:lnTo>
                <a:lnTo>
                  <a:pt x="0" y="240601"/>
                </a:lnTo>
                <a:lnTo>
                  <a:pt x="0" y="35645"/>
                </a:lnTo>
                <a:lnTo>
                  <a:pt x="2803" y="21778"/>
                </a:lnTo>
                <a:lnTo>
                  <a:pt x="10447" y="10447"/>
                </a:lnTo>
                <a:lnTo>
                  <a:pt x="21779" y="2803"/>
                </a:lnTo>
                <a:lnTo>
                  <a:pt x="35648" y="0"/>
                </a:lnTo>
                <a:lnTo>
                  <a:pt x="855472" y="0"/>
                </a:lnTo>
                <a:lnTo>
                  <a:pt x="869346" y="2803"/>
                </a:lnTo>
                <a:lnTo>
                  <a:pt x="880678" y="10447"/>
                </a:lnTo>
                <a:lnTo>
                  <a:pt x="888318" y="21778"/>
                </a:lnTo>
                <a:lnTo>
                  <a:pt x="891120" y="35645"/>
                </a:lnTo>
                <a:lnTo>
                  <a:pt x="891120" y="240601"/>
                </a:lnTo>
                <a:lnTo>
                  <a:pt x="888318" y="254470"/>
                </a:lnTo>
                <a:lnTo>
                  <a:pt x="880678" y="265803"/>
                </a:lnTo>
                <a:lnTo>
                  <a:pt x="869346" y="273446"/>
                </a:lnTo>
                <a:lnTo>
                  <a:pt x="855472" y="2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36064" y="1161051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81453" y="1096073"/>
            <a:ext cx="891540" cy="276860"/>
          </a:xfrm>
          <a:custGeom>
            <a:avLst/>
            <a:gdLst/>
            <a:ahLst/>
            <a:cxnLst/>
            <a:rect l="l" t="t" r="r" b="b"/>
            <a:pathLst>
              <a:path w="891540" h="276859">
                <a:moveTo>
                  <a:pt x="855472" y="276250"/>
                </a:moveTo>
                <a:lnTo>
                  <a:pt x="35648" y="276250"/>
                </a:lnTo>
                <a:lnTo>
                  <a:pt x="21774" y="273446"/>
                </a:lnTo>
                <a:lnTo>
                  <a:pt x="10442" y="265803"/>
                </a:lnTo>
                <a:lnTo>
                  <a:pt x="2801" y="254470"/>
                </a:lnTo>
                <a:lnTo>
                  <a:pt x="0" y="240601"/>
                </a:lnTo>
                <a:lnTo>
                  <a:pt x="0" y="35645"/>
                </a:lnTo>
                <a:lnTo>
                  <a:pt x="2801" y="21778"/>
                </a:lnTo>
                <a:lnTo>
                  <a:pt x="10442" y="10447"/>
                </a:lnTo>
                <a:lnTo>
                  <a:pt x="21774" y="2803"/>
                </a:lnTo>
                <a:lnTo>
                  <a:pt x="35648" y="0"/>
                </a:lnTo>
                <a:lnTo>
                  <a:pt x="855472" y="0"/>
                </a:lnTo>
                <a:lnTo>
                  <a:pt x="869341" y="2803"/>
                </a:lnTo>
                <a:lnTo>
                  <a:pt x="880673" y="10447"/>
                </a:lnTo>
                <a:lnTo>
                  <a:pt x="888317" y="21778"/>
                </a:lnTo>
                <a:lnTo>
                  <a:pt x="891120" y="35645"/>
                </a:lnTo>
                <a:lnTo>
                  <a:pt x="891120" y="240601"/>
                </a:lnTo>
                <a:lnTo>
                  <a:pt x="888317" y="254470"/>
                </a:lnTo>
                <a:lnTo>
                  <a:pt x="880673" y="265803"/>
                </a:lnTo>
                <a:lnTo>
                  <a:pt x="869341" y="273446"/>
                </a:lnTo>
                <a:lnTo>
                  <a:pt x="855472" y="2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2224" y="1161051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81477" y="1096073"/>
            <a:ext cx="891540" cy="285750"/>
          </a:xfrm>
          <a:custGeom>
            <a:avLst/>
            <a:gdLst/>
            <a:ahLst/>
            <a:cxnLst/>
            <a:rect l="l" t="t" r="r" b="b"/>
            <a:pathLst>
              <a:path w="891540" h="285750">
                <a:moveTo>
                  <a:pt x="855472" y="285153"/>
                </a:moveTo>
                <a:lnTo>
                  <a:pt x="35648" y="285153"/>
                </a:lnTo>
                <a:lnTo>
                  <a:pt x="21779" y="282349"/>
                </a:lnTo>
                <a:lnTo>
                  <a:pt x="10447" y="274707"/>
                </a:lnTo>
                <a:lnTo>
                  <a:pt x="2803" y="263378"/>
                </a:lnTo>
                <a:lnTo>
                  <a:pt x="0" y="249516"/>
                </a:lnTo>
                <a:lnTo>
                  <a:pt x="0" y="35645"/>
                </a:lnTo>
                <a:lnTo>
                  <a:pt x="2803" y="21778"/>
                </a:lnTo>
                <a:lnTo>
                  <a:pt x="10447" y="10447"/>
                </a:lnTo>
                <a:lnTo>
                  <a:pt x="21779" y="2803"/>
                </a:lnTo>
                <a:lnTo>
                  <a:pt x="35648" y="0"/>
                </a:lnTo>
                <a:lnTo>
                  <a:pt x="855472" y="0"/>
                </a:lnTo>
                <a:lnTo>
                  <a:pt x="869346" y="2803"/>
                </a:lnTo>
                <a:lnTo>
                  <a:pt x="880678" y="10447"/>
                </a:lnTo>
                <a:lnTo>
                  <a:pt x="888318" y="21778"/>
                </a:lnTo>
                <a:lnTo>
                  <a:pt x="891120" y="35645"/>
                </a:lnTo>
                <a:lnTo>
                  <a:pt x="891120" y="249516"/>
                </a:lnTo>
                <a:lnTo>
                  <a:pt x="888318" y="263378"/>
                </a:lnTo>
                <a:lnTo>
                  <a:pt x="880678" y="274707"/>
                </a:lnTo>
                <a:lnTo>
                  <a:pt x="869346" y="282349"/>
                </a:lnTo>
                <a:lnTo>
                  <a:pt x="855472" y="285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33642" y="1161051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2"/>
                </a:lnTo>
                <a:lnTo>
                  <a:pt x="109857" y="381067"/>
                </a:lnTo>
                <a:lnTo>
                  <a:pt x="73455" y="357917"/>
                </a:lnTo>
                <a:lnTo>
                  <a:pt x="43088" y="327551"/>
                </a:lnTo>
                <a:lnTo>
                  <a:pt x="19937" y="291149"/>
                </a:lnTo>
                <a:lnTo>
                  <a:pt x="5180" y="249891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0"/>
                </a:lnTo>
                <a:lnTo>
                  <a:pt x="19937" y="109852"/>
                </a:lnTo>
                <a:lnTo>
                  <a:pt x="43088" y="73450"/>
                </a:lnTo>
                <a:lnTo>
                  <a:pt x="73455" y="43085"/>
                </a:lnTo>
                <a:lnTo>
                  <a:pt x="109857" y="19935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5"/>
                </a:lnTo>
                <a:lnTo>
                  <a:pt x="1646404" y="43085"/>
                </a:lnTo>
                <a:lnTo>
                  <a:pt x="1676770" y="73450"/>
                </a:lnTo>
                <a:lnTo>
                  <a:pt x="1699922" y="109852"/>
                </a:lnTo>
                <a:lnTo>
                  <a:pt x="1714678" y="151110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1"/>
                </a:lnTo>
                <a:lnTo>
                  <a:pt x="1699922" y="291149"/>
                </a:lnTo>
                <a:lnTo>
                  <a:pt x="1676770" y="327551"/>
                </a:lnTo>
                <a:lnTo>
                  <a:pt x="1646404" y="357917"/>
                </a:lnTo>
                <a:lnTo>
                  <a:pt x="1610001" y="381067"/>
                </a:lnTo>
                <a:lnTo>
                  <a:pt x="1568743" y="395822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02312" y="675953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1390141"/>
            <a:ext cx="10675581" cy="615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8251" y="2593149"/>
            <a:ext cx="8519074" cy="4633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2606" y="1933727"/>
            <a:ext cx="2254529" cy="5346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56701" y="2138679"/>
            <a:ext cx="1140625" cy="2227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161" y="2593149"/>
            <a:ext cx="8554716" cy="383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5495" y="3234753"/>
            <a:ext cx="1621840" cy="3760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3610" y="3234753"/>
            <a:ext cx="1621828" cy="37516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427" y="3234753"/>
            <a:ext cx="1621828" cy="3760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958" y="1630743"/>
            <a:ext cx="9169586" cy="5917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5495" y="2593149"/>
            <a:ext cx="2958515" cy="3582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8622" y="6540792"/>
            <a:ext cx="552488" cy="2495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13116" y="6540792"/>
            <a:ext cx="552488" cy="2495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8704" y="2815932"/>
            <a:ext cx="2610967" cy="33595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5236" y="2628798"/>
            <a:ext cx="4402124" cy="25842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2170" y="2735732"/>
            <a:ext cx="4188460" cy="2370455"/>
          </a:xfrm>
          <a:custGeom>
            <a:avLst/>
            <a:gdLst/>
            <a:ahLst/>
            <a:cxnLst/>
            <a:rect l="l" t="t" r="r" b="b"/>
            <a:pathLst>
              <a:path w="4188459" h="2370454">
                <a:moveTo>
                  <a:pt x="3983291" y="2370366"/>
                </a:moveTo>
                <a:lnTo>
                  <a:pt x="204965" y="2370366"/>
                </a:lnTo>
                <a:lnTo>
                  <a:pt x="157985" y="2364949"/>
                </a:lnTo>
                <a:lnTo>
                  <a:pt x="114850" y="2349523"/>
                </a:lnTo>
                <a:lnTo>
                  <a:pt x="76793" y="2325321"/>
                </a:lnTo>
                <a:lnTo>
                  <a:pt x="45045" y="2293575"/>
                </a:lnTo>
                <a:lnTo>
                  <a:pt x="20842" y="2255519"/>
                </a:lnTo>
                <a:lnTo>
                  <a:pt x="5416" y="2212388"/>
                </a:lnTo>
                <a:lnTo>
                  <a:pt x="0" y="2165413"/>
                </a:lnTo>
                <a:lnTo>
                  <a:pt x="0" y="204952"/>
                </a:lnTo>
                <a:lnTo>
                  <a:pt x="5416" y="157977"/>
                </a:lnTo>
                <a:lnTo>
                  <a:pt x="20842" y="114846"/>
                </a:lnTo>
                <a:lnTo>
                  <a:pt x="45045" y="76790"/>
                </a:lnTo>
                <a:lnTo>
                  <a:pt x="76793" y="45044"/>
                </a:lnTo>
                <a:lnTo>
                  <a:pt x="114850" y="20842"/>
                </a:lnTo>
                <a:lnTo>
                  <a:pt x="157985" y="5416"/>
                </a:lnTo>
                <a:lnTo>
                  <a:pt x="204965" y="0"/>
                </a:lnTo>
                <a:lnTo>
                  <a:pt x="3983291" y="0"/>
                </a:lnTo>
                <a:lnTo>
                  <a:pt x="4030270" y="5416"/>
                </a:lnTo>
                <a:lnTo>
                  <a:pt x="4073406" y="20842"/>
                </a:lnTo>
                <a:lnTo>
                  <a:pt x="4111463" y="45044"/>
                </a:lnTo>
                <a:lnTo>
                  <a:pt x="4143210" y="76790"/>
                </a:lnTo>
                <a:lnTo>
                  <a:pt x="4167414" y="114846"/>
                </a:lnTo>
                <a:lnTo>
                  <a:pt x="4182840" y="157977"/>
                </a:lnTo>
                <a:lnTo>
                  <a:pt x="4188256" y="204952"/>
                </a:lnTo>
                <a:lnTo>
                  <a:pt x="4188256" y="2165413"/>
                </a:lnTo>
                <a:lnTo>
                  <a:pt x="4182840" y="2212388"/>
                </a:lnTo>
                <a:lnTo>
                  <a:pt x="4167414" y="2255519"/>
                </a:lnTo>
                <a:lnTo>
                  <a:pt x="4143210" y="2293575"/>
                </a:lnTo>
                <a:lnTo>
                  <a:pt x="4111463" y="2325321"/>
                </a:lnTo>
                <a:lnTo>
                  <a:pt x="4073406" y="2349523"/>
                </a:lnTo>
                <a:lnTo>
                  <a:pt x="4030270" y="2364949"/>
                </a:lnTo>
                <a:lnTo>
                  <a:pt x="3983291" y="2370366"/>
                </a:lnTo>
                <a:close/>
              </a:path>
            </a:pathLst>
          </a:custGeom>
          <a:solidFill>
            <a:srgbClr val="F4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63186" y="3461360"/>
            <a:ext cx="12452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장바구니에</a:t>
            </a:r>
            <a:r>
              <a:rPr sz="9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담았습니다.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49647" y="4116959"/>
            <a:ext cx="891540" cy="356870"/>
          </a:xfrm>
          <a:custGeom>
            <a:avLst/>
            <a:gdLst/>
            <a:ahLst/>
            <a:cxnLst/>
            <a:rect l="l" t="t" r="r" b="b"/>
            <a:pathLst>
              <a:path w="891539" h="356870">
                <a:moveTo>
                  <a:pt x="855472" y="356450"/>
                </a:moveTo>
                <a:lnTo>
                  <a:pt x="35648" y="356450"/>
                </a:lnTo>
                <a:lnTo>
                  <a:pt x="21779" y="353647"/>
                </a:lnTo>
                <a:lnTo>
                  <a:pt x="10447" y="346003"/>
                </a:lnTo>
                <a:lnTo>
                  <a:pt x="2803" y="334671"/>
                </a:lnTo>
                <a:lnTo>
                  <a:pt x="0" y="320801"/>
                </a:lnTo>
                <a:lnTo>
                  <a:pt x="0" y="35648"/>
                </a:lnTo>
                <a:lnTo>
                  <a:pt x="2803" y="21779"/>
                </a:lnTo>
                <a:lnTo>
                  <a:pt x="10447" y="10447"/>
                </a:lnTo>
                <a:lnTo>
                  <a:pt x="21779" y="2803"/>
                </a:lnTo>
                <a:lnTo>
                  <a:pt x="35648" y="0"/>
                </a:lnTo>
                <a:lnTo>
                  <a:pt x="855472" y="0"/>
                </a:lnTo>
                <a:lnTo>
                  <a:pt x="869346" y="2803"/>
                </a:lnTo>
                <a:lnTo>
                  <a:pt x="880678" y="10447"/>
                </a:lnTo>
                <a:lnTo>
                  <a:pt x="888318" y="21779"/>
                </a:lnTo>
                <a:lnTo>
                  <a:pt x="891120" y="35648"/>
                </a:lnTo>
                <a:lnTo>
                  <a:pt x="891120" y="320801"/>
                </a:lnTo>
                <a:lnTo>
                  <a:pt x="888318" y="334671"/>
                </a:lnTo>
                <a:lnTo>
                  <a:pt x="880678" y="346003"/>
                </a:lnTo>
                <a:lnTo>
                  <a:pt x="869346" y="353647"/>
                </a:lnTo>
                <a:lnTo>
                  <a:pt x="855472" y="3564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48844" y="4208671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확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472574" y="3314953"/>
            <a:ext cx="1194435" cy="2860675"/>
          </a:xfrm>
          <a:custGeom>
            <a:avLst/>
            <a:gdLst/>
            <a:ahLst/>
            <a:cxnLst/>
            <a:rect l="l" t="t" r="r" b="b"/>
            <a:pathLst>
              <a:path w="1194434" h="2860675">
                <a:moveTo>
                  <a:pt x="1131709" y="2860484"/>
                </a:moveTo>
                <a:lnTo>
                  <a:pt x="62369" y="2860484"/>
                </a:lnTo>
                <a:lnTo>
                  <a:pt x="38099" y="2855578"/>
                </a:lnTo>
                <a:lnTo>
                  <a:pt x="18273" y="2842204"/>
                </a:lnTo>
                <a:lnTo>
                  <a:pt x="4903" y="2822374"/>
                </a:lnTo>
                <a:lnTo>
                  <a:pt x="0" y="2798102"/>
                </a:lnTo>
                <a:lnTo>
                  <a:pt x="0" y="62382"/>
                </a:lnTo>
                <a:lnTo>
                  <a:pt x="4903" y="38110"/>
                </a:lnTo>
                <a:lnTo>
                  <a:pt x="18273" y="18280"/>
                </a:lnTo>
                <a:lnTo>
                  <a:pt x="38099" y="4905"/>
                </a:lnTo>
                <a:lnTo>
                  <a:pt x="62369" y="0"/>
                </a:lnTo>
                <a:lnTo>
                  <a:pt x="1131709" y="0"/>
                </a:lnTo>
                <a:lnTo>
                  <a:pt x="1155987" y="4905"/>
                </a:lnTo>
                <a:lnTo>
                  <a:pt x="1175816" y="18280"/>
                </a:lnTo>
                <a:lnTo>
                  <a:pt x="1189188" y="38110"/>
                </a:lnTo>
                <a:lnTo>
                  <a:pt x="1194092" y="62382"/>
                </a:lnTo>
                <a:lnTo>
                  <a:pt x="1194092" y="2798102"/>
                </a:lnTo>
                <a:lnTo>
                  <a:pt x="1189188" y="2822374"/>
                </a:lnTo>
                <a:lnTo>
                  <a:pt x="1175816" y="2842204"/>
                </a:lnTo>
                <a:lnTo>
                  <a:pt x="1155987" y="2855578"/>
                </a:lnTo>
                <a:lnTo>
                  <a:pt x="1131709" y="2860484"/>
                </a:lnTo>
                <a:close/>
              </a:path>
            </a:pathLst>
          </a:custGeom>
          <a:solidFill>
            <a:srgbClr val="9A59B5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50793" y="3430270"/>
            <a:ext cx="838200" cy="196850"/>
          </a:xfrm>
          <a:prstGeom prst="rect">
            <a:avLst/>
          </a:prstGeom>
          <a:solidFill>
            <a:srgbClr val="DFDFDF"/>
          </a:solidFill>
          <a:ln w="35648">
            <a:solidFill>
              <a:srgbClr val="BF89D6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5"/>
              </a:spcBef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장바구니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50963" y="4128470"/>
            <a:ext cx="9398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ㅇ소보로빵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1개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389339" y="415149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442" y="116954"/>
                </a:moveTo>
                <a:lnTo>
                  <a:pt x="35681" y="112359"/>
                </a:lnTo>
                <a:lnTo>
                  <a:pt x="17096" y="99829"/>
                </a:lnTo>
                <a:lnTo>
                  <a:pt x="4566" y="81244"/>
                </a:lnTo>
                <a:lnTo>
                  <a:pt x="0" y="58623"/>
                </a:lnTo>
                <a:lnTo>
                  <a:pt x="2" y="58331"/>
                </a:lnTo>
                <a:lnTo>
                  <a:pt x="4566" y="35720"/>
                </a:lnTo>
                <a:lnTo>
                  <a:pt x="17096" y="17130"/>
                </a:lnTo>
                <a:lnTo>
                  <a:pt x="35681" y="4596"/>
                </a:lnTo>
                <a:lnTo>
                  <a:pt x="58442" y="0"/>
                </a:lnTo>
                <a:lnTo>
                  <a:pt x="81205" y="4596"/>
                </a:lnTo>
                <a:lnTo>
                  <a:pt x="99795" y="17130"/>
                </a:lnTo>
                <a:lnTo>
                  <a:pt x="108376" y="29857"/>
                </a:lnTo>
                <a:lnTo>
                  <a:pt x="35379" y="29857"/>
                </a:lnTo>
                <a:lnTo>
                  <a:pt x="32331" y="32905"/>
                </a:lnTo>
                <a:lnTo>
                  <a:pt x="32331" y="35369"/>
                </a:lnTo>
                <a:lnTo>
                  <a:pt x="33855" y="36893"/>
                </a:lnTo>
                <a:lnTo>
                  <a:pt x="53083" y="58331"/>
                </a:lnTo>
                <a:lnTo>
                  <a:pt x="29829" y="81584"/>
                </a:lnTo>
                <a:lnTo>
                  <a:pt x="29829" y="84048"/>
                </a:lnTo>
                <a:lnTo>
                  <a:pt x="32877" y="87096"/>
                </a:lnTo>
                <a:lnTo>
                  <a:pt x="108382" y="87096"/>
                </a:lnTo>
                <a:lnTo>
                  <a:pt x="99795" y="99829"/>
                </a:lnTo>
                <a:lnTo>
                  <a:pt x="81205" y="112359"/>
                </a:lnTo>
                <a:lnTo>
                  <a:pt x="58442" y="116954"/>
                </a:lnTo>
                <a:close/>
              </a:path>
              <a:path w="117475" h="117475">
                <a:moveTo>
                  <a:pt x="58595" y="52819"/>
                </a:moveTo>
                <a:lnTo>
                  <a:pt x="39367" y="31381"/>
                </a:lnTo>
                <a:lnTo>
                  <a:pt x="37843" y="29857"/>
                </a:lnTo>
                <a:lnTo>
                  <a:pt x="81543" y="29857"/>
                </a:lnTo>
                <a:lnTo>
                  <a:pt x="58595" y="52819"/>
                </a:lnTo>
                <a:close/>
              </a:path>
              <a:path w="117475" h="117475">
                <a:moveTo>
                  <a:pt x="108382" y="87096"/>
                </a:moveTo>
                <a:lnTo>
                  <a:pt x="81518" y="87096"/>
                </a:lnTo>
                <a:lnTo>
                  <a:pt x="84553" y="84048"/>
                </a:lnTo>
                <a:lnTo>
                  <a:pt x="84553" y="81584"/>
                </a:lnTo>
                <a:lnTo>
                  <a:pt x="83042" y="80060"/>
                </a:lnTo>
                <a:lnTo>
                  <a:pt x="63814" y="58623"/>
                </a:lnTo>
                <a:lnTo>
                  <a:pt x="87068" y="35369"/>
                </a:lnTo>
                <a:lnTo>
                  <a:pt x="87068" y="32905"/>
                </a:lnTo>
                <a:lnTo>
                  <a:pt x="84020" y="29857"/>
                </a:lnTo>
                <a:lnTo>
                  <a:pt x="108376" y="29857"/>
                </a:lnTo>
                <a:lnTo>
                  <a:pt x="112329" y="35720"/>
                </a:lnTo>
                <a:lnTo>
                  <a:pt x="116895" y="58331"/>
                </a:lnTo>
                <a:lnTo>
                  <a:pt x="116897" y="58623"/>
                </a:lnTo>
                <a:lnTo>
                  <a:pt x="112329" y="81244"/>
                </a:lnTo>
                <a:lnTo>
                  <a:pt x="108382" y="87096"/>
                </a:lnTo>
                <a:close/>
              </a:path>
              <a:path w="117475" h="117475">
                <a:moveTo>
                  <a:pt x="79042" y="87096"/>
                </a:moveTo>
                <a:lnTo>
                  <a:pt x="35341" y="87096"/>
                </a:lnTo>
                <a:lnTo>
                  <a:pt x="58302" y="64135"/>
                </a:lnTo>
                <a:lnTo>
                  <a:pt x="77530" y="85572"/>
                </a:lnTo>
                <a:lnTo>
                  <a:pt x="79042" y="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24059" y="5720969"/>
            <a:ext cx="891120" cy="3564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23255" y="5821593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3F3F3F"/>
                </a:solidFill>
                <a:latin typeface="Malgun Gothic"/>
                <a:cs typeface="Malgun Gothic"/>
              </a:rPr>
              <a:t>주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38786" y="4571428"/>
            <a:ext cx="1791144" cy="6416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74439" y="4606800"/>
            <a:ext cx="1649095" cy="499109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850" rIns="0" bIns="0" rtlCol="0">
            <a:spAutoFit/>
          </a:bodyPr>
          <a:lstStyle/>
          <a:p>
            <a:pPr marL="88900" marR="83185">
              <a:lnSpc>
                <a:spcPct val="116900"/>
              </a:lnSpc>
              <a:spcBef>
                <a:spcPts val="550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누를시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,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다시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초기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빵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메뉴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페 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이지로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넘어갑니다.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6322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27" y="195719"/>
            <a:ext cx="1459230" cy="178435"/>
          </a:xfrm>
          <a:custGeom>
            <a:avLst/>
            <a:gdLst/>
            <a:ahLst/>
            <a:cxnLst/>
            <a:rect l="l" t="t" r="r" b="b"/>
            <a:pathLst>
              <a:path w="1459230" h="178435">
                <a:moveTo>
                  <a:pt x="1432306" y="177927"/>
                </a:moveTo>
                <a:lnTo>
                  <a:pt x="26689" y="177927"/>
                </a:lnTo>
                <a:lnTo>
                  <a:pt x="16303" y="175828"/>
                </a:lnTo>
                <a:lnTo>
                  <a:pt x="7820" y="170106"/>
                </a:lnTo>
                <a:lnTo>
                  <a:pt x="2098" y="161622"/>
                </a:lnTo>
                <a:lnTo>
                  <a:pt x="0" y="151237"/>
                </a:lnTo>
                <a:lnTo>
                  <a:pt x="0" y="26689"/>
                </a:lnTo>
                <a:lnTo>
                  <a:pt x="2098" y="16304"/>
                </a:lnTo>
                <a:lnTo>
                  <a:pt x="7820" y="7820"/>
                </a:lnTo>
                <a:lnTo>
                  <a:pt x="16303" y="2098"/>
                </a:lnTo>
                <a:lnTo>
                  <a:pt x="26689" y="0"/>
                </a:lnTo>
                <a:lnTo>
                  <a:pt x="1432306" y="0"/>
                </a:lnTo>
                <a:lnTo>
                  <a:pt x="1442692" y="2098"/>
                </a:lnTo>
                <a:lnTo>
                  <a:pt x="1451178" y="7820"/>
                </a:lnTo>
                <a:lnTo>
                  <a:pt x="1456901" y="16304"/>
                </a:lnTo>
                <a:lnTo>
                  <a:pt x="1459001" y="26689"/>
                </a:lnTo>
                <a:lnTo>
                  <a:pt x="1459001" y="151237"/>
                </a:lnTo>
                <a:lnTo>
                  <a:pt x="1456901" y="161622"/>
                </a:lnTo>
                <a:lnTo>
                  <a:pt x="1451178" y="170106"/>
                </a:lnTo>
                <a:lnTo>
                  <a:pt x="1442692" y="175828"/>
                </a:lnTo>
                <a:lnTo>
                  <a:pt x="1432306" y="177927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604" y="214888"/>
            <a:ext cx="137668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로그인,아이디,비밀번호찾기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396" y="189488"/>
            <a:ext cx="85851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케익주문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메인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6917" y="180592"/>
            <a:ext cx="3816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8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036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8955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6" y="1396716"/>
            <a:ext cx="10684510" cy="6156325"/>
          </a:xfrm>
          <a:custGeom>
            <a:avLst/>
            <a:gdLst/>
            <a:ahLst/>
            <a:cxnLst/>
            <a:rect l="l" t="t" r="r" b="b"/>
            <a:pathLst>
              <a:path w="10684510" h="6156325">
                <a:moveTo>
                  <a:pt x="0" y="0"/>
                </a:moveTo>
                <a:lnTo>
                  <a:pt x="10684503" y="0"/>
                </a:lnTo>
                <a:lnTo>
                  <a:pt x="10684503" y="6156270"/>
                </a:lnTo>
                <a:lnTo>
                  <a:pt x="0" y="6156270"/>
                </a:lnTo>
                <a:lnTo>
                  <a:pt x="0" y="0"/>
                </a:lnTo>
                <a:close/>
              </a:path>
            </a:pathLst>
          </a:custGeom>
          <a:solidFill>
            <a:srgbClr val="F4CF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" y="1072032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" y="1383404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6" y="1067584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5604" y="1067584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4659" y="1164250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3F3F3F"/>
                </a:solidFill>
                <a:latin typeface="Malgun Gothic"/>
                <a:cs typeface="Malgun Gothic"/>
              </a:rPr>
              <a:t>Logout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0992" y="1159189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729" y="1159189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6746" y="1159189"/>
            <a:ext cx="810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6481" y="1159189"/>
            <a:ext cx="585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20886" y="729499"/>
            <a:ext cx="1485696" cy="2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81998" y="800670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82" y="124548"/>
                </a:moveTo>
                <a:lnTo>
                  <a:pt x="5067" y="124548"/>
                </a:lnTo>
                <a:lnTo>
                  <a:pt x="0" y="120378"/>
                </a:lnTo>
                <a:lnTo>
                  <a:pt x="0" y="116987"/>
                </a:lnTo>
                <a:lnTo>
                  <a:pt x="42824" y="81716"/>
                </a:lnTo>
                <a:lnTo>
                  <a:pt x="37153" y="74835"/>
                </a:lnTo>
                <a:lnTo>
                  <a:pt x="32899" y="67205"/>
                </a:lnTo>
                <a:lnTo>
                  <a:pt x="30226" y="58954"/>
                </a:lnTo>
                <a:lnTo>
                  <a:pt x="29298" y="50209"/>
                </a:lnTo>
                <a:lnTo>
                  <a:pt x="34091" y="30665"/>
                </a:lnTo>
                <a:lnTo>
                  <a:pt x="47159" y="14705"/>
                </a:lnTo>
                <a:lnTo>
                  <a:pt x="66541" y="3945"/>
                </a:lnTo>
                <a:lnTo>
                  <a:pt x="90271" y="0"/>
                </a:lnTo>
                <a:lnTo>
                  <a:pt x="114002" y="3945"/>
                </a:lnTo>
                <a:lnTo>
                  <a:pt x="120807" y="7724"/>
                </a:lnTo>
                <a:lnTo>
                  <a:pt x="90271" y="7724"/>
                </a:lnTo>
                <a:lnTo>
                  <a:pt x="70209" y="11067"/>
                </a:lnTo>
                <a:lnTo>
                  <a:pt x="53809" y="20180"/>
                </a:lnTo>
                <a:lnTo>
                  <a:pt x="42744" y="33687"/>
                </a:lnTo>
                <a:lnTo>
                  <a:pt x="38684" y="50209"/>
                </a:lnTo>
                <a:lnTo>
                  <a:pt x="42744" y="66731"/>
                </a:lnTo>
                <a:lnTo>
                  <a:pt x="53809" y="80236"/>
                </a:lnTo>
                <a:lnTo>
                  <a:pt x="70083" y="89279"/>
                </a:lnTo>
                <a:lnTo>
                  <a:pt x="52006" y="89279"/>
                </a:lnTo>
                <a:lnTo>
                  <a:pt x="9182" y="124548"/>
                </a:lnTo>
                <a:close/>
              </a:path>
              <a:path w="151765" h="125094">
                <a:moveTo>
                  <a:pt x="120808" y="92693"/>
                </a:moveTo>
                <a:lnTo>
                  <a:pt x="90271" y="92693"/>
                </a:lnTo>
                <a:lnTo>
                  <a:pt x="110333" y="89349"/>
                </a:lnTo>
                <a:lnTo>
                  <a:pt x="126733" y="80236"/>
                </a:lnTo>
                <a:lnTo>
                  <a:pt x="137798" y="66731"/>
                </a:lnTo>
                <a:lnTo>
                  <a:pt x="141858" y="50209"/>
                </a:lnTo>
                <a:lnTo>
                  <a:pt x="137798" y="33687"/>
                </a:lnTo>
                <a:lnTo>
                  <a:pt x="126733" y="20180"/>
                </a:lnTo>
                <a:lnTo>
                  <a:pt x="110333" y="11067"/>
                </a:lnTo>
                <a:lnTo>
                  <a:pt x="90271" y="7724"/>
                </a:lnTo>
                <a:lnTo>
                  <a:pt x="120807" y="7724"/>
                </a:lnTo>
                <a:lnTo>
                  <a:pt x="133383" y="14705"/>
                </a:lnTo>
                <a:lnTo>
                  <a:pt x="146451" y="30665"/>
                </a:lnTo>
                <a:lnTo>
                  <a:pt x="151244" y="50209"/>
                </a:lnTo>
                <a:lnTo>
                  <a:pt x="146451" y="69753"/>
                </a:lnTo>
                <a:lnTo>
                  <a:pt x="133383" y="85712"/>
                </a:lnTo>
                <a:lnTo>
                  <a:pt x="120808" y="92693"/>
                </a:lnTo>
                <a:close/>
              </a:path>
              <a:path w="151765" h="125094">
                <a:moveTo>
                  <a:pt x="90271" y="100417"/>
                </a:moveTo>
                <a:lnTo>
                  <a:pt x="79652" y="99654"/>
                </a:lnTo>
                <a:lnTo>
                  <a:pt x="69634" y="97455"/>
                </a:lnTo>
                <a:lnTo>
                  <a:pt x="60367" y="93952"/>
                </a:lnTo>
                <a:lnTo>
                  <a:pt x="52006" y="89279"/>
                </a:lnTo>
                <a:lnTo>
                  <a:pt x="70083" y="89279"/>
                </a:lnTo>
                <a:lnTo>
                  <a:pt x="90271" y="92693"/>
                </a:lnTo>
                <a:lnTo>
                  <a:pt x="120808" y="92693"/>
                </a:lnTo>
                <a:lnTo>
                  <a:pt x="114002" y="96472"/>
                </a:lnTo>
                <a:lnTo>
                  <a:pt x="90271" y="10041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5967" y="560468"/>
            <a:ext cx="1717039" cy="400685"/>
          </a:xfrm>
          <a:custGeom>
            <a:avLst/>
            <a:gdLst/>
            <a:ahLst/>
            <a:cxnLst/>
            <a:rect l="l" t="t" r="r" b="b"/>
            <a:pathLst>
              <a:path w="1717039" h="400684">
                <a:moveTo>
                  <a:pt x="1521269" y="400335"/>
                </a:moveTo>
                <a:lnTo>
                  <a:pt x="195719" y="400335"/>
                </a:lnTo>
                <a:lnTo>
                  <a:pt x="150860" y="395163"/>
                </a:lnTo>
                <a:lnTo>
                  <a:pt x="109670" y="380432"/>
                </a:lnTo>
                <a:lnTo>
                  <a:pt x="73329" y="357320"/>
                </a:lnTo>
                <a:lnTo>
                  <a:pt x="43014" y="327005"/>
                </a:lnTo>
                <a:lnTo>
                  <a:pt x="19902" y="290664"/>
                </a:lnTo>
                <a:lnTo>
                  <a:pt x="5171" y="249475"/>
                </a:lnTo>
                <a:lnTo>
                  <a:pt x="0" y="204616"/>
                </a:lnTo>
                <a:lnTo>
                  <a:pt x="0" y="195719"/>
                </a:lnTo>
                <a:lnTo>
                  <a:pt x="5171" y="150860"/>
                </a:lnTo>
                <a:lnTo>
                  <a:pt x="19902" y="109671"/>
                </a:lnTo>
                <a:lnTo>
                  <a:pt x="43014" y="73330"/>
                </a:lnTo>
                <a:lnTo>
                  <a:pt x="73329" y="43014"/>
                </a:lnTo>
                <a:lnTo>
                  <a:pt x="109670" y="19902"/>
                </a:lnTo>
                <a:lnTo>
                  <a:pt x="150860" y="5172"/>
                </a:lnTo>
                <a:lnTo>
                  <a:pt x="195719" y="0"/>
                </a:lnTo>
                <a:lnTo>
                  <a:pt x="1521269" y="0"/>
                </a:lnTo>
                <a:lnTo>
                  <a:pt x="1566129" y="5172"/>
                </a:lnTo>
                <a:lnTo>
                  <a:pt x="1607318" y="19902"/>
                </a:lnTo>
                <a:lnTo>
                  <a:pt x="1643659" y="43014"/>
                </a:lnTo>
                <a:lnTo>
                  <a:pt x="1673974" y="73330"/>
                </a:lnTo>
                <a:lnTo>
                  <a:pt x="1697086" y="109671"/>
                </a:lnTo>
                <a:lnTo>
                  <a:pt x="1711817" y="150860"/>
                </a:lnTo>
                <a:lnTo>
                  <a:pt x="1716989" y="195719"/>
                </a:lnTo>
                <a:lnTo>
                  <a:pt x="1716989" y="204616"/>
                </a:lnTo>
                <a:lnTo>
                  <a:pt x="1711817" y="249475"/>
                </a:lnTo>
                <a:lnTo>
                  <a:pt x="1697086" y="290664"/>
                </a:lnTo>
                <a:lnTo>
                  <a:pt x="1673974" y="327005"/>
                </a:lnTo>
                <a:lnTo>
                  <a:pt x="1643659" y="357320"/>
                </a:lnTo>
                <a:lnTo>
                  <a:pt x="1607318" y="380432"/>
                </a:lnTo>
                <a:lnTo>
                  <a:pt x="1566129" y="395163"/>
                </a:lnTo>
                <a:lnTo>
                  <a:pt x="1521269" y="40033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02693" y="674951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505" y="2018425"/>
            <a:ext cx="195833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-220" dirty="0">
                <a:solidFill>
                  <a:srgbClr val="333333"/>
                </a:solidFill>
                <a:latin typeface="Malgun Gothic"/>
                <a:cs typeface="Malgun Gothic"/>
              </a:rPr>
              <a:t>케이크 </a:t>
            </a:r>
            <a:r>
              <a:rPr sz="2250" spc="-215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2250" spc="-5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250" spc="-215" dirty="0">
                <a:solidFill>
                  <a:srgbClr val="333333"/>
                </a:solidFill>
                <a:latin typeface="Malgun Gothic"/>
                <a:cs typeface="Malgun Gothic"/>
              </a:rPr>
              <a:t>제작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02014" y="3416198"/>
            <a:ext cx="2224087" cy="2144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00407" y="3371710"/>
            <a:ext cx="2224084" cy="2224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02014" y="6111786"/>
            <a:ext cx="2224085" cy="1441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0407" y="5996127"/>
            <a:ext cx="2224086" cy="1556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01018" y="5606100"/>
            <a:ext cx="928369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65" dirty="0">
                <a:solidFill>
                  <a:srgbClr val="333333"/>
                </a:solidFill>
                <a:latin typeface="Malgun Gothic"/>
                <a:cs typeface="Malgun Gothic"/>
              </a:rPr>
              <a:t>초콜렛케이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5004" y="5606100"/>
            <a:ext cx="928369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65" dirty="0">
                <a:solidFill>
                  <a:srgbClr val="333333"/>
                </a:solidFill>
                <a:latin typeface="Malgun Gothic"/>
                <a:cs typeface="Malgun Gothic"/>
              </a:rPr>
              <a:t>고구마케이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260" y="1146457"/>
            <a:ext cx="440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27" y="195719"/>
            <a:ext cx="1459230" cy="178435"/>
          </a:xfrm>
          <a:custGeom>
            <a:avLst/>
            <a:gdLst/>
            <a:ahLst/>
            <a:cxnLst/>
            <a:rect l="l" t="t" r="r" b="b"/>
            <a:pathLst>
              <a:path w="1459230" h="178435">
                <a:moveTo>
                  <a:pt x="1432306" y="177927"/>
                </a:moveTo>
                <a:lnTo>
                  <a:pt x="26689" y="177927"/>
                </a:lnTo>
                <a:lnTo>
                  <a:pt x="16303" y="175828"/>
                </a:lnTo>
                <a:lnTo>
                  <a:pt x="7820" y="170106"/>
                </a:lnTo>
                <a:lnTo>
                  <a:pt x="2098" y="161622"/>
                </a:lnTo>
                <a:lnTo>
                  <a:pt x="0" y="151237"/>
                </a:lnTo>
                <a:lnTo>
                  <a:pt x="0" y="26689"/>
                </a:lnTo>
                <a:lnTo>
                  <a:pt x="2098" y="16304"/>
                </a:lnTo>
                <a:lnTo>
                  <a:pt x="7820" y="7820"/>
                </a:lnTo>
                <a:lnTo>
                  <a:pt x="16303" y="2098"/>
                </a:lnTo>
                <a:lnTo>
                  <a:pt x="26689" y="0"/>
                </a:lnTo>
                <a:lnTo>
                  <a:pt x="1432306" y="0"/>
                </a:lnTo>
                <a:lnTo>
                  <a:pt x="1442692" y="2098"/>
                </a:lnTo>
                <a:lnTo>
                  <a:pt x="1451178" y="7820"/>
                </a:lnTo>
                <a:lnTo>
                  <a:pt x="1456901" y="16304"/>
                </a:lnTo>
                <a:lnTo>
                  <a:pt x="1459001" y="26689"/>
                </a:lnTo>
                <a:lnTo>
                  <a:pt x="1459001" y="151237"/>
                </a:lnTo>
                <a:lnTo>
                  <a:pt x="1456901" y="161622"/>
                </a:lnTo>
                <a:lnTo>
                  <a:pt x="1451178" y="170106"/>
                </a:lnTo>
                <a:lnTo>
                  <a:pt x="1442692" y="175828"/>
                </a:lnTo>
                <a:lnTo>
                  <a:pt x="1432306" y="177927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604" y="214854"/>
            <a:ext cx="137668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로그인,아이디,비밀번호찾기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396" y="189454"/>
            <a:ext cx="11252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주문케익</a:t>
            </a:r>
            <a:r>
              <a:rPr sz="11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상세설정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6917" y="180557"/>
            <a:ext cx="3816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8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036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8955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921" y="1788160"/>
            <a:ext cx="8060690" cy="5765165"/>
          </a:xfrm>
          <a:custGeom>
            <a:avLst/>
            <a:gdLst/>
            <a:ahLst/>
            <a:cxnLst/>
            <a:rect l="l" t="t" r="r" b="b"/>
            <a:pathLst>
              <a:path w="8060690" h="5765165">
                <a:moveTo>
                  <a:pt x="0" y="0"/>
                </a:moveTo>
                <a:lnTo>
                  <a:pt x="8060080" y="0"/>
                </a:lnTo>
                <a:lnTo>
                  <a:pt x="8060080" y="5764834"/>
                </a:lnTo>
                <a:lnTo>
                  <a:pt x="0" y="5764834"/>
                </a:lnTo>
                <a:lnTo>
                  <a:pt x="0" y="0"/>
                </a:lnTo>
                <a:close/>
              </a:path>
            </a:pathLst>
          </a:custGeom>
          <a:solidFill>
            <a:srgbClr val="F4CF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" y="1071998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" y="1383370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6" y="106755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5604" y="106755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0992" y="1159155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1729" y="1159155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6746" y="1159155"/>
            <a:ext cx="810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6481" y="1159155"/>
            <a:ext cx="585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20886" y="729499"/>
            <a:ext cx="1485696" cy="2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1998" y="800670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82" y="124548"/>
                </a:moveTo>
                <a:lnTo>
                  <a:pt x="5067" y="124548"/>
                </a:lnTo>
                <a:lnTo>
                  <a:pt x="0" y="120378"/>
                </a:lnTo>
                <a:lnTo>
                  <a:pt x="0" y="116987"/>
                </a:lnTo>
                <a:lnTo>
                  <a:pt x="42824" y="81716"/>
                </a:lnTo>
                <a:lnTo>
                  <a:pt x="37153" y="74835"/>
                </a:lnTo>
                <a:lnTo>
                  <a:pt x="32899" y="67205"/>
                </a:lnTo>
                <a:lnTo>
                  <a:pt x="30226" y="58954"/>
                </a:lnTo>
                <a:lnTo>
                  <a:pt x="29298" y="50209"/>
                </a:lnTo>
                <a:lnTo>
                  <a:pt x="34091" y="30665"/>
                </a:lnTo>
                <a:lnTo>
                  <a:pt x="47159" y="14705"/>
                </a:lnTo>
                <a:lnTo>
                  <a:pt x="66541" y="3945"/>
                </a:lnTo>
                <a:lnTo>
                  <a:pt x="90271" y="0"/>
                </a:lnTo>
                <a:lnTo>
                  <a:pt x="114002" y="3945"/>
                </a:lnTo>
                <a:lnTo>
                  <a:pt x="120807" y="7724"/>
                </a:lnTo>
                <a:lnTo>
                  <a:pt x="90271" y="7724"/>
                </a:lnTo>
                <a:lnTo>
                  <a:pt x="70209" y="11067"/>
                </a:lnTo>
                <a:lnTo>
                  <a:pt x="53809" y="20180"/>
                </a:lnTo>
                <a:lnTo>
                  <a:pt x="42744" y="33687"/>
                </a:lnTo>
                <a:lnTo>
                  <a:pt x="38684" y="50209"/>
                </a:lnTo>
                <a:lnTo>
                  <a:pt x="42744" y="66731"/>
                </a:lnTo>
                <a:lnTo>
                  <a:pt x="53809" y="80236"/>
                </a:lnTo>
                <a:lnTo>
                  <a:pt x="70083" y="89279"/>
                </a:lnTo>
                <a:lnTo>
                  <a:pt x="52006" y="89279"/>
                </a:lnTo>
                <a:lnTo>
                  <a:pt x="9182" y="124548"/>
                </a:lnTo>
                <a:close/>
              </a:path>
              <a:path w="151765" h="125094">
                <a:moveTo>
                  <a:pt x="120808" y="92693"/>
                </a:moveTo>
                <a:lnTo>
                  <a:pt x="90271" y="92693"/>
                </a:lnTo>
                <a:lnTo>
                  <a:pt x="110333" y="89349"/>
                </a:lnTo>
                <a:lnTo>
                  <a:pt x="126733" y="80236"/>
                </a:lnTo>
                <a:lnTo>
                  <a:pt x="137798" y="66731"/>
                </a:lnTo>
                <a:lnTo>
                  <a:pt x="141858" y="50209"/>
                </a:lnTo>
                <a:lnTo>
                  <a:pt x="137798" y="33687"/>
                </a:lnTo>
                <a:lnTo>
                  <a:pt x="126733" y="20180"/>
                </a:lnTo>
                <a:lnTo>
                  <a:pt x="110333" y="11067"/>
                </a:lnTo>
                <a:lnTo>
                  <a:pt x="90271" y="7724"/>
                </a:lnTo>
                <a:lnTo>
                  <a:pt x="120807" y="7724"/>
                </a:lnTo>
                <a:lnTo>
                  <a:pt x="133383" y="14705"/>
                </a:lnTo>
                <a:lnTo>
                  <a:pt x="146451" y="30665"/>
                </a:lnTo>
                <a:lnTo>
                  <a:pt x="151244" y="50209"/>
                </a:lnTo>
                <a:lnTo>
                  <a:pt x="146451" y="69753"/>
                </a:lnTo>
                <a:lnTo>
                  <a:pt x="133383" y="85712"/>
                </a:lnTo>
                <a:lnTo>
                  <a:pt x="120808" y="92693"/>
                </a:lnTo>
                <a:close/>
              </a:path>
              <a:path w="151765" h="125094">
                <a:moveTo>
                  <a:pt x="90271" y="100417"/>
                </a:moveTo>
                <a:lnTo>
                  <a:pt x="79652" y="99654"/>
                </a:lnTo>
                <a:lnTo>
                  <a:pt x="69634" y="97455"/>
                </a:lnTo>
                <a:lnTo>
                  <a:pt x="60367" y="93952"/>
                </a:lnTo>
                <a:lnTo>
                  <a:pt x="52006" y="89279"/>
                </a:lnTo>
                <a:lnTo>
                  <a:pt x="70083" y="89279"/>
                </a:lnTo>
                <a:lnTo>
                  <a:pt x="90271" y="92693"/>
                </a:lnTo>
                <a:lnTo>
                  <a:pt x="120808" y="92693"/>
                </a:lnTo>
                <a:lnTo>
                  <a:pt x="114002" y="96472"/>
                </a:lnTo>
                <a:lnTo>
                  <a:pt x="90271" y="10041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5967" y="560468"/>
            <a:ext cx="1717039" cy="400685"/>
          </a:xfrm>
          <a:custGeom>
            <a:avLst/>
            <a:gdLst/>
            <a:ahLst/>
            <a:cxnLst/>
            <a:rect l="l" t="t" r="r" b="b"/>
            <a:pathLst>
              <a:path w="1717039" h="400684">
                <a:moveTo>
                  <a:pt x="1521269" y="400335"/>
                </a:moveTo>
                <a:lnTo>
                  <a:pt x="195719" y="400335"/>
                </a:lnTo>
                <a:lnTo>
                  <a:pt x="150860" y="395163"/>
                </a:lnTo>
                <a:lnTo>
                  <a:pt x="109670" y="380432"/>
                </a:lnTo>
                <a:lnTo>
                  <a:pt x="73329" y="357320"/>
                </a:lnTo>
                <a:lnTo>
                  <a:pt x="43014" y="327005"/>
                </a:lnTo>
                <a:lnTo>
                  <a:pt x="19902" y="290664"/>
                </a:lnTo>
                <a:lnTo>
                  <a:pt x="5171" y="249475"/>
                </a:lnTo>
                <a:lnTo>
                  <a:pt x="0" y="204616"/>
                </a:lnTo>
                <a:lnTo>
                  <a:pt x="0" y="195719"/>
                </a:lnTo>
                <a:lnTo>
                  <a:pt x="5171" y="150860"/>
                </a:lnTo>
                <a:lnTo>
                  <a:pt x="19902" y="109671"/>
                </a:lnTo>
                <a:lnTo>
                  <a:pt x="43014" y="73330"/>
                </a:lnTo>
                <a:lnTo>
                  <a:pt x="73329" y="43014"/>
                </a:lnTo>
                <a:lnTo>
                  <a:pt x="109670" y="19902"/>
                </a:lnTo>
                <a:lnTo>
                  <a:pt x="150860" y="5172"/>
                </a:lnTo>
                <a:lnTo>
                  <a:pt x="195719" y="0"/>
                </a:lnTo>
                <a:lnTo>
                  <a:pt x="1521269" y="0"/>
                </a:lnTo>
                <a:lnTo>
                  <a:pt x="1566129" y="5172"/>
                </a:lnTo>
                <a:lnTo>
                  <a:pt x="1607318" y="19902"/>
                </a:lnTo>
                <a:lnTo>
                  <a:pt x="1643659" y="43014"/>
                </a:lnTo>
                <a:lnTo>
                  <a:pt x="1673974" y="73330"/>
                </a:lnTo>
                <a:lnTo>
                  <a:pt x="1697086" y="109671"/>
                </a:lnTo>
                <a:lnTo>
                  <a:pt x="1711817" y="150860"/>
                </a:lnTo>
                <a:lnTo>
                  <a:pt x="1716989" y="195719"/>
                </a:lnTo>
                <a:lnTo>
                  <a:pt x="1716989" y="204616"/>
                </a:lnTo>
                <a:lnTo>
                  <a:pt x="1711817" y="249475"/>
                </a:lnTo>
                <a:lnTo>
                  <a:pt x="1697086" y="290664"/>
                </a:lnTo>
                <a:lnTo>
                  <a:pt x="1673974" y="327005"/>
                </a:lnTo>
                <a:lnTo>
                  <a:pt x="1643659" y="357320"/>
                </a:lnTo>
                <a:lnTo>
                  <a:pt x="1607318" y="380432"/>
                </a:lnTo>
                <a:lnTo>
                  <a:pt x="1566129" y="395163"/>
                </a:lnTo>
                <a:lnTo>
                  <a:pt x="1521269" y="40033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02693" y="674917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7830" y="2820136"/>
            <a:ext cx="2446494" cy="235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77004" y="2998063"/>
            <a:ext cx="2704477" cy="266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6422" y="3066008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4">
                <a:moveTo>
                  <a:pt x="64096" y="42151"/>
                </a:moveTo>
                <a:lnTo>
                  <a:pt x="3479" y="42151"/>
                </a:lnTo>
                <a:lnTo>
                  <a:pt x="2415" y="41579"/>
                </a:lnTo>
                <a:lnTo>
                  <a:pt x="0" y="38887"/>
                </a:lnTo>
                <a:lnTo>
                  <a:pt x="0" y="35953"/>
                </a:lnTo>
                <a:lnTo>
                  <a:pt x="30759" y="1968"/>
                </a:lnTo>
                <a:lnTo>
                  <a:pt x="30861" y="1803"/>
                </a:lnTo>
                <a:lnTo>
                  <a:pt x="32473" y="0"/>
                </a:lnTo>
                <a:lnTo>
                  <a:pt x="35115" y="0"/>
                </a:lnTo>
                <a:lnTo>
                  <a:pt x="67551" y="35953"/>
                </a:lnTo>
                <a:lnTo>
                  <a:pt x="67551" y="38887"/>
                </a:lnTo>
                <a:lnTo>
                  <a:pt x="65948" y="40678"/>
                </a:lnTo>
                <a:lnTo>
                  <a:pt x="65150" y="41579"/>
                </a:lnTo>
                <a:lnTo>
                  <a:pt x="64096" y="42151"/>
                </a:lnTo>
                <a:close/>
              </a:path>
              <a:path w="67945" h="42544">
                <a:moveTo>
                  <a:pt x="65925" y="40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6422" y="3173209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4">
                <a:moveTo>
                  <a:pt x="65921" y="1473"/>
                </a:moveTo>
                <a:lnTo>
                  <a:pt x="1650" y="1473"/>
                </a:lnTo>
                <a:lnTo>
                  <a:pt x="2413" y="584"/>
                </a:lnTo>
                <a:lnTo>
                  <a:pt x="3467" y="0"/>
                </a:lnTo>
                <a:lnTo>
                  <a:pt x="64071" y="0"/>
                </a:lnTo>
                <a:lnTo>
                  <a:pt x="65112" y="546"/>
                </a:lnTo>
                <a:lnTo>
                  <a:pt x="65921" y="1473"/>
                </a:lnTo>
                <a:close/>
              </a:path>
              <a:path w="67945" h="42544">
                <a:moveTo>
                  <a:pt x="35077" y="42151"/>
                </a:moveTo>
                <a:lnTo>
                  <a:pt x="32435" y="42151"/>
                </a:lnTo>
                <a:lnTo>
                  <a:pt x="0" y="6197"/>
                </a:lnTo>
                <a:lnTo>
                  <a:pt x="0" y="3263"/>
                </a:lnTo>
                <a:lnTo>
                  <a:pt x="1638" y="1460"/>
                </a:lnTo>
                <a:lnTo>
                  <a:pt x="65921" y="1473"/>
                </a:lnTo>
                <a:lnTo>
                  <a:pt x="67551" y="3263"/>
                </a:lnTo>
                <a:lnTo>
                  <a:pt x="67551" y="6197"/>
                </a:lnTo>
                <a:lnTo>
                  <a:pt x="65925" y="8013"/>
                </a:lnTo>
                <a:lnTo>
                  <a:pt x="36804" y="40182"/>
                </a:lnTo>
                <a:lnTo>
                  <a:pt x="36703" y="40347"/>
                </a:lnTo>
                <a:lnTo>
                  <a:pt x="35077" y="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5894" y="3362820"/>
            <a:ext cx="2695587" cy="266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6422" y="3430752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4096" y="42151"/>
                </a:moveTo>
                <a:lnTo>
                  <a:pt x="3479" y="42151"/>
                </a:lnTo>
                <a:lnTo>
                  <a:pt x="2438" y="41617"/>
                </a:lnTo>
                <a:lnTo>
                  <a:pt x="1630" y="40690"/>
                </a:lnTo>
                <a:lnTo>
                  <a:pt x="0" y="38900"/>
                </a:lnTo>
                <a:lnTo>
                  <a:pt x="0" y="35953"/>
                </a:lnTo>
                <a:lnTo>
                  <a:pt x="30759" y="1981"/>
                </a:lnTo>
                <a:lnTo>
                  <a:pt x="30861" y="1816"/>
                </a:lnTo>
                <a:lnTo>
                  <a:pt x="32473" y="0"/>
                </a:lnTo>
                <a:lnTo>
                  <a:pt x="35115" y="0"/>
                </a:lnTo>
                <a:lnTo>
                  <a:pt x="67551" y="35953"/>
                </a:lnTo>
                <a:lnTo>
                  <a:pt x="67551" y="38900"/>
                </a:lnTo>
                <a:lnTo>
                  <a:pt x="65937" y="40690"/>
                </a:lnTo>
                <a:lnTo>
                  <a:pt x="65150" y="41579"/>
                </a:lnTo>
                <a:lnTo>
                  <a:pt x="64096" y="42151"/>
                </a:lnTo>
                <a:close/>
              </a:path>
              <a:path w="67945" h="42545">
                <a:moveTo>
                  <a:pt x="65925" y="40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6422" y="3537965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5920" y="1460"/>
                </a:moveTo>
                <a:lnTo>
                  <a:pt x="1650" y="1460"/>
                </a:lnTo>
                <a:lnTo>
                  <a:pt x="2413" y="571"/>
                </a:lnTo>
                <a:lnTo>
                  <a:pt x="3467" y="0"/>
                </a:lnTo>
                <a:lnTo>
                  <a:pt x="64071" y="0"/>
                </a:lnTo>
                <a:lnTo>
                  <a:pt x="65112" y="533"/>
                </a:lnTo>
                <a:lnTo>
                  <a:pt x="65920" y="1460"/>
                </a:lnTo>
                <a:close/>
              </a:path>
              <a:path w="67945" h="42545">
                <a:moveTo>
                  <a:pt x="35077" y="42151"/>
                </a:moveTo>
                <a:lnTo>
                  <a:pt x="32435" y="42151"/>
                </a:lnTo>
                <a:lnTo>
                  <a:pt x="0" y="6197"/>
                </a:lnTo>
                <a:lnTo>
                  <a:pt x="0" y="3263"/>
                </a:lnTo>
                <a:lnTo>
                  <a:pt x="1638" y="1447"/>
                </a:lnTo>
                <a:lnTo>
                  <a:pt x="65920" y="1460"/>
                </a:lnTo>
                <a:lnTo>
                  <a:pt x="67551" y="3263"/>
                </a:lnTo>
                <a:lnTo>
                  <a:pt x="67551" y="6197"/>
                </a:lnTo>
                <a:lnTo>
                  <a:pt x="36804" y="40170"/>
                </a:lnTo>
                <a:lnTo>
                  <a:pt x="36703" y="40335"/>
                </a:lnTo>
                <a:lnTo>
                  <a:pt x="35077" y="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5894" y="4083418"/>
            <a:ext cx="2695587" cy="266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36422" y="4151363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4096" y="42151"/>
                </a:moveTo>
                <a:lnTo>
                  <a:pt x="3479" y="42151"/>
                </a:lnTo>
                <a:lnTo>
                  <a:pt x="2438" y="41605"/>
                </a:lnTo>
                <a:lnTo>
                  <a:pt x="0" y="38887"/>
                </a:lnTo>
                <a:lnTo>
                  <a:pt x="0" y="35953"/>
                </a:lnTo>
                <a:lnTo>
                  <a:pt x="30759" y="1968"/>
                </a:lnTo>
                <a:lnTo>
                  <a:pt x="30861" y="1803"/>
                </a:lnTo>
                <a:lnTo>
                  <a:pt x="32473" y="0"/>
                </a:lnTo>
                <a:lnTo>
                  <a:pt x="35115" y="0"/>
                </a:lnTo>
                <a:lnTo>
                  <a:pt x="67551" y="35953"/>
                </a:lnTo>
                <a:lnTo>
                  <a:pt x="67551" y="38887"/>
                </a:lnTo>
                <a:lnTo>
                  <a:pt x="65948" y="40678"/>
                </a:lnTo>
                <a:lnTo>
                  <a:pt x="65150" y="41567"/>
                </a:lnTo>
                <a:lnTo>
                  <a:pt x="64096" y="42151"/>
                </a:lnTo>
                <a:close/>
              </a:path>
              <a:path w="67945" h="42545">
                <a:moveTo>
                  <a:pt x="65925" y="40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6422" y="4258564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5948" y="1473"/>
                </a:moveTo>
                <a:lnTo>
                  <a:pt x="1650" y="1473"/>
                </a:lnTo>
                <a:lnTo>
                  <a:pt x="2413" y="584"/>
                </a:lnTo>
                <a:lnTo>
                  <a:pt x="3467" y="0"/>
                </a:lnTo>
                <a:lnTo>
                  <a:pt x="64071" y="0"/>
                </a:lnTo>
                <a:lnTo>
                  <a:pt x="65112" y="546"/>
                </a:lnTo>
                <a:lnTo>
                  <a:pt x="65874" y="1422"/>
                </a:lnTo>
                <a:close/>
              </a:path>
              <a:path w="67945" h="42545">
                <a:moveTo>
                  <a:pt x="35077" y="42151"/>
                </a:moveTo>
                <a:lnTo>
                  <a:pt x="32435" y="42151"/>
                </a:lnTo>
                <a:lnTo>
                  <a:pt x="0" y="6197"/>
                </a:lnTo>
                <a:lnTo>
                  <a:pt x="0" y="3263"/>
                </a:lnTo>
                <a:lnTo>
                  <a:pt x="1638" y="1447"/>
                </a:lnTo>
                <a:lnTo>
                  <a:pt x="65948" y="1473"/>
                </a:lnTo>
                <a:lnTo>
                  <a:pt x="67551" y="3263"/>
                </a:lnTo>
                <a:lnTo>
                  <a:pt x="67551" y="6197"/>
                </a:lnTo>
                <a:lnTo>
                  <a:pt x="65925" y="8013"/>
                </a:lnTo>
                <a:lnTo>
                  <a:pt x="36804" y="40182"/>
                </a:lnTo>
                <a:lnTo>
                  <a:pt x="36703" y="40347"/>
                </a:lnTo>
                <a:lnTo>
                  <a:pt x="35077" y="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5894" y="4412589"/>
            <a:ext cx="2695587" cy="2668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36422" y="4480521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4096" y="42151"/>
                </a:moveTo>
                <a:lnTo>
                  <a:pt x="3479" y="42151"/>
                </a:lnTo>
                <a:lnTo>
                  <a:pt x="2438" y="41617"/>
                </a:lnTo>
                <a:lnTo>
                  <a:pt x="1630" y="40690"/>
                </a:lnTo>
                <a:lnTo>
                  <a:pt x="0" y="38887"/>
                </a:lnTo>
                <a:lnTo>
                  <a:pt x="0" y="35953"/>
                </a:lnTo>
                <a:lnTo>
                  <a:pt x="30759" y="1981"/>
                </a:lnTo>
                <a:lnTo>
                  <a:pt x="30861" y="1816"/>
                </a:lnTo>
                <a:lnTo>
                  <a:pt x="32473" y="0"/>
                </a:lnTo>
                <a:lnTo>
                  <a:pt x="35115" y="0"/>
                </a:lnTo>
                <a:lnTo>
                  <a:pt x="67551" y="35953"/>
                </a:lnTo>
                <a:lnTo>
                  <a:pt x="67551" y="38887"/>
                </a:lnTo>
                <a:lnTo>
                  <a:pt x="65937" y="40690"/>
                </a:lnTo>
                <a:lnTo>
                  <a:pt x="65150" y="41579"/>
                </a:lnTo>
                <a:lnTo>
                  <a:pt x="64096" y="42151"/>
                </a:lnTo>
                <a:close/>
              </a:path>
              <a:path w="67945" h="42545">
                <a:moveTo>
                  <a:pt x="65925" y="40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6422" y="4587735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5921" y="1460"/>
                </a:moveTo>
                <a:lnTo>
                  <a:pt x="1650" y="1460"/>
                </a:lnTo>
                <a:lnTo>
                  <a:pt x="2413" y="571"/>
                </a:lnTo>
                <a:lnTo>
                  <a:pt x="3467" y="0"/>
                </a:lnTo>
                <a:lnTo>
                  <a:pt x="64071" y="0"/>
                </a:lnTo>
                <a:lnTo>
                  <a:pt x="65112" y="533"/>
                </a:lnTo>
                <a:lnTo>
                  <a:pt x="65921" y="1460"/>
                </a:lnTo>
                <a:close/>
              </a:path>
              <a:path w="67945" h="42545">
                <a:moveTo>
                  <a:pt x="35077" y="42151"/>
                </a:moveTo>
                <a:lnTo>
                  <a:pt x="32435" y="42151"/>
                </a:lnTo>
                <a:lnTo>
                  <a:pt x="0" y="6197"/>
                </a:lnTo>
                <a:lnTo>
                  <a:pt x="0" y="3251"/>
                </a:lnTo>
                <a:lnTo>
                  <a:pt x="1638" y="1447"/>
                </a:lnTo>
                <a:lnTo>
                  <a:pt x="65921" y="1460"/>
                </a:lnTo>
                <a:lnTo>
                  <a:pt x="67551" y="3251"/>
                </a:lnTo>
                <a:lnTo>
                  <a:pt x="67551" y="6197"/>
                </a:lnTo>
                <a:lnTo>
                  <a:pt x="36804" y="40170"/>
                </a:lnTo>
                <a:lnTo>
                  <a:pt x="36703" y="40335"/>
                </a:lnTo>
                <a:lnTo>
                  <a:pt x="35077" y="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85894" y="4732858"/>
            <a:ext cx="2695587" cy="2668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6422" y="4800790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4096" y="42151"/>
                </a:moveTo>
                <a:lnTo>
                  <a:pt x="3479" y="42151"/>
                </a:lnTo>
                <a:lnTo>
                  <a:pt x="2438" y="41617"/>
                </a:lnTo>
                <a:lnTo>
                  <a:pt x="1630" y="40690"/>
                </a:lnTo>
                <a:lnTo>
                  <a:pt x="0" y="38887"/>
                </a:lnTo>
                <a:lnTo>
                  <a:pt x="0" y="35953"/>
                </a:lnTo>
                <a:lnTo>
                  <a:pt x="30759" y="1981"/>
                </a:lnTo>
                <a:lnTo>
                  <a:pt x="30861" y="1816"/>
                </a:lnTo>
                <a:lnTo>
                  <a:pt x="32473" y="0"/>
                </a:lnTo>
                <a:lnTo>
                  <a:pt x="35115" y="0"/>
                </a:lnTo>
                <a:lnTo>
                  <a:pt x="67551" y="35953"/>
                </a:lnTo>
                <a:lnTo>
                  <a:pt x="67551" y="38887"/>
                </a:lnTo>
                <a:lnTo>
                  <a:pt x="65937" y="40690"/>
                </a:lnTo>
                <a:lnTo>
                  <a:pt x="65150" y="41579"/>
                </a:lnTo>
                <a:lnTo>
                  <a:pt x="64096" y="42151"/>
                </a:lnTo>
                <a:close/>
              </a:path>
              <a:path w="67945" h="42545">
                <a:moveTo>
                  <a:pt x="65925" y="407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6422" y="4908003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5921" y="1460"/>
                </a:moveTo>
                <a:lnTo>
                  <a:pt x="1650" y="1460"/>
                </a:lnTo>
                <a:lnTo>
                  <a:pt x="2413" y="571"/>
                </a:lnTo>
                <a:lnTo>
                  <a:pt x="3467" y="0"/>
                </a:lnTo>
                <a:lnTo>
                  <a:pt x="64071" y="0"/>
                </a:lnTo>
                <a:lnTo>
                  <a:pt x="65112" y="533"/>
                </a:lnTo>
                <a:lnTo>
                  <a:pt x="65921" y="1460"/>
                </a:lnTo>
                <a:close/>
              </a:path>
              <a:path w="67945" h="42545">
                <a:moveTo>
                  <a:pt x="35077" y="42151"/>
                </a:moveTo>
                <a:lnTo>
                  <a:pt x="32435" y="42151"/>
                </a:lnTo>
                <a:lnTo>
                  <a:pt x="0" y="6197"/>
                </a:lnTo>
                <a:lnTo>
                  <a:pt x="0" y="3251"/>
                </a:lnTo>
                <a:lnTo>
                  <a:pt x="1638" y="1447"/>
                </a:lnTo>
                <a:lnTo>
                  <a:pt x="65921" y="1460"/>
                </a:lnTo>
                <a:lnTo>
                  <a:pt x="67551" y="3251"/>
                </a:lnTo>
                <a:lnTo>
                  <a:pt x="67551" y="6197"/>
                </a:lnTo>
                <a:lnTo>
                  <a:pt x="36804" y="40170"/>
                </a:lnTo>
                <a:lnTo>
                  <a:pt x="36703" y="40335"/>
                </a:lnTo>
                <a:lnTo>
                  <a:pt x="35077" y="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7830" y="7472921"/>
            <a:ext cx="4634995" cy="800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5921" y="6805701"/>
            <a:ext cx="8060690" cy="0"/>
          </a:xfrm>
          <a:custGeom>
            <a:avLst/>
            <a:gdLst/>
            <a:ahLst/>
            <a:cxnLst/>
            <a:rect l="l" t="t" r="r" b="b"/>
            <a:pathLst>
              <a:path w="8060690">
                <a:moveTo>
                  <a:pt x="0" y="0"/>
                </a:moveTo>
                <a:lnTo>
                  <a:pt x="8060081" y="0"/>
                </a:lnTo>
              </a:path>
            </a:pathLst>
          </a:custGeom>
          <a:ln w="8896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43862" y="2014524"/>
            <a:ext cx="12439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초코렛</a:t>
            </a:r>
            <a:r>
              <a:rPr sz="1650" spc="-3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케이크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03687" y="3843223"/>
            <a:ext cx="2642235" cy="0"/>
          </a:xfrm>
          <a:custGeom>
            <a:avLst/>
            <a:gdLst/>
            <a:ahLst/>
            <a:cxnLst/>
            <a:rect l="l" t="t" r="r" b="b"/>
            <a:pathLst>
              <a:path w="2642234">
                <a:moveTo>
                  <a:pt x="0" y="0"/>
                </a:moveTo>
                <a:lnTo>
                  <a:pt x="2642212" y="0"/>
                </a:lnTo>
              </a:path>
            </a:pathLst>
          </a:custGeom>
          <a:ln w="8896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7004" y="5222151"/>
            <a:ext cx="2668892" cy="6138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64297" y="2783349"/>
            <a:ext cx="1420495" cy="282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필수 선택</a:t>
            </a:r>
            <a:r>
              <a:rPr sz="80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사항</a:t>
            </a:r>
            <a:endParaRPr sz="800">
              <a:latin typeface="Malgun Gothic"/>
              <a:cs typeface="Malgun Gothic"/>
            </a:endParaRPr>
          </a:p>
          <a:p>
            <a:pPr marL="30480" marR="5080" indent="-8890">
              <a:lnSpc>
                <a:spcPts val="2870"/>
              </a:lnSpc>
              <a:spcBef>
                <a:spcPts val="195"/>
              </a:spcBef>
            </a:pP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사이즈(호)를</a:t>
            </a:r>
            <a:r>
              <a:rPr sz="95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선택해주세요 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단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수를</a:t>
            </a:r>
            <a:r>
              <a:rPr sz="95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선택해주세요</a:t>
            </a:r>
            <a:endParaRPr sz="950">
              <a:latin typeface="Malgun Gothic"/>
              <a:cs typeface="Malgun Gothic"/>
            </a:endParaRPr>
          </a:p>
          <a:p>
            <a:pPr marL="30480" marR="759460" indent="-17780">
              <a:lnSpc>
                <a:spcPct val="228300"/>
              </a:lnSpc>
              <a:spcBef>
                <a:spcPts val="420"/>
              </a:spcBef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추가 선택 사항 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선택 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샴페인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선택  기타</a:t>
            </a:r>
            <a:r>
              <a:rPr sz="9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선택</a:t>
            </a:r>
            <a:endParaRPr sz="950">
              <a:latin typeface="Malgun Gothic"/>
              <a:cs typeface="Malgun Gothic"/>
            </a:endParaRPr>
          </a:p>
          <a:p>
            <a:pPr marL="48260">
              <a:lnSpc>
                <a:spcPct val="100000"/>
              </a:lnSpc>
              <a:spcBef>
                <a:spcPts val="710"/>
              </a:spcBef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원하시는 문구를 입력해</a:t>
            </a:r>
            <a:r>
              <a:rPr sz="80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주세요</a:t>
            </a:r>
            <a:endParaRPr sz="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문구를</a:t>
            </a:r>
            <a:r>
              <a:rPr sz="950" spc="-19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입력해주세요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52720" y="6903674"/>
            <a:ext cx="7639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140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  <a:p>
            <a:pPr marL="234950">
              <a:lnSpc>
                <a:spcPct val="100000"/>
              </a:lnSpc>
              <a:spcBef>
                <a:spcPts val="340"/>
              </a:spcBef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사이즈</a:t>
            </a:r>
            <a:r>
              <a:rPr sz="80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예시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23152" y="6058408"/>
            <a:ext cx="622935" cy="498475"/>
          </a:xfrm>
          <a:custGeom>
            <a:avLst/>
            <a:gdLst/>
            <a:ahLst/>
            <a:cxnLst/>
            <a:rect l="l" t="t" r="r" b="b"/>
            <a:pathLst>
              <a:path w="622934" h="498475">
                <a:moveTo>
                  <a:pt x="587159" y="498195"/>
                </a:moveTo>
                <a:lnTo>
                  <a:pt x="35585" y="498195"/>
                </a:lnTo>
                <a:lnTo>
                  <a:pt x="21742" y="495398"/>
                </a:lnTo>
                <a:lnTo>
                  <a:pt x="10429" y="487770"/>
                </a:lnTo>
                <a:lnTo>
                  <a:pt x="2799" y="476458"/>
                </a:lnTo>
                <a:lnTo>
                  <a:pt x="0" y="462610"/>
                </a:lnTo>
                <a:lnTo>
                  <a:pt x="0" y="35585"/>
                </a:lnTo>
                <a:lnTo>
                  <a:pt x="2799" y="21736"/>
                </a:lnTo>
                <a:lnTo>
                  <a:pt x="10429" y="10425"/>
                </a:lnTo>
                <a:lnTo>
                  <a:pt x="21742" y="2797"/>
                </a:lnTo>
                <a:lnTo>
                  <a:pt x="35585" y="0"/>
                </a:lnTo>
                <a:lnTo>
                  <a:pt x="587159" y="0"/>
                </a:lnTo>
                <a:lnTo>
                  <a:pt x="601007" y="2797"/>
                </a:lnTo>
                <a:lnTo>
                  <a:pt x="612319" y="10425"/>
                </a:lnTo>
                <a:lnTo>
                  <a:pt x="619947" y="21736"/>
                </a:lnTo>
                <a:lnTo>
                  <a:pt x="622744" y="35585"/>
                </a:lnTo>
                <a:lnTo>
                  <a:pt x="622744" y="462610"/>
                </a:lnTo>
                <a:lnTo>
                  <a:pt x="619947" y="476458"/>
                </a:lnTo>
                <a:lnTo>
                  <a:pt x="612319" y="487770"/>
                </a:lnTo>
                <a:lnTo>
                  <a:pt x="601007" y="495398"/>
                </a:lnTo>
                <a:lnTo>
                  <a:pt x="587159" y="49819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54937" y="6221171"/>
            <a:ext cx="5562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F3F3F"/>
                </a:solidFill>
                <a:latin typeface="Malgun Gothic"/>
                <a:cs typeface="Malgun Gothic"/>
              </a:rPr>
              <a:t>구매하</a:t>
            </a:r>
            <a:r>
              <a:rPr sz="1100" spc="-80" dirty="0">
                <a:solidFill>
                  <a:srgbClr val="3F3F3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4659" y="1164216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3F3F3F"/>
                </a:solidFill>
                <a:latin typeface="Malgun Gothic"/>
                <a:cs typeface="Malgun Gothic"/>
              </a:rPr>
              <a:t>Logout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5260" y="1146423"/>
            <a:ext cx="440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90" y="190084"/>
            <a:ext cx="16084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일반제품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하기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8012" y="181173"/>
            <a:ext cx="4806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65" dirty="0">
                <a:solidFill>
                  <a:srgbClr val="333333"/>
                </a:solidFill>
                <a:latin typeface="Gill Sans MT"/>
                <a:cs typeface="Gill Sans MT"/>
              </a:rPr>
              <a:t>5 </a:t>
            </a:r>
            <a:r>
              <a:rPr sz="1100" b="1" spc="95" dirty="0">
                <a:solidFill>
                  <a:srgbClr val="333333"/>
                </a:solidFill>
                <a:latin typeface="Gill Sans MT"/>
                <a:cs typeface="Gill Sans MT"/>
              </a:rPr>
              <a:t>/</a:t>
            </a:r>
            <a:r>
              <a:rPr sz="1100" b="1" spc="-20" dirty="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sz="1100" b="1" spc="165" dirty="0">
                <a:solidFill>
                  <a:srgbClr val="333333"/>
                </a:solidFill>
                <a:latin typeface="Gill Sans MT"/>
                <a:cs typeface="Gill Sans MT"/>
              </a:rPr>
              <a:t>53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102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3400" y="445557"/>
            <a:ext cx="0" cy="7102475"/>
          </a:xfrm>
          <a:custGeom>
            <a:avLst/>
            <a:gdLst/>
            <a:ahLst/>
            <a:cxnLst/>
            <a:rect l="l" t="t" r="r" b="b"/>
            <a:pathLst>
              <a:path h="7102475">
                <a:moveTo>
                  <a:pt x="0" y="0"/>
                </a:moveTo>
                <a:lnTo>
                  <a:pt x="0" y="7102204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73868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85759"/>
            <a:ext cx="10684510" cy="0"/>
          </a:xfrm>
          <a:custGeom>
            <a:avLst/>
            <a:gdLst/>
            <a:ahLst/>
            <a:cxnLst/>
            <a:rect l="l" t="t" r="r" b="b"/>
            <a:pathLst>
              <a:path w="10684510">
                <a:moveTo>
                  <a:pt x="0" y="0"/>
                </a:moveTo>
                <a:lnTo>
                  <a:pt x="10684494" y="0"/>
                </a:lnTo>
              </a:path>
            </a:pathLst>
          </a:custGeom>
          <a:ln w="8911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6941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84494" y="1069412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080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712" y="114859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127" y="1166418"/>
            <a:ext cx="3778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3858" y="1161401"/>
            <a:ext cx="3848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064" y="1161401"/>
            <a:ext cx="396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3642" y="1161401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27007" y="730716"/>
            <a:ext cx="1488173" cy="25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8221" y="802005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207" y="124755"/>
                </a:moveTo>
                <a:lnTo>
                  <a:pt x="5080" y="124755"/>
                </a:lnTo>
                <a:lnTo>
                  <a:pt x="0" y="120577"/>
                </a:lnTo>
                <a:lnTo>
                  <a:pt x="0" y="117181"/>
                </a:lnTo>
                <a:lnTo>
                  <a:pt x="42900" y="81852"/>
                </a:lnTo>
                <a:lnTo>
                  <a:pt x="37214" y="74959"/>
                </a:lnTo>
                <a:lnTo>
                  <a:pt x="32953" y="67317"/>
                </a:lnTo>
                <a:lnTo>
                  <a:pt x="30277" y="59052"/>
                </a:lnTo>
                <a:lnTo>
                  <a:pt x="29349" y="50292"/>
                </a:lnTo>
                <a:lnTo>
                  <a:pt x="34149" y="30715"/>
                </a:lnTo>
                <a:lnTo>
                  <a:pt x="47237" y="14729"/>
                </a:lnTo>
                <a:lnTo>
                  <a:pt x="66650" y="3952"/>
                </a:lnTo>
                <a:lnTo>
                  <a:pt x="90424" y="0"/>
                </a:lnTo>
                <a:lnTo>
                  <a:pt x="114197" y="3952"/>
                </a:lnTo>
                <a:lnTo>
                  <a:pt x="121014" y="7736"/>
                </a:lnTo>
                <a:lnTo>
                  <a:pt x="90424" y="7736"/>
                </a:lnTo>
                <a:lnTo>
                  <a:pt x="70326" y="11086"/>
                </a:lnTo>
                <a:lnTo>
                  <a:pt x="53898" y="20214"/>
                </a:lnTo>
                <a:lnTo>
                  <a:pt x="42814" y="33742"/>
                </a:lnTo>
                <a:lnTo>
                  <a:pt x="38747" y="50292"/>
                </a:lnTo>
                <a:lnTo>
                  <a:pt x="42814" y="66841"/>
                </a:lnTo>
                <a:lnTo>
                  <a:pt x="53898" y="80370"/>
                </a:lnTo>
                <a:lnTo>
                  <a:pt x="70200" y="89428"/>
                </a:lnTo>
                <a:lnTo>
                  <a:pt x="52095" y="89428"/>
                </a:lnTo>
                <a:lnTo>
                  <a:pt x="9207" y="124755"/>
                </a:lnTo>
                <a:close/>
              </a:path>
              <a:path w="151765" h="125094">
                <a:moveTo>
                  <a:pt x="121016" y="92847"/>
                </a:moveTo>
                <a:lnTo>
                  <a:pt x="90424" y="92847"/>
                </a:lnTo>
                <a:lnTo>
                  <a:pt x="110521" y="89498"/>
                </a:lnTo>
                <a:lnTo>
                  <a:pt x="126949" y="80370"/>
                </a:lnTo>
                <a:lnTo>
                  <a:pt x="138033" y="66841"/>
                </a:lnTo>
                <a:lnTo>
                  <a:pt x="142100" y="50292"/>
                </a:lnTo>
                <a:lnTo>
                  <a:pt x="138033" y="33742"/>
                </a:lnTo>
                <a:lnTo>
                  <a:pt x="126949" y="20214"/>
                </a:lnTo>
                <a:lnTo>
                  <a:pt x="110521" y="11086"/>
                </a:lnTo>
                <a:lnTo>
                  <a:pt x="90424" y="7736"/>
                </a:lnTo>
                <a:lnTo>
                  <a:pt x="121014" y="7736"/>
                </a:lnTo>
                <a:lnTo>
                  <a:pt x="133610" y="14729"/>
                </a:lnTo>
                <a:lnTo>
                  <a:pt x="146698" y="30715"/>
                </a:lnTo>
                <a:lnTo>
                  <a:pt x="151498" y="50292"/>
                </a:lnTo>
                <a:lnTo>
                  <a:pt x="146698" y="69868"/>
                </a:lnTo>
                <a:lnTo>
                  <a:pt x="133610" y="85855"/>
                </a:lnTo>
                <a:lnTo>
                  <a:pt x="121016" y="92847"/>
                </a:lnTo>
                <a:close/>
              </a:path>
              <a:path w="151765" h="125094">
                <a:moveTo>
                  <a:pt x="90424" y="100585"/>
                </a:moveTo>
                <a:lnTo>
                  <a:pt x="79786" y="99821"/>
                </a:lnTo>
                <a:lnTo>
                  <a:pt x="69749" y="97618"/>
                </a:lnTo>
                <a:lnTo>
                  <a:pt x="60468" y="94109"/>
                </a:lnTo>
                <a:lnTo>
                  <a:pt x="52095" y="89428"/>
                </a:lnTo>
                <a:lnTo>
                  <a:pt x="70200" y="89428"/>
                </a:lnTo>
                <a:lnTo>
                  <a:pt x="90424" y="92847"/>
                </a:lnTo>
                <a:lnTo>
                  <a:pt x="121016" y="92847"/>
                </a:lnTo>
                <a:lnTo>
                  <a:pt x="114197" y="96633"/>
                </a:lnTo>
                <a:lnTo>
                  <a:pt x="90424" y="10058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4494" y="561403"/>
            <a:ext cx="1720214" cy="401320"/>
          </a:xfrm>
          <a:custGeom>
            <a:avLst/>
            <a:gdLst/>
            <a:ahLst/>
            <a:cxnLst/>
            <a:rect l="l" t="t" r="r" b="b"/>
            <a:pathLst>
              <a:path w="1720214" h="401319">
                <a:moveTo>
                  <a:pt x="1523809" y="401002"/>
                </a:moveTo>
                <a:lnTo>
                  <a:pt x="196049" y="401002"/>
                </a:lnTo>
                <a:lnTo>
                  <a:pt x="151115" y="395821"/>
                </a:lnTo>
                <a:lnTo>
                  <a:pt x="109857" y="381066"/>
                </a:lnTo>
                <a:lnTo>
                  <a:pt x="73455" y="357915"/>
                </a:lnTo>
                <a:lnTo>
                  <a:pt x="43088" y="327550"/>
                </a:lnTo>
                <a:lnTo>
                  <a:pt x="19937" y="291148"/>
                </a:lnTo>
                <a:lnTo>
                  <a:pt x="5180" y="249890"/>
                </a:lnTo>
                <a:lnTo>
                  <a:pt x="0" y="204956"/>
                </a:lnTo>
                <a:lnTo>
                  <a:pt x="0" y="196046"/>
                </a:lnTo>
                <a:lnTo>
                  <a:pt x="5180" y="151111"/>
                </a:lnTo>
                <a:lnTo>
                  <a:pt x="19937" y="109854"/>
                </a:lnTo>
                <a:lnTo>
                  <a:pt x="43088" y="73452"/>
                </a:lnTo>
                <a:lnTo>
                  <a:pt x="73455" y="43086"/>
                </a:lnTo>
                <a:lnTo>
                  <a:pt x="109857" y="19936"/>
                </a:lnTo>
                <a:lnTo>
                  <a:pt x="151115" y="5180"/>
                </a:lnTo>
                <a:lnTo>
                  <a:pt x="196049" y="0"/>
                </a:lnTo>
                <a:lnTo>
                  <a:pt x="1523809" y="0"/>
                </a:lnTo>
                <a:lnTo>
                  <a:pt x="1568743" y="5180"/>
                </a:lnTo>
                <a:lnTo>
                  <a:pt x="1610001" y="19936"/>
                </a:lnTo>
                <a:lnTo>
                  <a:pt x="1646404" y="43086"/>
                </a:lnTo>
                <a:lnTo>
                  <a:pt x="1676770" y="73452"/>
                </a:lnTo>
                <a:lnTo>
                  <a:pt x="1699922" y="109854"/>
                </a:lnTo>
                <a:lnTo>
                  <a:pt x="1714678" y="151111"/>
                </a:lnTo>
                <a:lnTo>
                  <a:pt x="1719859" y="196046"/>
                </a:lnTo>
                <a:lnTo>
                  <a:pt x="1719859" y="204956"/>
                </a:lnTo>
                <a:lnTo>
                  <a:pt x="1714678" y="249890"/>
                </a:lnTo>
                <a:lnTo>
                  <a:pt x="1699922" y="291148"/>
                </a:lnTo>
                <a:lnTo>
                  <a:pt x="1676770" y="327550"/>
                </a:lnTo>
                <a:lnTo>
                  <a:pt x="1646404" y="357915"/>
                </a:lnTo>
                <a:lnTo>
                  <a:pt x="1610001" y="381066"/>
                </a:lnTo>
                <a:lnTo>
                  <a:pt x="1568743" y="395821"/>
                </a:lnTo>
                <a:lnTo>
                  <a:pt x="1523809" y="40100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2312" y="676303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399125"/>
            <a:ext cx="10693400" cy="6148705"/>
          </a:xfrm>
          <a:custGeom>
            <a:avLst/>
            <a:gdLst/>
            <a:ahLst/>
            <a:cxnLst/>
            <a:rect l="l" t="t" r="r" b="b"/>
            <a:pathLst>
              <a:path w="10693400" h="6148705">
                <a:moveTo>
                  <a:pt x="0" y="0"/>
                </a:moveTo>
                <a:lnTo>
                  <a:pt x="10693400" y="0"/>
                </a:lnTo>
                <a:lnTo>
                  <a:pt x="10693400" y="6148638"/>
                </a:lnTo>
                <a:lnTo>
                  <a:pt x="0" y="6148638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1518" y="1933727"/>
            <a:ext cx="2237105" cy="516890"/>
          </a:xfrm>
          <a:custGeom>
            <a:avLst/>
            <a:gdLst/>
            <a:ahLst/>
            <a:cxnLst/>
            <a:rect l="l" t="t" r="r" b="b"/>
            <a:pathLst>
              <a:path w="2237104" h="516889">
                <a:moveTo>
                  <a:pt x="1978282" y="516839"/>
                </a:moveTo>
                <a:lnTo>
                  <a:pt x="258423" y="516839"/>
                </a:lnTo>
                <a:lnTo>
                  <a:pt x="211990" y="512673"/>
                </a:lnTo>
                <a:lnTo>
                  <a:pt x="168280" y="500663"/>
                </a:lnTo>
                <a:lnTo>
                  <a:pt x="128024" y="481540"/>
                </a:lnTo>
                <a:lnTo>
                  <a:pt x="91954" y="456037"/>
                </a:lnTo>
                <a:lnTo>
                  <a:pt x="60802" y="424885"/>
                </a:lnTo>
                <a:lnTo>
                  <a:pt x="35298" y="388815"/>
                </a:lnTo>
                <a:lnTo>
                  <a:pt x="16176" y="348560"/>
                </a:lnTo>
                <a:lnTo>
                  <a:pt x="4165" y="304851"/>
                </a:lnTo>
                <a:lnTo>
                  <a:pt x="0" y="258419"/>
                </a:lnTo>
                <a:lnTo>
                  <a:pt x="4165" y="211988"/>
                </a:lnTo>
                <a:lnTo>
                  <a:pt x="16176" y="168278"/>
                </a:lnTo>
                <a:lnTo>
                  <a:pt x="35298" y="128023"/>
                </a:lnTo>
                <a:lnTo>
                  <a:pt x="60802" y="91953"/>
                </a:lnTo>
                <a:lnTo>
                  <a:pt x="91954" y="60801"/>
                </a:lnTo>
                <a:lnTo>
                  <a:pt x="128024" y="35298"/>
                </a:lnTo>
                <a:lnTo>
                  <a:pt x="168280" y="16176"/>
                </a:lnTo>
                <a:lnTo>
                  <a:pt x="211990" y="4165"/>
                </a:lnTo>
                <a:lnTo>
                  <a:pt x="258423" y="0"/>
                </a:lnTo>
                <a:lnTo>
                  <a:pt x="1978282" y="0"/>
                </a:lnTo>
                <a:lnTo>
                  <a:pt x="2024714" y="4165"/>
                </a:lnTo>
                <a:lnTo>
                  <a:pt x="2068423" y="16176"/>
                </a:lnTo>
                <a:lnTo>
                  <a:pt x="2108678" y="35298"/>
                </a:lnTo>
                <a:lnTo>
                  <a:pt x="2144748" y="60801"/>
                </a:lnTo>
                <a:lnTo>
                  <a:pt x="2175900" y="91953"/>
                </a:lnTo>
                <a:lnTo>
                  <a:pt x="2201403" y="128023"/>
                </a:lnTo>
                <a:lnTo>
                  <a:pt x="2220526" y="168278"/>
                </a:lnTo>
                <a:lnTo>
                  <a:pt x="2232536" y="211988"/>
                </a:lnTo>
                <a:lnTo>
                  <a:pt x="2236702" y="258419"/>
                </a:lnTo>
                <a:lnTo>
                  <a:pt x="2232536" y="304851"/>
                </a:lnTo>
                <a:lnTo>
                  <a:pt x="2220526" y="348560"/>
                </a:lnTo>
                <a:lnTo>
                  <a:pt x="2201403" y="388815"/>
                </a:lnTo>
                <a:lnTo>
                  <a:pt x="2175900" y="424885"/>
                </a:lnTo>
                <a:lnTo>
                  <a:pt x="2144748" y="456037"/>
                </a:lnTo>
                <a:lnTo>
                  <a:pt x="2108678" y="481540"/>
                </a:lnTo>
                <a:lnTo>
                  <a:pt x="2068423" y="500663"/>
                </a:lnTo>
                <a:lnTo>
                  <a:pt x="2024714" y="512673"/>
                </a:lnTo>
                <a:lnTo>
                  <a:pt x="1978282" y="516839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92285" y="2040030"/>
            <a:ext cx="11366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결제</a:t>
            </a:r>
            <a:r>
              <a:rPr sz="1900" spc="-204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하기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87361" y="2147595"/>
            <a:ext cx="2201545" cy="205104"/>
          </a:xfrm>
          <a:custGeom>
            <a:avLst/>
            <a:gdLst/>
            <a:ahLst/>
            <a:cxnLst/>
            <a:rect l="l" t="t" r="r" b="b"/>
            <a:pathLst>
              <a:path w="2201545" h="205105">
                <a:moveTo>
                  <a:pt x="2103031" y="204952"/>
                </a:moveTo>
                <a:lnTo>
                  <a:pt x="98018" y="204952"/>
                </a:lnTo>
                <a:lnTo>
                  <a:pt x="59873" y="197245"/>
                </a:lnTo>
                <a:lnTo>
                  <a:pt x="28716" y="176231"/>
                </a:lnTo>
                <a:lnTo>
                  <a:pt x="7705" y="145073"/>
                </a:lnTo>
                <a:lnTo>
                  <a:pt x="0" y="106934"/>
                </a:lnTo>
                <a:lnTo>
                  <a:pt x="0" y="98018"/>
                </a:lnTo>
                <a:lnTo>
                  <a:pt x="7705" y="59878"/>
                </a:lnTo>
                <a:lnTo>
                  <a:pt x="28716" y="28721"/>
                </a:lnTo>
                <a:lnTo>
                  <a:pt x="59873" y="7707"/>
                </a:lnTo>
                <a:lnTo>
                  <a:pt x="98018" y="0"/>
                </a:lnTo>
                <a:lnTo>
                  <a:pt x="2103031" y="0"/>
                </a:lnTo>
                <a:lnTo>
                  <a:pt x="2141176" y="7707"/>
                </a:lnTo>
                <a:lnTo>
                  <a:pt x="2172333" y="28721"/>
                </a:lnTo>
                <a:lnTo>
                  <a:pt x="2193344" y="59878"/>
                </a:lnTo>
                <a:lnTo>
                  <a:pt x="2201049" y="98018"/>
                </a:lnTo>
                <a:lnTo>
                  <a:pt x="2201049" y="106934"/>
                </a:lnTo>
                <a:lnTo>
                  <a:pt x="2193344" y="145073"/>
                </a:lnTo>
                <a:lnTo>
                  <a:pt x="2172333" y="176231"/>
                </a:lnTo>
                <a:lnTo>
                  <a:pt x="2141176" y="197245"/>
                </a:lnTo>
                <a:lnTo>
                  <a:pt x="2103031" y="204952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02396" y="2164469"/>
            <a:ext cx="13709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BDBDBD"/>
                </a:solidFill>
                <a:latin typeface="Malgun Gothic"/>
                <a:cs typeface="Malgun Gothic"/>
              </a:rPr>
              <a:t>Home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35" dirty="0">
                <a:solidFill>
                  <a:srgbClr val="BDBDBD"/>
                </a:solidFill>
                <a:latin typeface="Malgun Gothic"/>
                <a:cs typeface="Malgun Gothic"/>
              </a:rPr>
              <a:t>My </a:t>
            </a:r>
            <a:r>
              <a:rPr sz="850" dirty="0">
                <a:solidFill>
                  <a:srgbClr val="BDBDBD"/>
                </a:solidFill>
                <a:latin typeface="Malgun Gothic"/>
                <a:cs typeface="Malgun Gothic"/>
              </a:rPr>
              <a:t>page</a:t>
            </a:r>
            <a:r>
              <a:rPr sz="850" spc="-125" dirty="0">
                <a:solidFill>
                  <a:srgbClr val="BDBDBD"/>
                </a:solidFill>
                <a:latin typeface="Malgun Gothic"/>
                <a:cs typeface="Malgun Gothic"/>
              </a:rPr>
              <a:t> </a:t>
            </a:r>
            <a:r>
              <a:rPr sz="850" spc="-135" dirty="0">
                <a:solidFill>
                  <a:srgbClr val="BDBDBD"/>
                </a:solidFill>
                <a:latin typeface="Malgun Gothic"/>
                <a:cs typeface="Malgun Gothic"/>
              </a:rPr>
              <a:t>&gt; </a:t>
            </a:r>
            <a:r>
              <a:rPr sz="850" spc="-85" dirty="0">
                <a:solidFill>
                  <a:srgbClr val="BDBDBD"/>
                </a:solidFill>
                <a:latin typeface="Malgun Gothic"/>
                <a:cs typeface="Malgun Gothic"/>
              </a:rPr>
              <a:t>장바구니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6074" y="2566489"/>
            <a:ext cx="8492490" cy="4981575"/>
          </a:xfrm>
          <a:custGeom>
            <a:avLst/>
            <a:gdLst/>
            <a:ahLst/>
            <a:cxnLst/>
            <a:rect l="l" t="t" r="r" b="b"/>
            <a:pathLst>
              <a:path w="8492490" h="4981575">
                <a:moveTo>
                  <a:pt x="0" y="0"/>
                </a:moveTo>
                <a:lnTo>
                  <a:pt x="8492337" y="0"/>
                </a:lnTo>
                <a:lnTo>
                  <a:pt x="8492337" y="4981274"/>
                </a:lnTo>
                <a:lnTo>
                  <a:pt x="0" y="4981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22224" y="1161401"/>
            <a:ext cx="8121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9884" y="3074425"/>
            <a:ext cx="1443990" cy="721995"/>
          </a:xfrm>
          <a:custGeom>
            <a:avLst/>
            <a:gdLst/>
            <a:ahLst/>
            <a:cxnLst/>
            <a:rect l="l" t="t" r="r" b="b"/>
            <a:pathLst>
              <a:path w="1443989" h="721995">
                <a:moveTo>
                  <a:pt x="0" y="0"/>
                </a:moveTo>
                <a:lnTo>
                  <a:pt x="1443609" y="0"/>
                </a:lnTo>
                <a:lnTo>
                  <a:pt x="1443609" y="721804"/>
                </a:lnTo>
                <a:lnTo>
                  <a:pt x="0" y="72180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9884" y="3796230"/>
            <a:ext cx="1443990" cy="721995"/>
          </a:xfrm>
          <a:custGeom>
            <a:avLst/>
            <a:gdLst/>
            <a:ahLst/>
            <a:cxnLst/>
            <a:rect l="l" t="t" r="r" b="b"/>
            <a:pathLst>
              <a:path w="1443989" h="721995">
                <a:moveTo>
                  <a:pt x="0" y="0"/>
                </a:moveTo>
                <a:lnTo>
                  <a:pt x="1443609" y="0"/>
                </a:lnTo>
                <a:lnTo>
                  <a:pt x="1443609" y="721804"/>
                </a:lnTo>
                <a:lnTo>
                  <a:pt x="0" y="72180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9884" y="4518035"/>
            <a:ext cx="1443990" cy="721995"/>
          </a:xfrm>
          <a:custGeom>
            <a:avLst/>
            <a:gdLst/>
            <a:ahLst/>
            <a:cxnLst/>
            <a:rect l="l" t="t" r="r" b="b"/>
            <a:pathLst>
              <a:path w="1443989" h="721995">
                <a:moveTo>
                  <a:pt x="0" y="0"/>
                </a:moveTo>
                <a:lnTo>
                  <a:pt x="1443609" y="0"/>
                </a:lnTo>
                <a:lnTo>
                  <a:pt x="1443609" y="721804"/>
                </a:lnTo>
                <a:lnTo>
                  <a:pt x="0" y="72180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9884" y="5239840"/>
            <a:ext cx="1443990" cy="721995"/>
          </a:xfrm>
          <a:custGeom>
            <a:avLst/>
            <a:gdLst/>
            <a:ahLst/>
            <a:cxnLst/>
            <a:rect l="l" t="t" r="r" b="b"/>
            <a:pathLst>
              <a:path w="1443989" h="721995">
                <a:moveTo>
                  <a:pt x="0" y="0"/>
                </a:moveTo>
                <a:lnTo>
                  <a:pt x="1443609" y="0"/>
                </a:lnTo>
                <a:lnTo>
                  <a:pt x="1443609" y="721804"/>
                </a:lnTo>
                <a:lnTo>
                  <a:pt x="0" y="72180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9884" y="5961645"/>
            <a:ext cx="1443990" cy="730885"/>
          </a:xfrm>
          <a:custGeom>
            <a:avLst/>
            <a:gdLst/>
            <a:ahLst/>
            <a:cxnLst/>
            <a:rect l="l" t="t" r="r" b="b"/>
            <a:pathLst>
              <a:path w="1443989" h="730884">
                <a:moveTo>
                  <a:pt x="0" y="0"/>
                </a:moveTo>
                <a:lnTo>
                  <a:pt x="1443609" y="0"/>
                </a:lnTo>
                <a:lnTo>
                  <a:pt x="1443609" y="730716"/>
                </a:lnTo>
                <a:lnTo>
                  <a:pt x="0" y="73071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9884" y="6692361"/>
            <a:ext cx="1443990" cy="739775"/>
          </a:xfrm>
          <a:custGeom>
            <a:avLst/>
            <a:gdLst/>
            <a:ahLst/>
            <a:cxnLst/>
            <a:rect l="l" t="t" r="r" b="b"/>
            <a:pathLst>
              <a:path w="1443989" h="739775">
                <a:moveTo>
                  <a:pt x="0" y="0"/>
                </a:moveTo>
                <a:lnTo>
                  <a:pt x="1443609" y="0"/>
                </a:lnTo>
                <a:lnTo>
                  <a:pt x="1443609" y="739627"/>
                </a:lnTo>
                <a:lnTo>
                  <a:pt x="0" y="73962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619883" y="3074354"/>
          <a:ext cx="1434698" cy="434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698"/>
              </a:tblGrid>
              <a:tr h="721840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83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721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721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휴대폰</a:t>
                      </a:r>
                      <a:r>
                        <a:rPr sz="95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721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예약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7307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95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요청사항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91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730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수단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912">
                      <a:solidFill>
                        <a:srgbClr val="CCCCCC"/>
                      </a:solidFill>
                      <a:prstDash val="solid"/>
                    </a:lnL>
                    <a:lnR w="8909">
                      <a:solidFill>
                        <a:srgbClr val="CCCCCC"/>
                      </a:solidFill>
                      <a:prstDash val="solid"/>
                    </a:lnR>
                    <a:lnT w="8911">
                      <a:solidFill>
                        <a:srgbClr val="CCCCCC"/>
                      </a:solidFill>
                      <a:prstDash val="solid"/>
                    </a:lnT>
                    <a:lnB w="8837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116959" y="3791775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6959" y="3791775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6959" y="4504668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6959" y="4504668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6959" y="5226473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16959" y="5226473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6959" y="5948278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6959" y="5948278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16959" y="6670083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6959" y="6670083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6959" y="3078845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98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1415" y="307435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76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34419" y="307435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76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1415" y="3787319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04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34419" y="3787319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04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1415" y="4500213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34419" y="4500213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1415" y="522201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34419" y="522201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1415" y="5943822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4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34419" y="5943822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4">
                <a:moveTo>
                  <a:pt x="0" y="0"/>
                </a:moveTo>
                <a:lnTo>
                  <a:pt x="0" y="730716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6959" y="7391848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1911" y="0"/>
                </a:lnTo>
              </a:path>
            </a:pathLst>
          </a:custGeom>
          <a:ln w="883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1415" y="666562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4">
                <a:moveTo>
                  <a:pt x="0" y="0"/>
                </a:moveTo>
                <a:lnTo>
                  <a:pt x="0" y="730637"/>
                </a:lnTo>
              </a:path>
            </a:pathLst>
          </a:custGeom>
          <a:ln w="89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34419" y="666562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4">
                <a:moveTo>
                  <a:pt x="0" y="0"/>
                </a:moveTo>
                <a:lnTo>
                  <a:pt x="0" y="730637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09217" y="4067671"/>
            <a:ext cx="39814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권</a:t>
            </a:r>
            <a:r>
              <a:rPr sz="9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도엽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55750" y="4789476"/>
            <a:ext cx="9232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010-</a:t>
            </a:r>
            <a:r>
              <a:rPr sz="9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1234-7894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82484" y="6233085"/>
            <a:ext cx="14770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따끈따끈하게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부탁드립니다.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52607" y="5257584"/>
            <a:ext cx="2842660" cy="320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08043" y="5578386"/>
            <a:ext cx="2673349" cy="35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20106" y="5680593"/>
            <a:ext cx="1494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2016년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5D5D5D"/>
                </a:solidFill>
                <a:latin typeface="Malgun Gothic"/>
                <a:cs typeface="Malgun Gothic"/>
              </a:rPr>
              <a:t>9월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5D5D5D"/>
                </a:solidFill>
                <a:latin typeface="Malgun Gothic"/>
                <a:cs typeface="Malgun Gothic"/>
              </a:rPr>
              <a:t>14일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5D5D5D"/>
                </a:solidFill>
                <a:latin typeface="Malgun Gothic"/>
                <a:cs typeface="Malgun Gothic"/>
              </a:rPr>
              <a:t>05시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5D5D5D"/>
                </a:solidFill>
                <a:latin typeface="Malgun Gothic"/>
                <a:cs typeface="Malgun Gothic"/>
              </a:rPr>
              <a:t>20분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48645" y="6932891"/>
            <a:ext cx="1844611" cy="614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44862" y="7044002"/>
            <a:ext cx="14147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수단을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선택해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주세요.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47956" y="7223721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4198" y="42214"/>
                </a:moveTo>
                <a:lnTo>
                  <a:pt x="3492" y="42214"/>
                </a:lnTo>
                <a:lnTo>
                  <a:pt x="2451" y="41681"/>
                </a:lnTo>
                <a:lnTo>
                  <a:pt x="1642" y="40754"/>
                </a:lnTo>
                <a:lnTo>
                  <a:pt x="0" y="38950"/>
                </a:lnTo>
                <a:lnTo>
                  <a:pt x="0" y="36017"/>
                </a:lnTo>
                <a:lnTo>
                  <a:pt x="30810" y="1981"/>
                </a:lnTo>
                <a:lnTo>
                  <a:pt x="30911" y="1816"/>
                </a:lnTo>
                <a:lnTo>
                  <a:pt x="32524" y="0"/>
                </a:lnTo>
                <a:lnTo>
                  <a:pt x="35166" y="0"/>
                </a:lnTo>
                <a:lnTo>
                  <a:pt x="67652" y="36017"/>
                </a:lnTo>
                <a:lnTo>
                  <a:pt x="67652" y="38950"/>
                </a:lnTo>
                <a:lnTo>
                  <a:pt x="66038" y="40754"/>
                </a:lnTo>
                <a:lnTo>
                  <a:pt x="65265" y="41643"/>
                </a:lnTo>
                <a:lnTo>
                  <a:pt x="64198" y="42214"/>
                </a:lnTo>
                <a:close/>
              </a:path>
              <a:path w="67945" h="42545">
                <a:moveTo>
                  <a:pt x="66027" y="4076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47956" y="7331100"/>
            <a:ext cx="67945" cy="42545"/>
          </a:xfrm>
          <a:custGeom>
            <a:avLst/>
            <a:gdLst/>
            <a:ahLst/>
            <a:cxnLst/>
            <a:rect l="l" t="t" r="r" b="b"/>
            <a:pathLst>
              <a:path w="67945" h="42545">
                <a:moveTo>
                  <a:pt x="66022" y="1473"/>
                </a:moveTo>
                <a:lnTo>
                  <a:pt x="1650" y="1473"/>
                </a:lnTo>
                <a:lnTo>
                  <a:pt x="2412" y="584"/>
                </a:lnTo>
                <a:lnTo>
                  <a:pt x="3467" y="0"/>
                </a:lnTo>
                <a:lnTo>
                  <a:pt x="64173" y="0"/>
                </a:lnTo>
                <a:lnTo>
                  <a:pt x="65227" y="546"/>
                </a:lnTo>
                <a:lnTo>
                  <a:pt x="66022" y="1473"/>
                </a:lnTo>
                <a:close/>
              </a:path>
              <a:path w="67945" h="42545">
                <a:moveTo>
                  <a:pt x="35140" y="42227"/>
                </a:moveTo>
                <a:lnTo>
                  <a:pt x="32499" y="42227"/>
                </a:lnTo>
                <a:lnTo>
                  <a:pt x="0" y="6210"/>
                </a:lnTo>
                <a:lnTo>
                  <a:pt x="0" y="3276"/>
                </a:lnTo>
                <a:lnTo>
                  <a:pt x="1638" y="1460"/>
                </a:lnTo>
                <a:lnTo>
                  <a:pt x="66022" y="1473"/>
                </a:lnTo>
                <a:lnTo>
                  <a:pt x="67652" y="3276"/>
                </a:lnTo>
                <a:lnTo>
                  <a:pt x="67652" y="6210"/>
                </a:lnTo>
                <a:lnTo>
                  <a:pt x="36868" y="40246"/>
                </a:lnTo>
                <a:lnTo>
                  <a:pt x="36766" y="40411"/>
                </a:lnTo>
                <a:lnTo>
                  <a:pt x="35140" y="4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6275" y="7289330"/>
            <a:ext cx="2022830" cy="25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48645" y="7351712"/>
            <a:ext cx="1844611" cy="196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269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1764664"/>
          </a:xfrm>
          <a:custGeom>
            <a:avLst/>
            <a:gdLst/>
            <a:ahLst/>
            <a:cxnLst/>
            <a:rect l="l" t="t" r="r" b="b"/>
            <a:pathLst>
              <a:path h="1764664">
                <a:moveTo>
                  <a:pt x="0" y="0"/>
                </a:moveTo>
                <a:lnTo>
                  <a:pt x="0" y="176441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93400" y="0"/>
            <a:ext cx="0" cy="1764664"/>
          </a:xfrm>
          <a:custGeom>
            <a:avLst/>
            <a:gdLst/>
            <a:ahLst/>
            <a:cxnLst/>
            <a:rect l="l" t="t" r="r" b="b"/>
            <a:pathLst>
              <a:path h="1764664">
                <a:moveTo>
                  <a:pt x="0" y="0"/>
                </a:moveTo>
                <a:lnTo>
                  <a:pt x="0" y="176441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68868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1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93400" cy="1720214"/>
          </a:xfrm>
          <a:custGeom>
            <a:avLst/>
            <a:gdLst/>
            <a:ahLst/>
            <a:cxnLst/>
            <a:rect l="l" t="t" r="r" b="b"/>
            <a:pathLst>
              <a:path w="10693400" h="1720214">
                <a:moveTo>
                  <a:pt x="0" y="0"/>
                </a:moveTo>
                <a:lnTo>
                  <a:pt x="10693400" y="0"/>
                </a:lnTo>
                <a:lnTo>
                  <a:pt x="10693400" y="1719859"/>
                </a:lnTo>
                <a:lnTo>
                  <a:pt x="0" y="171985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074" y="0"/>
            <a:ext cx="8492490" cy="918210"/>
          </a:xfrm>
          <a:custGeom>
            <a:avLst/>
            <a:gdLst/>
            <a:ahLst/>
            <a:cxnLst/>
            <a:rect l="l" t="t" r="r" b="b"/>
            <a:pathLst>
              <a:path w="8492490" h="918210">
                <a:moveTo>
                  <a:pt x="0" y="917850"/>
                </a:moveTo>
                <a:lnTo>
                  <a:pt x="0" y="0"/>
                </a:lnTo>
                <a:lnTo>
                  <a:pt x="8492337" y="0"/>
                </a:lnTo>
                <a:lnTo>
                  <a:pt x="8492337" y="917850"/>
                </a:lnTo>
                <a:lnTo>
                  <a:pt x="0" y="917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7443" y="320802"/>
            <a:ext cx="721995" cy="303530"/>
          </a:xfrm>
          <a:custGeom>
            <a:avLst/>
            <a:gdLst/>
            <a:ahLst/>
            <a:cxnLst/>
            <a:rect l="l" t="t" r="r" b="b"/>
            <a:pathLst>
              <a:path w="721995" h="303530">
                <a:moveTo>
                  <a:pt x="686155" y="302980"/>
                </a:moveTo>
                <a:lnTo>
                  <a:pt x="35648" y="302980"/>
                </a:lnTo>
                <a:lnTo>
                  <a:pt x="21774" y="300177"/>
                </a:lnTo>
                <a:lnTo>
                  <a:pt x="10442" y="292536"/>
                </a:lnTo>
                <a:lnTo>
                  <a:pt x="2801" y="281205"/>
                </a:lnTo>
                <a:lnTo>
                  <a:pt x="0" y="267335"/>
                </a:lnTo>
                <a:lnTo>
                  <a:pt x="0" y="35645"/>
                </a:lnTo>
                <a:lnTo>
                  <a:pt x="2801" y="21774"/>
                </a:lnTo>
                <a:lnTo>
                  <a:pt x="10442" y="10444"/>
                </a:lnTo>
                <a:lnTo>
                  <a:pt x="21774" y="2802"/>
                </a:lnTo>
                <a:lnTo>
                  <a:pt x="35648" y="0"/>
                </a:lnTo>
                <a:lnTo>
                  <a:pt x="686155" y="0"/>
                </a:lnTo>
                <a:lnTo>
                  <a:pt x="700030" y="2802"/>
                </a:lnTo>
                <a:lnTo>
                  <a:pt x="711361" y="10444"/>
                </a:lnTo>
                <a:lnTo>
                  <a:pt x="719002" y="21774"/>
                </a:lnTo>
                <a:lnTo>
                  <a:pt x="721804" y="35645"/>
                </a:lnTo>
                <a:lnTo>
                  <a:pt x="721804" y="267335"/>
                </a:lnTo>
                <a:lnTo>
                  <a:pt x="719002" y="281205"/>
                </a:lnTo>
                <a:lnTo>
                  <a:pt x="711361" y="292536"/>
                </a:lnTo>
                <a:lnTo>
                  <a:pt x="700030" y="300177"/>
                </a:lnTo>
                <a:lnTo>
                  <a:pt x="686155" y="3029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58314" y="412888"/>
            <a:ext cx="556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Malgun Gothic"/>
                <a:cs typeface="Malgun Gothic"/>
              </a:rPr>
              <a:t>결제하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66582" y="320802"/>
            <a:ext cx="721995" cy="303530"/>
          </a:xfrm>
          <a:custGeom>
            <a:avLst/>
            <a:gdLst/>
            <a:ahLst/>
            <a:cxnLst/>
            <a:rect l="l" t="t" r="r" b="b"/>
            <a:pathLst>
              <a:path w="721995" h="303530">
                <a:moveTo>
                  <a:pt x="686155" y="302980"/>
                </a:moveTo>
                <a:lnTo>
                  <a:pt x="35648" y="302980"/>
                </a:lnTo>
                <a:lnTo>
                  <a:pt x="21774" y="300177"/>
                </a:lnTo>
                <a:lnTo>
                  <a:pt x="10442" y="292536"/>
                </a:lnTo>
                <a:lnTo>
                  <a:pt x="2801" y="281205"/>
                </a:lnTo>
                <a:lnTo>
                  <a:pt x="0" y="267335"/>
                </a:lnTo>
                <a:lnTo>
                  <a:pt x="0" y="35645"/>
                </a:lnTo>
                <a:lnTo>
                  <a:pt x="2801" y="21774"/>
                </a:lnTo>
                <a:lnTo>
                  <a:pt x="10442" y="10444"/>
                </a:lnTo>
                <a:lnTo>
                  <a:pt x="21774" y="2802"/>
                </a:lnTo>
                <a:lnTo>
                  <a:pt x="35648" y="0"/>
                </a:lnTo>
                <a:lnTo>
                  <a:pt x="686155" y="0"/>
                </a:lnTo>
                <a:lnTo>
                  <a:pt x="700030" y="2802"/>
                </a:lnTo>
                <a:lnTo>
                  <a:pt x="711361" y="10444"/>
                </a:lnTo>
                <a:lnTo>
                  <a:pt x="719002" y="21774"/>
                </a:lnTo>
                <a:lnTo>
                  <a:pt x="721804" y="35645"/>
                </a:lnTo>
                <a:lnTo>
                  <a:pt x="721804" y="267335"/>
                </a:lnTo>
                <a:lnTo>
                  <a:pt x="719002" y="281205"/>
                </a:lnTo>
                <a:lnTo>
                  <a:pt x="711361" y="292536"/>
                </a:lnTo>
                <a:lnTo>
                  <a:pt x="700030" y="300177"/>
                </a:lnTo>
                <a:lnTo>
                  <a:pt x="686155" y="3029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81121" y="412888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8645" y="0"/>
            <a:ext cx="1844611" cy="98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6275" y="0"/>
            <a:ext cx="2022830" cy="92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8645" y="0"/>
            <a:ext cx="1844611" cy="81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42885" y="0"/>
            <a:ext cx="4870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299"/>
              </a:lnSpc>
            </a:pP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신용카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드  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계좌이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체</a:t>
            </a:r>
            <a:endParaRPr sz="9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7421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27" y="195719"/>
            <a:ext cx="1459230" cy="178435"/>
          </a:xfrm>
          <a:custGeom>
            <a:avLst/>
            <a:gdLst/>
            <a:ahLst/>
            <a:cxnLst/>
            <a:rect l="l" t="t" r="r" b="b"/>
            <a:pathLst>
              <a:path w="1459230" h="178435">
                <a:moveTo>
                  <a:pt x="1432306" y="177927"/>
                </a:moveTo>
                <a:lnTo>
                  <a:pt x="26689" y="177927"/>
                </a:lnTo>
                <a:lnTo>
                  <a:pt x="16303" y="175828"/>
                </a:lnTo>
                <a:lnTo>
                  <a:pt x="7820" y="170107"/>
                </a:lnTo>
                <a:lnTo>
                  <a:pt x="2098" y="161624"/>
                </a:lnTo>
                <a:lnTo>
                  <a:pt x="0" y="151237"/>
                </a:lnTo>
                <a:lnTo>
                  <a:pt x="0" y="26689"/>
                </a:lnTo>
                <a:lnTo>
                  <a:pt x="2098" y="16302"/>
                </a:lnTo>
                <a:lnTo>
                  <a:pt x="7820" y="7819"/>
                </a:lnTo>
                <a:lnTo>
                  <a:pt x="16303" y="2098"/>
                </a:lnTo>
                <a:lnTo>
                  <a:pt x="26689" y="0"/>
                </a:lnTo>
                <a:lnTo>
                  <a:pt x="1432306" y="0"/>
                </a:lnTo>
                <a:lnTo>
                  <a:pt x="1442692" y="2098"/>
                </a:lnTo>
                <a:lnTo>
                  <a:pt x="1451178" y="7819"/>
                </a:lnTo>
                <a:lnTo>
                  <a:pt x="1456901" y="16302"/>
                </a:lnTo>
                <a:lnTo>
                  <a:pt x="1459001" y="26689"/>
                </a:lnTo>
                <a:lnTo>
                  <a:pt x="1459001" y="151237"/>
                </a:lnTo>
                <a:lnTo>
                  <a:pt x="1456901" y="161624"/>
                </a:lnTo>
                <a:lnTo>
                  <a:pt x="1451178" y="170107"/>
                </a:lnTo>
                <a:lnTo>
                  <a:pt x="1442692" y="175828"/>
                </a:lnTo>
                <a:lnTo>
                  <a:pt x="1432306" y="177927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604" y="214820"/>
            <a:ext cx="137668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로그인,아이디,비밀번호찾기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396" y="189420"/>
            <a:ext cx="5918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6917" y="180523"/>
            <a:ext cx="3816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8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036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9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8955" y="435921"/>
            <a:ext cx="0" cy="7117080"/>
          </a:xfrm>
          <a:custGeom>
            <a:avLst/>
            <a:gdLst/>
            <a:ahLst/>
            <a:cxnLst/>
            <a:rect l="l" t="t" r="r" b="b"/>
            <a:pathLst>
              <a:path h="7117080">
                <a:moveTo>
                  <a:pt x="0" y="0"/>
                </a:moveTo>
                <a:lnTo>
                  <a:pt x="0" y="7117073"/>
                </a:lnTo>
              </a:path>
            </a:pathLst>
          </a:custGeom>
          <a:ln w="889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6659" y="1396679"/>
            <a:ext cx="8060690" cy="6156325"/>
          </a:xfrm>
          <a:custGeom>
            <a:avLst/>
            <a:gdLst/>
            <a:ahLst/>
            <a:cxnLst/>
            <a:rect l="l" t="t" r="r" b="b"/>
            <a:pathLst>
              <a:path w="8060690" h="6156325">
                <a:moveTo>
                  <a:pt x="0" y="0"/>
                </a:moveTo>
                <a:lnTo>
                  <a:pt x="8060079" y="0"/>
                </a:lnTo>
                <a:lnTo>
                  <a:pt x="8060079" y="6156313"/>
                </a:lnTo>
                <a:lnTo>
                  <a:pt x="0" y="6156313"/>
                </a:lnTo>
                <a:lnTo>
                  <a:pt x="0" y="0"/>
                </a:lnTo>
                <a:close/>
              </a:path>
            </a:pathLst>
          </a:custGeom>
          <a:solidFill>
            <a:srgbClr val="F4CF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" y="1071964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6" y="1383335"/>
            <a:ext cx="10666730" cy="0"/>
          </a:xfrm>
          <a:custGeom>
            <a:avLst/>
            <a:gdLst/>
            <a:ahLst/>
            <a:cxnLst/>
            <a:rect l="l" t="t" r="r" b="b"/>
            <a:pathLst>
              <a:path w="10666730">
                <a:moveTo>
                  <a:pt x="0" y="0"/>
                </a:moveTo>
                <a:lnTo>
                  <a:pt x="10666708" y="0"/>
                </a:lnTo>
              </a:path>
            </a:pathLst>
          </a:custGeom>
          <a:ln w="889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6" y="1067515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5604" y="1067515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260" y="1146389"/>
            <a:ext cx="440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0992" y="1159121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729" y="1159121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6746" y="1159121"/>
            <a:ext cx="8108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6481" y="1159121"/>
            <a:ext cx="585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20886" y="729499"/>
            <a:ext cx="1485696" cy="2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81998" y="800670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82" y="124548"/>
                </a:moveTo>
                <a:lnTo>
                  <a:pt x="5067" y="124548"/>
                </a:lnTo>
                <a:lnTo>
                  <a:pt x="0" y="120378"/>
                </a:lnTo>
                <a:lnTo>
                  <a:pt x="0" y="116987"/>
                </a:lnTo>
                <a:lnTo>
                  <a:pt x="42824" y="81716"/>
                </a:lnTo>
                <a:lnTo>
                  <a:pt x="37153" y="74835"/>
                </a:lnTo>
                <a:lnTo>
                  <a:pt x="32899" y="67205"/>
                </a:lnTo>
                <a:lnTo>
                  <a:pt x="30226" y="58954"/>
                </a:lnTo>
                <a:lnTo>
                  <a:pt x="29298" y="50209"/>
                </a:lnTo>
                <a:lnTo>
                  <a:pt x="34091" y="30665"/>
                </a:lnTo>
                <a:lnTo>
                  <a:pt x="47159" y="14705"/>
                </a:lnTo>
                <a:lnTo>
                  <a:pt x="66541" y="3945"/>
                </a:lnTo>
                <a:lnTo>
                  <a:pt x="90271" y="0"/>
                </a:lnTo>
                <a:lnTo>
                  <a:pt x="114002" y="3945"/>
                </a:lnTo>
                <a:lnTo>
                  <a:pt x="120807" y="7724"/>
                </a:lnTo>
                <a:lnTo>
                  <a:pt x="90271" y="7724"/>
                </a:lnTo>
                <a:lnTo>
                  <a:pt x="70209" y="11067"/>
                </a:lnTo>
                <a:lnTo>
                  <a:pt x="53809" y="20180"/>
                </a:lnTo>
                <a:lnTo>
                  <a:pt x="42744" y="33687"/>
                </a:lnTo>
                <a:lnTo>
                  <a:pt x="38684" y="50209"/>
                </a:lnTo>
                <a:lnTo>
                  <a:pt x="42744" y="66731"/>
                </a:lnTo>
                <a:lnTo>
                  <a:pt x="53809" y="80236"/>
                </a:lnTo>
                <a:lnTo>
                  <a:pt x="70083" y="89279"/>
                </a:lnTo>
                <a:lnTo>
                  <a:pt x="52006" y="89279"/>
                </a:lnTo>
                <a:lnTo>
                  <a:pt x="9182" y="124548"/>
                </a:lnTo>
                <a:close/>
              </a:path>
              <a:path w="151765" h="125094">
                <a:moveTo>
                  <a:pt x="120808" y="92693"/>
                </a:moveTo>
                <a:lnTo>
                  <a:pt x="90271" y="92693"/>
                </a:lnTo>
                <a:lnTo>
                  <a:pt x="110333" y="89349"/>
                </a:lnTo>
                <a:lnTo>
                  <a:pt x="126733" y="80236"/>
                </a:lnTo>
                <a:lnTo>
                  <a:pt x="137798" y="66731"/>
                </a:lnTo>
                <a:lnTo>
                  <a:pt x="141858" y="50209"/>
                </a:lnTo>
                <a:lnTo>
                  <a:pt x="137798" y="33687"/>
                </a:lnTo>
                <a:lnTo>
                  <a:pt x="126733" y="20180"/>
                </a:lnTo>
                <a:lnTo>
                  <a:pt x="110333" y="11067"/>
                </a:lnTo>
                <a:lnTo>
                  <a:pt x="90271" y="7724"/>
                </a:lnTo>
                <a:lnTo>
                  <a:pt x="120807" y="7724"/>
                </a:lnTo>
                <a:lnTo>
                  <a:pt x="133383" y="14705"/>
                </a:lnTo>
                <a:lnTo>
                  <a:pt x="146451" y="30665"/>
                </a:lnTo>
                <a:lnTo>
                  <a:pt x="151244" y="50209"/>
                </a:lnTo>
                <a:lnTo>
                  <a:pt x="146451" y="69753"/>
                </a:lnTo>
                <a:lnTo>
                  <a:pt x="133383" y="85712"/>
                </a:lnTo>
                <a:lnTo>
                  <a:pt x="120808" y="92693"/>
                </a:lnTo>
                <a:close/>
              </a:path>
              <a:path w="151765" h="125094">
                <a:moveTo>
                  <a:pt x="90271" y="100417"/>
                </a:moveTo>
                <a:lnTo>
                  <a:pt x="79652" y="99654"/>
                </a:lnTo>
                <a:lnTo>
                  <a:pt x="69634" y="97455"/>
                </a:lnTo>
                <a:lnTo>
                  <a:pt x="60367" y="93952"/>
                </a:lnTo>
                <a:lnTo>
                  <a:pt x="52006" y="89279"/>
                </a:lnTo>
                <a:lnTo>
                  <a:pt x="70083" y="89279"/>
                </a:lnTo>
                <a:lnTo>
                  <a:pt x="90271" y="92693"/>
                </a:lnTo>
                <a:lnTo>
                  <a:pt x="120808" y="92693"/>
                </a:lnTo>
                <a:lnTo>
                  <a:pt x="114002" y="96472"/>
                </a:lnTo>
                <a:lnTo>
                  <a:pt x="90271" y="10041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5967" y="560468"/>
            <a:ext cx="1717039" cy="400685"/>
          </a:xfrm>
          <a:custGeom>
            <a:avLst/>
            <a:gdLst/>
            <a:ahLst/>
            <a:cxnLst/>
            <a:rect l="l" t="t" r="r" b="b"/>
            <a:pathLst>
              <a:path w="1717039" h="400684">
                <a:moveTo>
                  <a:pt x="1521269" y="400335"/>
                </a:moveTo>
                <a:lnTo>
                  <a:pt x="195719" y="400335"/>
                </a:lnTo>
                <a:lnTo>
                  <a:pt x="150860" y="395163"/>
                </a:lnTo>
                <a:lnTo>
                  <a:pt x="109670" y="380432"/>
                </a:lnTo>
                <a:lnTo>
                  <a:pt x="73329" y="357319"/>
                </a:lnTo>
                <a:lnTo>
                  <a:pt x="43014" y="327003"/>
                </a:lnTo>
                <a:lnTo>
                  <a:pt x="19902" y="290662"/>
                </a:lnTo>
                <a:lnTo>
                  <a:pt x="5171" y="249474"/>
                </a:lnTo>
                <a:lnTo>
                  <a:pt x="0" y="204616"/>
                </a:lnTo>
                <a:lnTo>
                  <a:pt x="0" y="195719"/>
                </a:lnTo>
                <a:lnTo>
                  <a:pt x="5171" y="150862"/>
                </a:lnTo>
                <a:lnTo>
                  <a:pt x="19902" y="109673"/>
                </a:lnTo>
                <a:lnTo>
                  <a:pt x="43014" y="73332"/>
                </a:lnTo>
                <a:lnTo>
                  <a:pt x="73329" y="43016"/>
                </a:lnTo>
                <a:lnTo>
                  <a:pt x="109670" y="19903"/>
                </a:lnTo>
                <a:lnTo>
                  <a:pt x="150860" y="5172"/>
                </a:lnTo>
                <a:lnTo>
                  <a:pt x="195719" y="0"/>
                </a:lnTo>
                <a:lnTo>
                  <a:pt x="1521269" y="0"/>
                </a:lnTo>
                <a:lnTo>
                  <a:pt x="1566129" y="5172"/>
                </a:lnTo>
                <a:lnTo>
                  <a:pt x="1607318" y="19903"/>
                </a:lnTo>
                <a:lnTo>
                  <a:pt x="1643659" y="43016"/>
                </a:lnTo>
                <a:lnTo>
                  <a:pt x="1673974" y="73332"/>
                </a:lnTo>
                <a:lnTo>
                  <a:pt x="1697086" y="109673"/>
                </a:lnTo>
                <a:lnTo>
                  <a:pt x="1711817" y="150862"/>
                </a:lnTo>
                <a:lnTo>
                  <a:pt x="1716989" y="195719"/>
                </a:lnTo>
                <a:lnTo>
                  <a:pt x="1716989" y="204616"/>
                </a:lnTo>
                <a:lnTo>
                  <a:pt x="1711817" y="249474"/>
                </a:lnTo>
                <a:lnTo>
                  <a:pt x="1697086" y="290662"/>
                </a:lnTo>
                <a:lnTo>
                  <a:pt x="1673974" y="327003"/>
                </a:lnTo>
                <a:lnTo>
                  <a:pt x="1643659" y="357319"/>
                </a:lnTo>
                <a:lnTo>
                  <a:pt x="1607318" y="380432"/>
                </a:lnTo>
                <a:lnTo>
                  <a:pt x="1566129" y="395163"/>
                </a:lnTo>
                <a:lnTo>
                  <a:pt x="1521269" y="40033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02693" y="674883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3359" y="3322251"/>
            <a:ext cx="402590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고객님의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주문이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정상적으로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처리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되었습니다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1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7603" y="2216591"/>
            <a:ext cx="10001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spc="-145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1950" spc="-3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950" spc="-145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41208" y="2891307"/>
            <a:ext cx="7134859" cy="0"/>
          </a:xfrm>
          <a:custGeom>
            <a:avLst/>
            <a:gdLst/>
            <a:ahLst/>
            <a:cxnLst/>
            <a:rect l="l" t="t" r="r" b="b"/>
            <a:pathLst>
              <a:path w="7134859">
                <a:moveTo>
                  <a:pt x="0" y="0"/>
                </a:moveTo>
                <a:lnTo>
                  <a:pt x="7134862" y="0"/>
                </a:lnTo>
              </a:path>
            </a:pathLst>
          </a:custGeom>
          <a:ln w="8896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77603" y="3916985"/>
            <a:ext cx="26022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XXX</a:t>
            </a:r>
            <a:r>
              <a:rPr sz="11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고객님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35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100" spc="-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35" dirty="0">
                <a:solidFill>
                  <a:srgbClr val="333333"/>
                </a:solidFill>
                <a:latin typeface="Malgun Gothic"/>
                <a:cs typeface="Malgun Gothic"/>
              </a:rPr>
              <a:t>Bakery를</a:t>
            </a:r>
            <a:r>
              <a:rPr sz="11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선택해</a:t>
            </a:r>
            <a:r>
              <a:rPr sz="11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주셔서</a:t>
            </a:r>
            <a:r>
              <a:rPr sz="11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감사합니다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6835" y="4936228"/>
            <a:ext cx="44323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8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endParaRPr sz="800">
              <a:latin typeface="Malgun Gothic"/>
              <a:cs typeface="Malgun Gothic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526563" y="5133187"/>
          <a:ext cx="5631377" cy="1245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497"/>
                <a:gridCol w="2090639"/>
                <a:gridCol w="729499"/>
                <a:gridCol w="2081742"/>
              </a:tblGrid>
              <a:tr h="40920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2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51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51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51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082082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5">
                      <a:solidFill>
                        <a:srgbClr val="CCCCCC"/>
                      </a:solidFill>
                      <a:prstDash val="solid"/>
                    </a:lnR>
                    <a:lnT w="8851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</a:tr>
              <a:tr h="418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주문방식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2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바로주문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주문일시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2016년</a:t>
                      </a:r>
                      <a:r>
                        <a:rPr sz="11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11월</a:t>
                      </a:r>
                      <a:r>
                        <a:rPr sz="11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23일</a:t>
                      </a:r>
                      <a:r>
                        <a:rPr sz="11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18시</a:t>
                      </a:r>
                      <a:r>
                        <a:rPr sz="11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5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89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</a:tr>
              <a:tr h="418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결제수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2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93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현금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93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6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93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75" spc="7" baseline="-13333" dirty="0">
                          <a:solidFill>
                            <a:srgbClr val="BF382A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1875" spc="37" baseline="-13333" dirty="0">
                          <a:solidFill>
                            <a:srgbClr val="BF382A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00" spc="-80" dirty="0">
                          <a:solidFill>
                            <a:srgbClr val="BF382A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96">
                      <a:solidFill>
                        <a:srgbClr val="CCCCCC"/>
                      </a:solidFill>
                      <a:prstDash val="solid"/>
                    </a:lnL>
                    <a:lnR w="8895">
                      <a:solidFill>
                        <a:srgbClr val="CCCCCC"/>
                      </a:solidFill>
                      <a:prstDash val="solid"/>
                    </a:lnR>
                    <a:lnT w="8896">
                      <a:solidFill>
                        <a:srgbClr val="CCCCCC"/>
                      </a:solidFill>
                      <a:prstDash val="solid"/>
                    </a:lnT>
                    <a:lnB w="8936">
                      <a:solidFill>
                        <a:srgbClr val="CCCCCC"/>
                      </a:solidFill>
                      <a:prstDash val="solid"/>
                    </a:lnB>
                    <a:solidFill>
                      <a:srgbClr val="F4CFC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042551" y="6823493"/>
            <a:ext cx="4608830" cy="729615"/>
          </a:xfrm>
          <a:custGeom>
            <a:avLst/>
            <a:gdLst/>
            <a:ahLst/>
            <a:cxnLst/>
            <a:rect l="l" t="t" r="r" b="b"/>
            <a:pathLst>
              <a:path w="4608830" h="729615">
                <a:moveTo>
                  <a:pt x="0" y="0"/>
                </a:moveTo>
                <a:lnTo>
                  <a:pt x="4608296" y="0"/>
                </a:lnTo>
                <a:lnTo>
                  <a:pt x="4608296" y="729500"/>
                </a:lnTo>
                <a:lnTo>
                  <a:pt x="0" y="729500"/>
                </a:lnTo>
                <a:lnTo>
                  <a:pt x="0" y="0"/>
                </a:lnTo>
                <a:close/>
              </a:path>
            </a:pathLst>
          </a:custGeom>
          <a:solidFill>
            <a:srgbClr val="F4E4A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27707" y="6973489"/>
            <a:ext cx="229679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0" dirty="0">
                <a:solidFill>
                  <a:srgbClr val="333333"/>
                </a:solidFill>
                <a:latin typeface="Malgun Gothic"/>
                <a:cs typeface="Malgun Gothic"/>
              </a:rPr>
              <a:t>xxx님의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주문번호 </a:t>
            </a:r>
            <a:r>
              <a:rPr sz="800" spc="15" dirty="0">
                <a:solidFill>
                  <a:srgbClr val="333333"/>
                </a:solidFill>
                <a:latin typeface="Malgun Gothic"/>
                <a:cs typeface="Malgun Gothic"/>
              </a:rPr>
              <a:t>082082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에 대한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QR</a:t>
            </a:r>
            <a:r>
              <a:rPr sz="80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코드 </a:t>
            </a:r>
            <a:r>
              <a:rPr sz="800" spc="-50" dirty="0">
                <a:solidFill>
                  <a:srgbClr val="333333"/>
                </a:solidFill>
                <a:latin typeface="Malgun Gothic"/>
                <a:cs typeface="Malgun Gothic"/>
              </a:rPr>
              <a:t>입니다.</a:t>
            </a:r>
            <a:endParaRPr sz="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생성된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QR </a:t>
            </a:r>
            <a:r>
              <a:rPr sz="800" spc="-80" dirty="0">
                <a:solidFill>
                  <a:srgbClr val="333333"/>
                </a:solidFill>
                <a:latin typeface="Malgun Gothic"/>
                <a:cs typeface="Malgun Gothic"/>
              </a:rPr>
              <a:t>코드로 매장에서 주문 수령</a:t>
            </a:r>
            <a:r>
              <a:rPr sz="80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60" dirty="0">
                <a:solidFill>
                  <a:srgbClr val="333333"/>
                </a:solidFill>
                <a:latin typeface="Malgun Gothic"/>
                <a:cs typeface="Malgun Gothic"/>
              </a:rPr>
              <a:t>가능합니다.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659" y="1164182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3F3F3F"/>
                </a:solidFill>
                <a:latin typeface="Malgun Gothic"/>
                <a:cs typeface="Malgun Gothic"/>
              </a:rPr>
              <a:t>Logout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3" name="object 21"/>
          <p:cNvSpPr/>
          <p:nvPr/>
        </p:nvSpPr>
        <p:spPr>
          <a:xfrm>
            <a:off x="5845298" y="6823493"/>
            <a:ext cx="1771281" cy="681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48129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88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6659" y="0"/>
            <a:ext cx="8060690" cy="1441450"/>
          </a:xfrm>
          <a:custGeom>
            <a:avLst/>
            <a:gdLst/>
            <a:ahLst/>
            <a:cxnLst/>
            <a:rect l="l" t="t" r="r" b="b"/>
            <a:pathLst>
              <a:path w="8060690" h="1441450">
                <a:moveTo>
                  <a:pt x="0" y="0"/>
                </a:moveTo>
                <a:lnTo>
                  <a:pt x="8060079" y="0"/>
                </a:lnTo>
                <a:lnTo>
                  <a:pt x="8060079" y="1441208"/>
                </a:lnTo>
                <a:lnTo>
                  <a:pt x="0" y="1441208"/>
                </a:lnTo>
                <a:lnTo>
                  <a:pt x="0" y="0"/>
                </a:lnTo>
                <a:close/>
              </a:path>
            </a:pathLst>
          </a:custGeom>
          <a:solidFill>
            <a:srgbClr val="F4CFC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2551" y="0"/>
            <a:ext cx="4608830" cy="205104"/>
          </a:xfrm>
          <a:custGeom>
            <a:avLst/>
            <a:gdLst/>
            <a:ahLst/>
            <a:cxnLst/>
            <a:rect l="l" t="t" r="r" b="b"/>
            <a:pathLst>
              <a:path w="4608830" h="205104">
                <a:moveTo>
                  <a:pt x="0" y="0"/>
                </a:moveTo>
                <a:lnTo>
                  <a:pt x="4608296" y="0"/>
                </a:lnTo>
                <a:lnTo>
                  <a:pt x="4608296" y="204616"/>
                </a:lnTo>
                <a:lnTo>
                  <a:pt x="0" y="204616"/>
                </a:lnTo>
                <a:lnTo>
                  <a:pt x="0" y="0"/>
                </a:lnTo>
                <a:close/>
              </a:path>
            </a:pathLst>
          </a:custGeom>
          <a:solidFill>
            <a:srgbClr val="F4E4A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1981" y="0"/>
            <a:ext cx="889635" cy="17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4051" y="560468"/>
            <a:ext cx="1423670" cy="454025"/>
          </a:xfrm>
          <a:custGeom>
            <a:avLst/>
            <a:gdLst/>
            <a:ahLst/>
            <a:cxnLst/>
            <a:rect l="l" t="t" r="r" b="b"/>
            <a:pathLst>
              <a:path w="1423670" h="454025">
                <a:moveTo>
                  <a:pt x="1387830" y="453713"/>
                </a:moveTo>
                <a:lnTo>
                  <a:pt x="35585" y="453713"/>
                </a:lnTo>
                <a:lnTo>
                  <a:pt x="21736" y="450915"/>
                </a:lnTo>
                <a:lnTo>
                  <a:pt x="10425" y="443287"/>
                </a:lnTo>
                <a:lnTo>
                  <a:pt x="2797" y="431975"/>
                </a:lnTo>
                <a:lnTo>
                  <a:pt x="0" y="418128"/>
                </a:lnTo>
                <a:lnTo>
                  <a:pt x="0" y="35585"/>
                </a:lnTo>
                <a:lnTo>
                  <a:pt x="2797" y="21738"/>
                </a:lnTo>
                <a:lnTo>
                  <a:pt x="10425" y="10426"/>
                </a:lnTo>
                <a:lnTo>
                  <a:pt x="21736" y="2797"/>
                </a:lnTo>
                <a:lnTo>
                  <a:pt x="35585" y="0"/>
                </a:lnTo>
                <a:lnTo>
                  <a:pt x="1387830" y="0"/>
                </a:lnTo>
                <a:lnTo>
                  <a:pt x="1401679" y="2797"/>
                </a:lnTo>
                <a:lnTo>
                  <a:pt x="1412990" y="10426"/>
                </a:lnTo>
                <a:lnTo>
                  <a:pt x="1420618" y="21738"/>
                </a:lnTo>
                <a:lnTo>
                  <a:pt x="1423415" y="35585"/>
                </a:lnTo>
                <a:lnTo>
                  <a:pt x="1423415" y="418128"/>
                </a:lnTo>
                <a:lnTo>
                  <a:pt x="1420618" y="431975"/>
                </a:lnTo>
                <a:lnTo>
                  <a:pt x="1412990" y="443287"/>
                </a:lnTo>
                <a:lnTo>
                  <a:pt x="1401679" y="450915"/>
                </a:lnTo>
                <a:lnTo>
                  <a:pt x="1387830" y="45371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6169" y="696557"/>
            <a:ext cx="5562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3F3F3F"/>
                </a:solidFill>
                <a:latin typeface="Malgun Gothic"/>
                <a:cs typeface="Malgun Gothic"/>
              </a:rPr>
              <a:t>메인으</a:t>
            </a:r>
            <a:r>
              <a:rPr sz="1100" spc="-80" dirty="0">
                <a:solidFill>
                  <a:srgbClr val="3F3F3F"/>
                </a:solidFill>
                <a:latin typeface="Malgun Gothic"/>
                <a:cs typeface="Malgun Gothic"/>
              </a:rPr>
              <a:t>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0273" y="560468"/>
            <a:ext cx="1423670" cy="454025"/>
          </a:xfrm>
          <a:custGeom>
            <a:avLst/>
            <a:gdLst/>
            <a:ahLst/>
            <a:cxnLst/>
            <a:rect l="l" t="t" r="r" b="b"/>
            <a:pathLst>
              <a:path w="1423670" h="454025">
                <a:moveTo>
                  <a:pt x="1387830" y="453713"/>
                </a:moveTo>
                <a:lnTo>
                  <a:pt x="35585" y="453713"/>
                </a:lnTo>
                <a:lnTo>
                  <a:pt x="21742" y="450915"/>
                </a:lnTo>
                <a:lnTo>
                  <a:pt x="10429" y="443287"/>
                </a:lnTo>
                <a:lnTo>
                  <a:pt x="2799" y="431975"/>
                </a:lnTo>
                <a:lnTo>
                  <a:pt x="0" y="418128"/>
                </a:lnTo>
                <a:lnTo>
                  <a:pt x="0" y="35585"/>
                </a:lnTo>
                <a:lnTo>
                  <a:pt x="2799" y="21738"/>
                </a:lnTo>
                <a:lnTo>
                  <a:pt x="10429" y="10426"/>
                </a:lnTo>
                <a:lnTo>
                  <a:pt x="21742" y="2797"/>
                </a:lnTo>
                <a:lnTo>
                  <a:pt x="35585" y="0"/>
                </a:lnTo>
                <a:lnTo>
                  <a:pt x="1387830" y="0"/>
                </a:lnTo>
                <a:lnTo>
                  <a:pt x="1401679" y="2797"/>
                </a:lnTo>
                <a:lnTo>
                  <a:pt x="1412990" y="10426"/>
                </a:lnTo>
                <a:lnTo>
                  <a:pt x="1420618" y="21738"/>
                </a:lnTo>
                <a:lnTo>
                  <a:pt x="1423416" y="35585"/>
                </a:lnTo>
                <a:lnTo>
                  <a:pt x="1423416" y="418128"/>
                </a:lnTo>
                <a:lnTo>
                  <a:pt x="1420618" y="431975"/>
                </a:lnTo>
                <a:lnTo>
                  <a:pt x="1412990" y="443287"/>
                </a:lnTo>
                <a:lnTo>
                  <a:pt x="1401679" y="450915"/>
                </a:lnTo>
                <a:lnTo>
                  <a:pt x="1387830" y="45371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1156" y="705453"/>
            <a:ext cx="85851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F3F3F"/>
                </a:solidFill>
                <a:latin typeface="Malgun Gothic"/>
                <a:cs typeface="Malgun Gothic"/>
              </a:rPr>
              <a:t>계속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F3F3F"/>
                </a:solidFill>
                <a:latin typeface="Malgun Gothic"/>
                <a:cs typeface="Malgun Gothic"/>
              </a:rPr>
              <a:t>쇼핑하기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4"/>
                </a:lnTo>
                <a:lnTo>
                  <a:pt x="7826" y="170247"/>
                </a:lnTo>
                <a:lnTo>
                  <a:pt x="2100" y="161756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8"/>
                </a:lnTo>
                <a:lnTo>
                  <a:pt x="7826" y="7827"/>
                </a:lnTo>
                <a:lnTo>
                  <a:pt x="16317" y="2100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100"/>
                </a:lnTo>
                <a:lnTo>
                  <a:pt x="1514713" y="7827"/>
                </a:lnTo>
                <a:lnTo>
                  <a:pt x="1520442" y="16318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6"/>
                </a:lnTo>
                <a:lnTo>
                  <a:pt x="1514713" y="170247"/>
                </a:lnTo>
                <a:lnTo>
                  <a:pt x="1506219" y="175974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677"/>
            <a:ext cx="24174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커뮤니티-공지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774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839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470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38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38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16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24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185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185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185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185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8"/>
                </a:lnTo>
                <a:lnTo>
                  <a:pt x="43051" y="327277"/>
                </a:lnTo>
                <a:lnTo>
                  <a:pt x="19919" y="290906"/>
                </a:lnTo>
                <a:lnTo>
                  <a:pt x="5176" y="249682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5"/>
                </a:lnTo>
                <a:lnTo>
                  <a:pt x="19919" y="109762"/>
                </a:lnTo>
                <a:lnTo>
                  <a:pt x="43051" y="73390"/>
                </a:lnTo>
                <a:lnTo>
                  <a:pt x="73392" y="43050"/>
                </a:lnTo>
                <a:lnTo>
                  <a:pt x="109764" y="19919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9"/>
                </a:lnTo>
                <a:lnTo>
                  <a:pt x="1645031" y="43050"/>
                </a:lnTo>
                <a:lnTo>
                  <a:pt x="1675372" y="73390"/>
                </a:lnTo>
                <a:lnTo>
                  <a:pt x="1698504" y="109762"/>
                </a:lnTo>
                <a:lnTo>
                  <a:pt x="1713247" y="150985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2"/>
                </a:lnTo>
                <a:lnTo>
                  <a:pt x="1698504" y="290906"/>
                </a:lnTo>
                <a:lnTo>
                  <a:pt x="1675372" y="327277"/>
                </a:lnTo>
                <a:lnTo>
                  <a:pt x="1645031" y="357618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18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85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2"/>
                </a:lnTo>
                <a:lnTo>
                  <a:pt x="16720" y="173933"/>
                </a:lnTo>
                <a:lnTo>
                  <a:pt x="36485" y="132324"/>
                </a:lnTo>
                <a:lnTo>
                  <a:pt x="62846" y="95042"/>
                </a:lnTo>
                <a:lnTo>
                  <a:pt x="95046" y="62843"/>
                </a:lnTo>
                <a:lnTo>
                  <a:pt x="132329" y="36483"/>
                </a:lnTo>
                <a:lnTo>
                  <a:pt x="173938" y="16719"/>
                </a:lnTo>
                <a:lnTo>
                  <a:pt x="219117" y="4305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5"/>
                </a:lnTo>
                <a:lnTo>
                  <a:pt x="2060902" y="16719"/>
                </a:lnTo>
                <a:lnTo>
                  <a:pt x="2102510" y="36483"/>
                </a:lnTo>
                <a:lnTo>
                  <a:pt x="2139792" y="62843"/>
                </a:lnTo>
                <a:lnTo>
                  <a:pt x="2171991" y="95042"/>
                </a:lnTo>
                <a:lnTo>
                  <a:pt x="2198351" y="132324"/>
                </a:lnTo>
                <a:lnTo>
                  <a:pt x="2218116" y="173933"/>
                </a:lnTo>
                <a:lnTo>
                  <a:pt x="2230529" y="219112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00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0987"/>
            <a:ext cx="8485505" cy="4959985"/>
          </a:xfrm>
          <a:custGeom>
            <a:avLst/>
            <a:gdLst/>
            <a:ahLst/>
            <a:cxnLst/>
            <a:rect l="l" t="t" r="r" b="b"/>
            <a:pathLst>
              <a:path w="8485505" h="4959984">
                <a:moveTo>
                  <a:pt x="0" y="0"/>
                </a:moveTo>
                <a:lnTo>
                  <a:pt x="8485265" y="0"/>
                </a:lnTo>
                <a:lnTo>
                  <a:pt x="8485265" y="4959388"/>
                </a:lnTo>
                <a:lnTo>
                  <a:pt x="0" y="495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6363" y="608564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6870" y="6085645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9409" y="6085645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16363" y="608564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86870" y="6085645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9409" y="6085645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6363" y="6895886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6870" y="6895886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39409" y="6895886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6363" y="6895886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6363" y="7305458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887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86870" y="6895886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409" y="6895886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16762" y="730545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2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93720" y="5698401"/>
            <a:ext cx="4951095" cy="3473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305435" algn="ctr">
              <a:lnSpc>
                <a:spcPct val="100000"/>
              </a:lnSpc>
              <a:spcBef>
                <a:spcPts val="869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살을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날린것이여</a:t>
            </a:r>
            <a:endParaRPr sz="950">
              <a:latin typeface="Malgun Gothic"/>
              <a:cs typeface="Malgun Gothic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816363" y="6157305"/>
          <a:ext cx="6953820" cy="652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989"/>
                <a:gridCol w="3174486"/>
                <a:gridCol w="2024345"/>
              </a:tblGrid>
              <a:tr h="329008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덫에</a:t>
                      </a:r>
                      <a:r>
                        <a:rPr sz="95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걸려부렸어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2394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43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3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뭣이</a:t>
                      </a:r>
                      <a:r>
                        <a:rPr sz="95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중헌디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43840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2341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12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266657" y="7020090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5239" y="6900338"/>
            <a:ext cx="6242050" cy="650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2706370">
              <a:lnSpc>
                <a:spcPct val="100000"/>
              </a:lnSpc>
              <a:tabLst>
                <a:tab pos="5697855" algn="l"/>
              </a:tabLst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	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76576" y="2190258"/>
            <a:ext cx="142875" cy="294005"/>
          </a:xfrm>
          <a:custGeom>
            <a:avLst/>
            <a:gdLst/>
            <a:ahLst/>
            <a:cxnLst/>
            <a:rect l="l" t="t" r="r" b="b"/>
            <a:pathLst>
              <a:path w="142875" h="294005">
                <a:moveTo>
                  <a:pt x="0" y="0"/>
                </a:moveTo>
                <a:lnTo>
                  <a:pt x="142459" y="0"/>
                </a:lnTo>
                <a:lnTo>
                  <a:pt x="142459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9036" y="2190258"/>
            <a:ext cx="125095" cy="294005"/>
          </a:xfrm>
          <a:custGeom>
            <a:avLst/>
            <a:gdLst/>
            <a:ahLst/>
            <a:cxnLst/>
            <a:rect l="l" t="t" r="r" b="b"/>
            <a:pathLst>
              <a:path w="125095" h="294005">
                <a:moveTo>
                  <a:pt x="0" y="0"/>
                </a:moveTo>
                <a:lnTo>
                  <a:pt x="124652" y="0"/>
                </a:lnTo>
                <a:lnTo>
                  <a:pt x="124652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3689" y="2190258"/>
            <a:ext cx="864235" cy="294005"/>
          </a:xfrm>
          <a:custGeom>
            <a:avLst/>
            <a:gdLst/>
            <a:ahLst/>
            <a:cxnLst/>
            <a:rect l="l" t="t" r="r" b="b"/>
            <a:pathLst>
              <a:path w="864235" h="294005">
                <a:moveTo>
                  <a:pt x="0" y="0"/>
                </a:moveTo>
                <a:lnTo>
                  <a:pt x="863662" y="0"/>
                </a:lnTo>
                <a:lnTo>
                  <a:pt x="863662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26203" y="2162717"/>
            <a:ext cx="109029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2250" spc="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2250" spc="1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54544" y="2225874"/>
            <a:ext cx="712470" cy="222885"/>
          </a:xfrm>
          <a:custGeom>
            <a:avLst/>
            <a:gdLst/>
            <a:ahLst/>
            <a:cxnLst/>
            <a:rect l="l" t="t" r="r" b="b"/>
            <a:pathLst>
              <a:path w="712470" h="222885">
                <a:moveTo>
                  <a:pt x="0" y="0"/>
                </a:moveTo>
                <a:lnTo>
                  <a:pt x="712299" y="0"/>
                </a:lnTo>
                <a:lnTo>
                  <a:pt x="712299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86362" y="2212206"/>
            <a:ext cx="6883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1650" spc="-4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1650" spc="-215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1650" spc="-4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650" spc="-7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65989" y="3377491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공지사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57085" y="4034851"/>
            <a:ext cx="624903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볼거리와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이벤트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내용을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0" dirty="0">
                <a:solidFill>
                  <a:srgbClr val="333333"/>
                </a:solidFill>
                <a:latin typeface="Malgun Gothic"/>
                <a:cs typeface="Malgun Gothic"/>
              </a:rPr>
              <a:t>공지하겠다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게시물을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자세한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내용을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볼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20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250">
              <a:latin typeface="Malgun Gothic"/>
              <a:cs typeface="Malgun Gothic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811942" y="5279888"/>
          <a:ext cx="6953821" cy="761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52"/>
                <a:gridCol w="4950480"/>
                <a:gridCol w="925989"/>
              </a:tblGrid>
              <a:tr h="4051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2270">
                        <a:lnSpc>
                          <a:spcPct val="100000"/>
                        </a:lnSpc>
                        <a:tabLst>
                          <a:tab pos="3280410" algn="l"/>
                          <a:tab pos="6214745" algn="l"/>
                        </a:tabLst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번호	제목	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0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2DE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2123-43-44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439631" y="6864794"/>
            <a:ext cx="6383985" cy="685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75239" y="6900338"/>
            <a:ext cx="6242050" cy="650240"/>
          </a:xfrm>
          <a:custGeom>
            <a:avLst/>
            <a:gdLst/>
            <a:ahLst/>
            <a:cxnLst/>
            <a:rect l="l" t="t" r="r" b="b"/>
            <a:pathLst>
              <a:path w="6242050" h="650240">
                <a:moveTo>
                  <a:pt x="0" y="0"/>
                </a:moveTo>
                <a:lnTo>
                  <a:pt x="6241522" y="0"/>
                </a:lnTo>
                <a:lnTo>
                  <a:pt x="6241522" y="650037"/>
                </a:lnTo>
                <a:lnTo>
                  <a:pt x="0" y="65003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51577" y="6995932"/>
            <a:ext cx="485013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모든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게시물에는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아코디언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효과가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적용돼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0" dirty="0">
                <a:solidFill>
                  <a:srgbClr val="333333"/>
                </a:solidFill>
                <a:latin typeface="Malgun Gothic"/>
                <a:cs typeface="Malgun Gothic"/>
              </a:rPr>
              <a:t>,게시물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클릭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시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,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자세한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내용이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드롭다운된다.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05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8"/>
                </a:lnTo>
                <a:lnTo>
                  <a:pt x="2100" y="161757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7"/>
                </a:lnTo>
                <a:lnTo>
                  <a:pt x="7826" y="7826"/>
                </a:lnTo>
                <a:lnTo>
                  <a:pt x="16317" y="2100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100"/>
                </a:lnTo>
                <a:lnTo>
                  <a:pt x="1514713" y="7826"/>
                </a:lnTo>
                <a:lnTo>
                  <a:pt x="1520442" y="16317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7"/>
                </a:lnTo>
                <a:lnTo>
                  <a:pt x="1514713" y="170248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738"/>
            <a:ext cx="21323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가입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834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900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531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448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448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77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059" y="1165285"/>
            <a:ext cx="313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50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850" spc="1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246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246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246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246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8"/>
                </a:lnTo>
                <a:lnTo>
                  <a:pt x="73392" y="357617"/>
                </a:lnTo>
                <a:lnTo>
                  <a:pt x="43051" y="327276"/>
                </a:lnTo>
                <a:lnTo>
                  <a:pt x="19919" y="290905"/>
                </a:lnTo>
                <a:lnTo>
                  <a:pt x="5176" y="249682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5"/>
                </a:lnTo>
                <a:lnTo>
                  <a:pt x="19919" y="109762"/>
                </a:lnTo>
                <a:lnTo>
                  <a:pt x="43051" y="73391"/>
                </a:lnTo>
                <a:lnTo>
                  <a:pt x="73392" y="43050"/>
                </a:lnTo>
                <a:lnTo>
                  <a:pt x="109764" y="19919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9"/>
                </a:lnTo>
                <a:lnTo>
                  <a:pt x="1645031" y="43050"/>
                </a:lnTo>
                <a:lnTo>
                  <a:pt x="1675372" y="73391"/>
                </a:lnTo>
                <a:lnTo>
                  <a:pt x="1698504" y="109762"/>
                </a:lnTo>
                <a:lnTo>
                  <a:pt x="1713247" y="150985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2"/>
                </a:lnTo>
                <a:lnTo>
                  <a:pt x="1698504" y="290905"/>
                </a:lnTo>
                <a:lnTo>
                  <a:pt x="1675372" y="327276"/>
                </a:lnTo>
                <a:lnTo>
                  <a:pt x="1645031" y="357617"/>
                </a:lnTo>
                <a:lnTo>
                  <a:pt x="1608660" y="380748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78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88986"/>
            <a:ext cx="10497820" cy="6161405"/>
          </a:xfrm>
          <a:custGeom>
            <a:avLst/>
            <a:gdLst/>
            <a:ahLst/>
            <a:cxnLst/>
            <a:rect l="l" t="t" r="r" b="b"/>
            <a:pathLst>
              <a:path w="10497820" h="6161405">
                <a:moveTo>
                  <a:pt x="0" y="0"/>
                </a:moveTo>
                <a:lnTo>
                  <a:pt x="10497515" y="0"/>
                </a:lnTo>
                <a:lnTo>
                  <a:pt x="10497515" y="6161392"/>
                </a:lnTo>
                <a:lnTo>
                  <a:pt x="0" y="6161392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09"/>
                </a:lnTo>
                <a:lnTo>
                  <a:pt x="16162" y="168136"/>
                </a:lnTo>
                <a:lnTo>
                  <a:pt x="35269" y="127914"/>
                </a:lnTo>
                <a:lnTo>
                  <a:pt x="60751" y="91875"/>
                </a:lnTo>
                <a:lnTo>
                  <a:pt x="91878" y="60749"/>
                </a:lnTo>
                <a:lnTo>
                  <a:pt x="127918" y="35267"/>
                </a:lnTo>
                <a:lnTo>
                  <a:pt x="168140" y="16161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1"/>
                </a:lnTo>
                <a:lnTo>
                  <a:pt x="2106921" y="35267"/>
                </a:lnTo>
                <a:lnTo>
                  <a:pt x="2142960" y="60749"/>
                </a:lnTo>
                <a:lnTo>
                  <a:pt x="2174086" y="91875"/>
                </a:lnTo>
                <a:lnTo>
                  <a:pt x="2199567" y="127914"/>
                </a:lnTo>
                <a:lnTo>
                  <a:pt x="2218673" y="168136"/>
                </a:lnTo>
                <a:lnTo>
                  <a:pt x="2230673" y="211809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61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회원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가입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0641" y="2412913"/>
            <a:ext cx="8485505" cy="5137785"/>
          </a:xfrm>
          <a:custGeom>
            <a:avLst/>
            <a:gdLst/>
            <a:ahLst/>
            <a:cxnLst/>
            <a:rect l="l" t="t" r="r" b="b"/>
            <a:pathLst>
              <a:path w="8485505" h="5137784">
                <a:moveTo>
                  <a:pt x="0" y="0"/>
                </a:moveTo>
                <a:lnTo>
                  <a:pt x="8485265" y="0"/>
                </a:lnTo>
                <a:lnTo>
                  <a:pt x="8485265" y="5137464"/>
                </a:lnTo>
                <a:lnTo>
                  <a:pt x="0" y="51374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97515" y="1584866"/>
            <a:ext cx="196215" cy="882015"/>
          </a:xfrm>
          <a:custGeom>
            <a:avLst/>
            <a:gdLst/>
            <a:ahLst/>
            <a:cxnLst/>
            <a:rect l="l" t="t" r="r" b="b"/>
            <a:pathLst>
              <a:path w="196215" h="882014">
                <a:moveTo>
                  <a:pt x="0" y="0"/>
                </a:moveTo>
                <a:lnTo>
                  <a:pt x="195878" y="0"/>
                </a:lnTo>
                <a:lnTo>
                  <a:pt x="195878" y="881473"/>
                </a:lnTo>
                <a:lnTo>
                  <a:pt x="0" y="88147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97515" y="6232619"/>
            <a:ext cx="196215" cy="1318260"/>
          </a:xfrm>
          <a:custGeom>
            <a:avLst/>
            <a:gdLst/>
            <a:ahLst/>
            <a:cxnLst/>
            <a:rect l="l" t="t" r="r" b="b"/>
            <a:pathLst>
              <a:path w="196215" h="1318259">
                <a:moveTo>
                  <a:pt x="0" y="0"/>
                </a:moveTo>
                <a:lnTo>
                  <a:pt x="195878" y="0"/>
                </a:lnTo>
                <a:lnTo>
                  <a:pt x="195878" y="1317760"/>
                </a:lnTo>
                <a:lnTo>
                  <a:pt x="0" y="131776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97511" y="1406791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4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50283" y="1461833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5">
                <a:moveTo>
                  <a:pt x="85521" y="56260"/>
                </a:moveTo>
                <a:lnTo>
                  <a:pt x="4635" y="56260"/>
                </a:lnTo>
                <a:lnTo>
                  <a:pt x="3251" y="55537"/>
                </a:lnTo>
                <a:lnTo>
                  <a:pt x="2235" y="54368"/>
                </a:lnTo>
                <a:lnTo>
                  <a:pt x="0" y="51904"/>
                </a:lnTo>
                <a:lnTo>
                  <a:pt x="0" y="47980"/>
                </a:lnTo>
                <a:lnTo>
                  <a:pt x="41033" y="2641"/>
                </a:lnTo>
                <a:lnTo>
                  <a:pt x="41173" y="2425"/>
                </a:lnTo>
                <a:lnTo>
                  <a:pt x="43332" y="0"/>
                </a:lnTo>
                <a:lnTo>
                  <a:pt x="46850" y="0"/>
                </a:lnTo>
                <a:lnTo>
                  <a:pt x="49009" y="2425"/>
                </a:lnTo>
                <a:lnTo>
                  <a:pt x="90131" y="47980"/>
                </a:lnTo>
                <a:lnTo>
                  <a:pt x="90131" y="51904"/>
                </a:lnTo>
                <a:lnTo>
                  <a:pt x="87983" y="54292"/>
                </a:lnTo>
                <a:lnTo>
                  <a:pt x="86931" y="55486"/>
                </a:lnTo>
                <a:lnTo>
                  <a:pt x="85521" y="56260"/>
                </a:lnTo>
                <a:close/>
              </a:path>
              <a:path w="90170" h="56515">
                <a:moveTo>
                  <a:pt x="87960" y="54317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7511" y="2466336"/>
            <a:ext cx="196215" cy="3766820"/>
          </a:xfrm>
          <a:custGeom>
            <a:avLst/>
            <a:gdLst/>
            <a:ahLst/>
            <a:cxnLst/>
            <a:rect l="l" t="t" r="r" b="b"/>
            <a:pathLst>
              <a:path w="196215" h="3766820">
                <a:moveTo>
                  <a:pt x="0" y="0"/>
                </a:moveTo>
                <a:lnTo>
                  <a:pt x="195882" y="0"/>
                </a:lnTo>
                <a:lnTo>
                  <a:pt x="195882" y="3766282"/>
                </a:lnTo>
                <a:lnTo>
                  <a:pt x="0" y="376628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00882" y="3146055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회원가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입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6336" y="3446091"/>
            <a:ext cx="132016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20" dirty="0">
                <a:solidFill>
                  <a:srgbClr val="9E9E9E"/>
                </a:solidFill>
                <a:latin typeface="Malgun Gothic"/>
                <a:cs typeface="Malgun Gothic"/>
              </a:rPr>
              <a:t>Membership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88986" y="2680030"/>
            <a:ext cx="1246505" cy="4870450"/>
          </a:xfrm>
          <a:custGeom>
            <a:avLst/>
            <a:gdLst/>
            <a:ahLst/>
            <a:cxnLst/>
            <a:rect l="l" t="t" r="r" b="b"/>
            <a:pathLst>
              <a:path w="1246505" h="4870450">
                <a:moveTo>
                  <a:pt x="0" y="0"/>
                </a:moveTo>
                <a:lnTo>
                  <a:pt x="1246517" y="0"/>
                </a:lnTo>
                <a:lnTo>
                  <a:pt x="1246517" y="4870348"/>
                </a:lnTo>
                <a:lnTo>
                  <a:pt x="0" y="487034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7888" y="527101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4817" y="4799114"/>
            <a:ext cx="2671114" cy="35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96764" y="4901060"/>
            <a:ext cx="19558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최소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15" dirty="0">
                <a:solidFill>
                  <a:srgbClr val="5D5D5D"/>
                </a:solidFill>
                <a:latin typeface="Malgun Gothic"/>
                <a:cs typeface="Malgun Gothic"/>
              </a:rPr>
              <a:t>4자~12자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사이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5D5D5D"/>
                </a:solidFill>
                <a:latin typeface="Malgun Gothic"/>
                <a:cs typeface="Malgun Gothic"/>
              </a:rPr>
              <a:t>숫자,영어만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가능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92700" y="4897332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817" y="5377865"/>
            <a:ext cx="2671114" cy="356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96764" y="5479803"/>
            <a:ext cx="14662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같은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비밀번호를</a:t>
            </a:r>
            <a:r>
              <a:rPr sz="950" spc="-23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입력하세요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97888" y="582304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72165" y="5467172"/>
            <a:ext cx="98933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비밀번호확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9679" y="4309685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97888" y="4683376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4817" y="7069569"/>
            <a:ext cx="1148575" cy="356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96764" y="7171514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강호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성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06791" y="7505862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22139" y="7149979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75914" y="5903188"/>
            <a:ext cx="4487481" cy="3561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87860" y="6005124"/>
            <a:ext cx="21697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조르지마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어딜가지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않아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부르게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해줄게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92700" y="5831995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97888" y="6357274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5914" y="6455219"/>
            <a:ext cx="2314968" cy="3561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87860" y="6557156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베이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베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92700" y="6366220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확인답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97888" y="690930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7888" y="3712867"/>
            <a:ext cx="6687184" cy="0"/>
          </a:xfrm>
          <a:custGeom>
            <a:avLst/>
            <a:gdLst/>
            <a:ahLst/>
            <a:cxnLst/>
            <a:rect l="l" t="t" r="r" b="b"/>
            <a:pathLst>
              <a:path w="6687184">
                <a:moveTo>
                  <a:pt x="0" y="0"/>
                </a:moveTo>
                <a:lnTo>
                  <a:pt x="668670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33047" y="4331220"/>
            <a:ext cx="1244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중복검사가</a:t>
            </a:r>
            <a:r>
              <a:rPr sz="950" spc="-18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5D5D5D"/>
                </a:solidFill>
                <a:latin typeface="Malgun Gothic"/>
                <a:cs typeface="Malgun Gothic"/>
              </a:rPr>
              <a:t>필요합니다.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84817" y="4220374"/>
            <a:ext cx="2332774" cy="365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98787" y="4309414"/>
            <a:ext cx="231775" cy="178435"/>
          </a:xfrm>
          <a:custGeom>
            <a:avLst/>
            <a:gdLst/>
            <a:ahLst/>
            <a:cxnLst/>
            <a:rect l="l" t="t" r="r" b="b"/>
            <a:pathLst>
              <a:path w="231775" h="178435">
                <a:moveTo>
                  <a:pt x="14046" y="178079"/>
                </a:moveTo>
                <a:lnTo>
                  <a:pt x="7747" y="178079"/>
                </a:lnTo>
                <a:lnTo>
                  <a:pt x="0" y="172110"/>
                </a:lnTo>
                <a:lnTo>
                  <a:pt x="0" y="167259"/>
                </a:lnTo>
                <a:lnTo>
                  <a:pt x="65544" y="116839"/>
                </a:lnTo>
                <a:lnTo>
                  <a:pt x="56861" y="106997"/>
                </a:lnTo>
                <a:lnTo>
                  <a:pt x="50350" y="96086"/>
                </a:lnTo>
                <a:lnTo>
                  <a:pt x="46261" y="84287"/>
                </a:lnTo>
                <a:lnTo>
                  <a:pt x="44843" y="71780"/>
                </a:lnTo>
                <a:lnTo>
                  <a:pt x="52177" y="43837"/>
                </a:lnTo>
                <a:lnTo>
                  <a:pt x="72177" y="21021"/>
                </a:lnTo>
                <a:lnTo>
                  <a:pt x="101840" y="5639"/>
                </a:lnTo>
                <a:lnTo>
                  <a:pt x="138163" y="0"/>
                </a:lnTo>
                <a:lnTo>
                  <a:pt x="174493" y="5639"/>
                </a:lnTo>
                <a:lnTo>
                  <a:pt x="184901" y="11036"/>
                </a:lnTo>
                <a:lnTo>
                  <a:pt x="138163" y="11036"/>
                </a:lnTo>
                <a:lnTo>
                  <a:pt x="107459" y="15818"/>
                </a:lnTo>
                <a:lnTo>
                  <a:pt x="82359" y="28849"/>
                </a:lnTo>
                <a:lnTo>
                  <a:pt x="65422" y="48160"/>
                </a:lnTo>
                <a:lnTo>
                  <a:pt x="59207" y="71780"/>
                </a:lnTo>
                <a:lnTo>
                  <a:pt x="65422" y="95405"/>
                </a:lnTo>
                <a:lnTo>
                  <a:pt x="82359" y="114715"/>
                </a:lnTo>
                <a:lnTo>
                  <a:pt x="107273" y="127647"/>
                </a:lnTo>
                <a:lnTo>
                  <a:pt x="79603" y="127647"/>
                </a:lnTo>
                <a:lnTo>
                  <a:pt x="14046" y="178079"/>
                </a:lnTo>
                <a:close/>
              </a:path>
              <a:path w="231775" h="178435">
                <a:moveTo>
                  <a:pt x="184919" y="132524"/>
                </a:moveTo>
                <a:lnTo>
                  <a:pt x="138163" y="132524"/>
                </a:lnTo>
                <a:lnTo>
                  <a:pt x="168874" y="127744"/>
                </a:lnTo>
                <a:lnTo>
                  <a:pt x="193978" y="114715"/>
                </a:lnTo>
                <a:lnTo>
                  <a:pt x="210917" y="95405"/>
                </a:lnTo>
                <a:lnTo>
                  <a:pt x="217131" y="71780"/>
                </a:lnTo>
                <a:lnTo>
                  <a:pt x="210917" y="48160"/>
                </a:lnTo>
                <a:lnTo>
                  <a:pt x="193978" y="28849"/>
                </a:lnTo>
                <a:lnTo>
                  <a:pt x="168874" y="15818"/>
                </a:lnTo>
                <a:lnTo>
                  <a:pt x="138163" y="11036"/>
                </a:lnTo>
                <a:lnTo>
                  <a:pt x="184901" y="11036"/>
                </a:lnTo>
                <a:lnTo>
                  <a:pt x="204160" y="21021"/>
                </a:lnTo>
                <a:lnTo>
                  <a:pt x="224161" y="43837"/>
                </a:lnTo>
                <a:lnTo>
                  <a:pt x="231495" y="71780"/>
                </a:lnTo>
                <a:lnTo>
                  <a:pt x="224161" y="99725"/>
                </a:lnTo>
                <a:lnTo>
                  <a:pt x="204160" y="122545"/>
                </a:lnTo>
                <a:lnTo>
                  <a:pt x="184919" y="132524"/>
                </a:lnTo>
                <a:close/>
              </a:path>
              <a:path w="231775" h="178435">
                <a:moveTo>
                  <a:pt x="138163" y="143573"/>
                </a:moveTo>
                <a:lnTo>
                  <a:pt x="121912" y="142483"/>
                </a:lnTo>
                <a:lnTo>
                  <a:pt x="106578" y="139339"/>
                </a:lnTo>
                <a:lnTo>
                  <a:pt x="92396" y="134331"/>
                </a:lnTo>
                <a:lnTo>
                  <a:pt x="79603" y="127647"/>
                </a:lnTo>
                <a:lnTo>
                  <a:pt x="107273" y="127647"/>
                </a:lnTo>
                <a:lnTo>
                  <a:pt x="107459" y="127744"/>
                </a:lnTo>
                <a:lnTo>
                  <a:pt x="138163" y="132524"/>
                </a:lnTo>
                <a:lnTo>
                  <a:pt x="184919" y="132524"/>
                </a:lnTo>
                <a:lnTo>
                  <a:pt x="174493" y="137931"/>
                </a:lnTo>
                <a:lnTo>
                  <a:pt x="138163" y="1435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50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113529"/>
          </a:xfrm>
          <a:custGeom>
            <a:avLst/>
            <a:gdLst/>
            <a:ahLst/>
            <a:cxnLst/>
            <a:rect l="l" t="t" r="r" b="b"/>
            <a:pathLst>
              <a:path h="4113529">
                <a:moveTo>
                  <a:pt x="0" y="0"/>
                </a:moveTo>
                <a:lnTo>
                  <a:pt x="0" y="4113529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32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17981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84510" cy="4060190"/>
          </a:xfrm>
          <a:custGeom>
            <a:avLst/>
            <a:gdLst/>
            <a:ahLst/>
            <a:cxnLst/>
            <a:rect l="l" t="t" r="r" b="b"/>
            <a:pathLst>
              <a:path w="10684510" h="4060190">
                <a:moveTo>
                  <a:pt x="10684489" y="0"/>
                </a:moveTo>
                <a:lnTo>
                  <a:pt x="10684489" y="4060014"/>
                </a:lnTo>
                <a:lnTo>
                  <a:pt x="0" y="4060014"/>
                </a:lnTo>
                <a:lnTo>
                  <a:pt x="0" y="0"/>
                </a:lnTo>
                <a:lnTo>
                  <a:pt x="10684489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0"/>
            <a:ext cx="8485505" cy="2769235"/>
          </a:xfrm>
          <a:custGeom>
            <a:avLst/>
            <a:gdLst/>
            <a:ahLst/>
            <a:cxnLst/>
            <a:rect l="l" t="t" r="r" b="b"/>
            <a:pathLst>
              <a:path w="8485505" h="2769235">
                <a:moveTo>
                  <a:pt x="0" y="0"/>
                </a:moveTo>
                <a:lnTo>
                  <a:pt x="8485265" y="0"/>
                </a:lnTo>
                <a:lnTo>
                  <a:pt x="8485265" y="2768972"/>
                </a:lnTo>
                <a:lnTo>
                  <a:pt x="0" y="2768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363" y="4359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6363" y="413931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887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6870" y="435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9409" y="4359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6762" y="41393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2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363" y="413931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887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6363" y="823503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6870" y="823503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6762" y="41393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2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9409" y="823503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6363" y="823503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6870" y="823503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9409" y="823503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6366" y="1233121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4" y="0"/>
                </a:lnTo>
              </a:path>
            </a:pathLst>
          </a:custGeom>
          <a:ln w="899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6870" y="1233121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9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9409" y="1233121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9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4465" y="128562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5239" y="0"/>
            <a:ext cx="6242050" cy="5880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706370">
              <a:lnSpc>
                <a:spcPct val="100000"/>
              </a:lnSpc>
              <a:spcBef>
                <a:spcPts val="5"/>
              </a:spcBef>
              <a:tabLst>
                <a:tab pos="5724525" algn="l"/>
              </a:tabLst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	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4465" y="53813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5988" y="53813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7645" y="53813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4465" y="947706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60373" y="947706"/>
            <a:ext cx="13144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..</a:t>
            </a: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7645" y="947706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39631" y="0"/>
            <a:ext cx="6383985" cy="69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75239" y="0"/>
            <a:ext cx="6242050" cy="588010"/>
          </a:xfrm>
          <a:custGeom>
            <a:avLst/>
            <a:gdLst/>
            <a:ahLst/>
            <a:cxnLst/>
            <a:rect l="l" t="t" r="r" b="b"/>
            <a:pathLst>
              <a:path w="6242050" h="588010">
                <a:moveTo>
                  <a:pt x="6241522" y="0"/>
                </a:moveTo>
                <a:lnTo>
                  <a:pt x="6241522" y="587555"/>
                </a:lnTo>
                <a:lnTo>
                  <a:pt x="0" y="587555"/>
                </a:lnTo>
                <a:lnTo>
                  <a:pt x="0" y="0"/>
                </a:lnTo>
                <a:lnTo>
                  <a:pt x="6241522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510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4"/>
                </a:lnTo>
                <a:lnTo>
                  <a:pt x="7826" y="170247"/>
                </a:lnTo>
                <a:lnTo>
                  <a:pt x="2100" y="161756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8"/>
                </a:lnTo>
                <a:lnTo>
                  <a:pt x="7826" y="7827"/>
                </a:lnTo>
                <a:lnTo>
                  <a:pt x="16317" y="2100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100"/>
                </a:lnTo>
                <a:lnTo>
                  <a:pt x="1514713" y="7827"/>
                </a:lnTo>
                <a:lnTo>
                  <a:pt x="1520442" y="16318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6"/>
                </a:lnTo>
                <a:lnTo>
                  <a:pt x="1514713" y="170247"/>
                </a:lnTo>
                <a:lnTo>
                  <a:pt x="1506219" y="175974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741"/>
            <a:ext cx="25527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5" dirty="0">
                <a:solidFill>
                  <a:srgbClr val="333333"/>
                </a:solidFill>
                <a:latin typeface="Malgun Gothic"/>
                <a:cs typeface="Malgun Gothic"/>
              </a:rPr>
              <a:t>커뮤니티-공지-1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838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90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534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45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451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81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88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249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249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249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249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8"/>
                </a:lnTo>
                <a:lnTo>
                  <a:pt x="43051" y="327277"/>
                </a:lnTo>
                <a:lnTo>
                  <a:pt x="19919" y="290906"/>
                </a:lnTo>
                <a:lnTo>
                  <a:pt x="5176" y="249682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5"/>
                </a:lnTo>
                <a:lnTo>
                  <a:pt x="19919" y="109762"/>
                </a:lnTo>
                <a:lnTo>
                  <a:pt x="43051" y="73390"/>
                </a:lnTo>
                <a:lnTo>
                  <a:pt x="73392" y="43050"/>
                </a:lnTo>
                <a:lnTo>
                  <a:pt x="109764" y="19919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9"/>
                </a:lnTo>
                <a:lnTo>
                  <a:pt x="1645031" y="43050"/>
                </a:lnTo>
                <a:lnTo>
                  <a:pt x="1675372" y="73390"/>
                </a:lnTo>
                <a:lnTo>
                  <a:pt x="1698504" y="109762"/>
                </a:lnTo>
                <a:lnTo>
                  <a:pt x="1713247" y="150985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2"/>
                </a:lnTo>
                <a:lnTo>
                  <a:pt x="1698504" y="290906"/>
                </a:lnTo>
                <a:lnTo>
                  <a:pt x="1675372" y="327277"/>
                </a:lnTo>
                <a:lnTo>
                  <a:pt x="1645031" y="357618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82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90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7"/>
                </a:lnTo>
                <a:lnTo>
                  <a:pt x="0" y="6152487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2"/>
                </a:lnTo>
                <a:lnTo>
                  <a:pt x="16720" y="173933"/>
                </a:lnTo>
                <a:lnTo>
                  <a:pt x="36485" y="132324"/>
                </a:lnTo>
                <a:lnTo>
                  <a:pt x="62846" y="95042"/>
                </a:lnTo>
                <a:lnTo>
                  <a:pt x="95046" y="62843"/>
                </a:lnTo>
                <a:lnTo>
                  <a:pt x="132329" y="36483"/>
                </a:lnTo>
                <a:lnTo>
                  <a:pt x="173938" y="16719"/>
                </a:lnTo>
                <a:lnTo>
                  <a:pt x="219117" y="4305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5"/>
                </a:lnTo>
                <a:lnTo>
                  <a:pt x="2060902" y="16719"/>
                </a:lnTo>
                <a:lnTo>
                  <a:pt x="2102510" y="36483"/>
                </a:lnTo>
                <a:lnTo>
                  <a:pt x="2139792" y="62843"/>
                </a:lnTo>
                <a:lnTo>
                  <a:pt x="2171991" y="95042"/>
                </a:lnTo>
                <a:lnTo>
                  <a:pt x="2198351" y="132324"/>
                </a:lnTo>
                <a:lnTo>
                  <a:pt x="2218116" y="173933"/>
                </a:lnTo>
                <a:lnTo>
                  <a:pt x="2230529" y="219112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65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9895"/>
            <a:ext cx="8485505" cy="4951095"/>
          </a:xfrm>
          <a:custGeom>
            <a:avLst/>
            <a:gdLst/>
            <a:ahLst/>
            <a:cxnLst/>
            <a:rect l="l" t="t" r="r" b="b"/>
            <a:pathLst>
              <a:path w="8485505" h="4951095">
                <a:moveTo>
                  <a:pt x="0" y="0"/>
                </a:moveTo>
                <a:lnTo>
                  <a:pt x="8485265" y="0"/>
                </a:lnTo>
                <a:lnTo>
                  <a:pt x="8485265" y="4950482"/>
                </a:lnTo>
                <a:lnTo>
                  <a:pt x="0" y="4950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576" y="2190323"/>
            <a:ext cx="142875" cy="294005"/>
          </a:xfrm>
          <a:custGeom>
            <a:avLst/>
            <a:gdLst/>
            <a:ahLst/>
            <a:cxnLst/>
            <a:rect l="l" t="t" r="r" b="b"/>
            <a:pathLst>
              <a:path w="142875" h="294005">
                <a:moveTo>
                  <a:pt x="0" y="0"/>
                </a:moveTo>
                <a:lnTo>
                  <a:pt x="142459" y="0"/>
                </a:lnTo>
                <a:lnTo>
                  <a:pt x="142459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036" y="2190323"/>
            <a:ext cx="125095" cy="294005"/>
          </a:xfrm>
          <a:custGeom>
            <a:avLst/>
            <a:gdLst/>
            <a:ahLst/>
            <a:cxnLst/>
            <a:rect l="l" t="t" r="r" b="b"/>
            <a:pathLst>
              <a:path w="125095" h="294005">
                <a:moveTo>
                  <a:pt x="0" y="0"/>
                </a:moveTo>
                <a:lnTo>
                  <a:pt x="124652" y="0"/>
                </a:lnTo>
                <a:lnTo>
                  <a:pt x="124652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3689" y="2190323"/>
            <a:ext cx="864235" cy="294005"/>
          </a:xfrm>
          <a:custGeom>
            <a:avLst/>
            <a:gdLst/>
            <a:ahLst/>
            <a:cxnLst/>
            <a:rect l="l" t="t" r="r" b="b"/>
            <a:pathLst>
              <a:path w="864235" h="294005">
                <a:moveTo>
                  <a:pt x="0" y="0"/>
                </a:moveTo>
                <a:lnTo>
                  <a:pt x="863662" y="0"/>
                </a:lnTo>
                <a:lnTo>
                  <a:pt x="863662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26203" y="2162782"/>
            <a:ext cx="109029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2250" spc="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2250" spc="1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54544" y="2225938"/>
            <a:ext cx="712470" cy="222885"/>
          </a:xfrm>
          <a:custGeom>
            <a:avLst/>
            <a:gdLst/>
            <a:ahLst/>
            <a:cxnLst/>
            <a:rect l="l" t="t" r="r" b="b"/>
            <a:pathLst>
              <a:path w="712470" h="222885">
                <a:moveTo>
                  <a:pt x="0" y="0"/>
                </a:moveTo>
                <a:lnTo>
                  <a:pt x="712299" y="0"/>
                </a:lnTo>
                <a:lnTo>
                  <a:pt x="712299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86362" y="2212271"/>
            <a:ext cx="6883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1650" spc="-4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1650" spc="-215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1650" spc="-4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650" spc="-7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5266" y="5279921"/>
            <a:ext cx="1033144" cy="400685"/>
          </a:xfrm>
          <a:custGeom>
            <a:avLst/>
            <a:gdLst/>
            <a:ahLst/>
            <a:cxnLst/>
            <a:rect l="l" t="t" r="r" b="b"/>
            <a:pathLst>
              <a:path w="1033144" h="400685">
                <a:moveTo>
                  <a:pt x="0" y="0"/>
                </a:moveTo>
                <a:lnTo>
                  <a:pt x="1032833" y="0"/>
                </a:lnTo>
                <a:lnTo>
                  <a:pt x="1032833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8100" y="5279921"/>
            <a:ext cx="4648200" cy="400685"/>
          </a:xfrm>
          <a:custGeom>
            <a:avLst/>
            <a:gdLst/>
            <a:ahLst/>
            <a:cxnLst/>
            <a:rect l="l" t="t" r="r" b="b"/>
            <a:pathLst>
              <a:path w="4648200" h="400685">
                <a:moveTo>
                  <a:pt x="0" y="0"/>
                </a:moveTo>
                <a:lnTo>
                  <a:pt x="4647752" y="0"/>
                </a:lnTo>
                <a:lnTo>
                  <a:pt x="4647752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854" y="5279921"/>
            <a:ext cx="1237615" cy="400685"/>
          </a:xfrm>
          <a:custGeom>
            <a:avLst/>
            <a:gdLst/>
            <a:ahLst/>
            <a:cxnLst/>
            <a:rect l="l" t="t" r="r" b="b"/>
            <a:pathLst>
              <a:path w="1237615" h="400685">
                <a:moveTo>
                  <a:pt x="0" y="0"/>
                </a:moveTo>
                <a:lnTo>
                  <a:pt x="1237620" y="0"/>
                </a:lnTo>
                <a:lnTo>
                  <a:pt x="1237620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62552" y="5279922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72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10305" y="5279922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72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0305" y="5279922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72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5269" y="5284373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735" y="0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5269" y="5676140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5">
                <a:moveTo>
                  <a:pt x="0" y="0"/>
                </a:moveTo>
                <a:lnTo>
                  <a:pt x="1041735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9720" y="5279922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72"/>
                </a:lnTo>
              </a:path>
            </a:pathLst>
          </a:custGeom>
          <a:ln w="89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58100" y="5284373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6656" y="0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8100" y="5676140"/>
            <a:ext cx="4657090" cy="0"/>
          </a:xfrm>
          <a:custGeom>
            <a:avLst/>
            <a:gdLst/>
            <a:ahLst/>
            <a:cxnLst/>
            <a:rect l="l" t="t" r="r" b="b"/>
            <a:pathLst>
              <a:path w="4657090">
                <a:moveTo>
                  <a:pt x="0" y="0"/>
                </a:moveTo>
                <a:lnTo>
                  <a:pt x="4656656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5854" y="5284373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5">
                <a:moveTo>
                  <a:pt x="0" y="0"/>
                </a:moveTo>
                <a:lnTo>
                  <a:pt x="1237626" y="0"/>
                </a:lnTo>
              </a:path>
            </a:pathLst>
          </a:custGeom>
          <a:ln w="8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05854" y="5676140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5">
                <a:moveTo>
                  <a:pt x="0" y="0"/>
                </a:moveTo>
                <a:lnTo>
                  <a:pt x="1237626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39025" y="5279922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672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25266" y="5279921"/>
            <a:ext cx="6918325" cy="400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258185" algn="l"/>
                <a:tab pos="6111875" algn="l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번호	제목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작성일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98955" y="5671685"/>
            <a:ext cx="45085" cy="1878964"/>
          </a:xfrm>
          <a:custGeom>
            <a:avLst/>
            <a:gdLst/>
            <a:ahLst/>
            <a:cxnLst/>
            <a:rect l="l" t="t" r="r" b="b"/>
            <a:pathLst>
              <a:path w="45084" h="1878965">
                <a:moveTo>
                  <a:pt x="0" y="0"/>
                </a:moveTo>
                <a:lnTo>
                  <a:pt x="44518" y="0"/>
                </a:lnTo>
                <a:lnTo>
                  <a:pt x="44518" y="1878691"/>
                </a:lnTo>
                <a:lnTo>
                  <a:pt x="0" y="18786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834172" y="5689498"/>
            <a:ext cx="6864984" cy="186118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234"/>
              </a:spcBef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살을</a:t>
            </a:r>
            <a:r>
              <a:rPr sz="2500" spc="-3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날린것이여</a:t>
            </a:r>
            <a:endParaRPr sz="2500">
              <a:latin typeface="Malgun Gothic"/>
              <a:cs typeface="Malgun Gothic"/>
            </a:endParaRPr>
          </a:p>
          <a:p>
            <a:pPr marL="17780">
              <a:lnSpc>
                <a:spcPct val="100000"/>
              </a:lnSpc>
              <a:spcBef>
                <a:spcPts val="850"/>
              </a:spcBef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왜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하필이면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자네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딸이냐고?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그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어린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것이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뭔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죄가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있다고?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자네는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낚시할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적에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뭐가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걸릴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건지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알고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미끼를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던지는가</a:t>
            </a:r>
            <a:endParaRPr sz="1100">
              <a:latin typeface="Malgun Gothic"/>
              <a:cs typeface="Malgun Gothic"/>
            </a:endParaRPr>
          </a:p>
          <a:p>
            <a:pPr marL="17780">
              <a:lnSpc>
                <a:spcPct val="100000"/>
              </a:lnSpc>
              <a:spcBef>
                <a:spcPts val="220"/>
              </a:spcBef>
            </a:pP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?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그놈은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미끼를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던진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것이여,</a:t>
            </a:r>
            <a:r>
              <a:rPr sz="11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자네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딸은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미끼를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확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물어분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Malgun Gothic"/>
                <a:cs typeface="Malgun Gothic"/>
              </a:rPr>
              <a:t>것이고.</a:t>
            </a:r>
            <a:r>
              <a:rPr sz="11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그게</a:t>
            </a:r>
            <a:r>
              <a:rPr sz="11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15" dirty="0">
                <a:solidFill>
                  <a:srgbClr val="333333"/>
                </a:solidFill>
                <a:latin typeface="Malgun Gothic"/>
                <a:cs typeface="Malgun Gothic"/>
              </a:rPr>
              <a:t>다여.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34172" y="5689497"/>
            <a:ext cx="6864984" cy="1861185"/>
          </a:xfrm>
          <a:custGeom>
            <a:avLst/>
            <a:gdLst/>
            <a:ahLst/>
            <a:cxnLst/>
            <a:rect l="l" t="t" r="r" b="b"/>
            <a:pathLst>
              <a:path w="6864984" h="1861184">
                <a:moveTo>
                  <a:pt x="0" y="0"/>
                </a:moveTo>
                <a:lnTo>
                  <a:pt x="6864783" y="0"/>
                </a:lnTo>
                <a:lnTo>
                  <a:pt x="6864783" y="1860880"/>
                </a:lnTo>
                <a:lnTo>
                  <a:pt x="0" y="1860880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54653" y="3125216"/>
            <a:ext cx="6544259" cy="543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90266" y="3160831"/>
            <a:ext cx="6402070" cy="400685"/>
          </a:xfrm>
          <a:custGeom>
            <a:avLst/>
            <a:gdLst/>
            <a:ahLst/>
            <a:cxnLst/>
            <a:rect l="l" t="t" r="r" b="b"/>
            <a:pathLst>
              <a:path w="6402070" h="400685">
                <a:moveTo>
                  <a:pt x="0" y="0"/>
                </a:moveTo>
                <a:lnTo>
                  <a:pt x="6401789" y="0"/>
                </a:lnTo>
                <a:lnTo>
                  <a:pt x="6401789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57085" y="3256425"/>
            <a:ext cx="624903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2120">
              <a:lnSpc>
                <a:spcPts val="1075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해당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게시글을 클릭했을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시,보여질 </a:t>
            </a: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내용이 아코디언 형식으로</a:t>
            </a:r>
            <a:r>
              <a:rPr sz="10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표시된다.</a:t>
            </a:r>
            <a:endParaRPr sz="1000">
              <a:latin typeface="Malgun Gothic"/>
              <a:cs typeface="Malgun Gothic"/>
            </a:endParaRPr>
          </a:p>
          <a:p>
            <a:pPr marL="21590">
              <a:lnSpc>
                <a:spcPts val="287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공지사항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볼거리와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이벤트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내용을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0" dirty="0">
                <a:solidFill>
                  <a:srgbClr val="333333"/>
                </a:solidFill>
                <a:latin typeface="Malgun Gothic"/>
                <a:cs typeface="Malgun Gothic"/>
              </a:rPr>
              <a:t>공지하겠다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게시물을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자세한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내용을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볼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20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12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0876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6687184"/>
          </a:xfrm>
          <a:custGeom>
            <a:avLst/>
            <a:gdLst/>
            <a:ahLst/>
            <a:cxnLst/>
            <a:rect l="l" t="t" r="r" b="b"/>
            <a:pathLst>
              <a:path h="6687184">
                <a:moveTo>
                  <a:pt x="0" y="0"/>
                </a:moveTo>
                <a:lnTo>
                  <a:pt x="0" y="6686715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6" y="0"/>
            <a:ext cx="0" cy="6696075"/>
          </a:xfrm>
          <a:custGeom>
            <a:avLst/>
            <a:gdLst/>
            <a:ahLst/>
            <a:cxnLst/>
            <a:rect l="l" t="t" r="r" b="b"/>
            <a:pathLst>
              <a:path h="6696075">
                <a:moveTo>
                  <a:pt x="0" y="0"/>
                </a:moveTo>
                <a:lnTo>
                  <a:pt x="0" y="6695617"/>
                </a:lnTo>
              </a:path>
            </a:pathLst>
          </a:custGeom>
          <a:ln w="890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684510" cy="6758305"/>
          </a:xfrm>
          <a:custGeom>
            <a:avLst/>
            <a:gdLst/>
            <a:ahLst/>
            <a:cxnLst/>
            <a:rect l="l" t="t" r="r" b="b"/>
            <a:pathLst>
              <a:path w="10684510" h="6758305">
                <a:moveTo>
                  <a:pt x="10684489" y="0"/>
                </a:moveTo>
                <a:lnTo>
                  <a:pt x="10684489" y="6757914"/>
                </a:lnTo>
                <a:lnTo>
                  <a:pt x="0" y="6757914"/>
                </a:lnTo>
                <a:lnTo>
                  <a:pt x="0" y="0"/>
                </a:lnTo>
                <a:lnTo>
                  <a:pt x="10684489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5160" y="0"/>
            <a:ext cx="8485505" cy="6242050"/>
          </a:xfrm>
          <a:custGeom>
            <a:avLst/>
            <a:gdLst/>
            <a:ahLst/>
            <a:cxnLst/>
            <a:rect l="l" t="t" r="r" b="b"/>
            <a:pathLst>
              <a:path w="8485505" h="6242050">
                <a:moveTo>
                  <a:pt x="0" y="0"/>
                </a:moveTo>
                <a:lnTo>
                  <a:pt x="8485265" y="0"/>
                </a:lnTo>
                <a:lnTo>
                  <a:pt x="8485265" y="6241497"/>
                </a:lnTo>
                <a:lnTo>
                  <a:pt x="0" y="62414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9088" y="151331"/>
            <a:ext cx="9525" cy="400685"/>
          </a:xfrm>
          <a:custGeom>
            <a:avLst/>
            <a:gdLst/>
            <a:ahLst/>
            <a:cxnLst/>
            <a:rect l="l" t="t" r="r" b="b"/>
            <a:pathLst>
              <a:path w="9525" h="400684">
                <a:moveTo>
                  <a:pt x="0" y="0"/>
                </a:moveTo>
                <a:lnTo>
                  <a:pt x="8903" y="0"/>
                </a:lnTo>
                <a:lnTo>
                  <a:pt x="8903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3540" y="55200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03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4170" y="957123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4678" y="957123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3540" y="55200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03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7217" y="957123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4170" y="957123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7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4678" y="957123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7217" y="957123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4172" y="155799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6" y="0"/>
                </a:lnTo>
              </a:path>
            </a:pathLst>
          </a:custGeom>
          <a:ln w="887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4678" y="155799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87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7217" y="155799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87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4172" y="3405668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506" y="0"/>
                </a:lnTo>
              </a:path>
            </a:pathLst>
          </a:custGeom>
          <a:ln w="89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4678" y="3405668"/>
            <a:ext cx="4852670" cy="0"/>
          </a:xfrm>
          <a:custGeom>
            <a:avLst/>
            <a:gdLst/>
            <a:ahLst/>
            <a:cxnLst/>
            <a:rect l="l" t="t" r="r" b="b"/>
            <a:pathLst>
              <a:path w="4852670">
                <a:moveTo>
                  <a:pt x="0" y="0"/>
                </a:moveTo>
                <a:lnTo>
                  <a:pt x="4852539" y="0"/>
                </a:lnTo>
              </a:path>
            </a:pathLst>
          </a:custGeom>
          <a:ln w="89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217" y="3405668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775" y="0"/>
                </a:lnTo>
              </a:path>
            </a:pathLst>
          </a:custGeom>
          <a:ln w="89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16366" y="142459"/>
            <a:ext cx="6962775" cy="7924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  <a:tabLst>
                <a:tab pos="3298190" algn="l"/>
                <a:tab pos="6232525" algn="l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번호	제목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작성일</a:t>
            </a:r>
            <a:endParaRPr sz="950">
              <a:latin typeface="Malgun Gothic"/>
              <a:cs typeface="Malgun Gothic"/>
            </a:endParaRPr>
          </a:p>
          <a:p>
            <a:pPr marL="480695">
              <a:lnSpc>
                <a:spcPct val="100000"/>
              </a:lnSpc>
              <a:spcBef>
                <a:spcPts val="2015"/>
              </a:spcBef>
              <a:tabLst>
                <a:tab pos="2995930" algn="l"/>
                <a:tab pos="6719570" algn="r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살을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날릴것이여</a:t>
            </a:r>
            <a:r>
              <a:rPr sz="950" spc="-4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2123-43-44</a:t>
            </a:r>
            <a:endParaRPr sz="950">
              <a:latin typeface="Malgun Gothic"/>
              <a:cs typeface="Malgun Gothic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34170" y="1028783"/>
          <a:ext cx="6953820" cy="2290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989"/>
                <a:gridCol w="3174486"/>
                <a:gridCol w="2024345"/>
              </a:tblGrid>
              <a:tr h="329008"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덫에</a:t>
                      </a:r>
                      <a:r>
                        <a:rPr sz="95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걸려부렸어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42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2394-43-11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뭣이</a:t>
                      </a:r>
                      <a:r>
                        <a:rPr sz="95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중헌디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64235" algn="ct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2341-12-11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064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6550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064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18844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98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18844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lnB w="8903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3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985" algn="ctr">
                        <a:lnSpc>
                          <a:spcPct val="100000"/>
                        </a:lnSpc>
                      </a:pPr>
                      <a:r>
                        <a:rPr sz="9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...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18844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903">
                      <a:solidFill>
                        <a:srgbClr val="CCCCC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843074" y="0"/>
            <a:ext cx="6900545" cy="125095"/>
          </a:xfrm>
          <a:custGeom>
            <a:avLst/>
            <a:gdLst/>
            <a:ahLst/>
            <a:cxnLst/>
            <a:rect l="l" t="t" r="r" b="b"/>
            <a:pathLst>
              <a:path w="6900545" h="125095">
                <a:moveTo>
                  <a:pt x="0" y="0"/>
                </a:moveTo>
                <a:lnTo>
                  <a:pt x="6900399" y="0"/>
                </a:lnTo>
                <a:lnTo>
                  <a:pt x="6900399" y="124627"/>
                </a:lnTo>
                <a:lnTo>
                  <a:pt x="0" y="124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6363" y="142431"/>
            <a:ext cx="6962775" cy="792480"/>
          </a:xfrm>
          <a:custGeom>
            <a:avLst/>
            <a:gdLst/>
            <a:ahLst/>
            <a:cxnLst/>
            <a:rect l="l" t="t" r="r" b="b"/>
            <a:pathLst>
              <a:path w="6962775" h="792480">
                <a:moveTo>
                  <a:pt x="0" y="0"/>
                </a:moveTo>
                <a:lnTo>
                  <a:pt x="6962725" y="0"/>
                </a:lnTo>
                <a:lnTo>
                  <a:pt x="6962725" y="792432"/>
                </a:lnTo>
                <a:lnTo>
                  <a:pt x="0" y="7924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4172" y="26695"/>
            <a:ext cx="6864984" cy="0"/>
          </a:xfrm>
          <a:custGeom>
            <a:avLst/>
            <a:gdLst/>
            <a:ahLst/>
            <a:cxnLst/>
            <a:rect l="l" t="t" r="r" b="b"/>
            <a:pathLst>
              <a:path w="6864984">
                <a:moveTo>
                  <a:pt x="0" y="0"/>
                </a:moveTo>
                <a:lnTo>
                  <a:pt x="6864783" y="0"/>
                </a:lnTo>
              </a:path>
            </a:pathLst>
          </a:custGeom>
          <a:ln w="53397">
            <a:solidFill>
              <a:srgbClr val="2D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091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9"/>
                </a:lnTo>
                <a:lnTo>
                  <a:pt x="2100" y="161758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6"/>
                </a:lnTo>
                <a:lnTo>
                  <a:pt x="7826" y="7825"/>
                </a:lnTo>
                <a:lnTo>
                  <a:pt x="16317" y="2099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099"/>
                </a:lnTo>
                <a:lnTo>
                  <a:pt x="1514713" y="7825"/>
                </a:lnTo>
                <a:lnTo>
                  <a:pt x="1520442" y="16316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8"/>
                </a:lnTo>
                <a:lnTo>
                  <a:pt x="1514713" y="170249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679"/>
            <a:ext cx="24174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커뮤니티-문의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775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840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471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389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389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18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26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187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187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187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187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20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91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5"/>
                </a:lnTo>
                <a:lnTo>
                  <a:pt x="16720" y="173938"/>
                </a:lnTo>
                <a:lnTo>
                  <a:pt x="36485" y="132330"/>
                </a:lnTo>
                <a:lnTo>
                  <a:pt x="62846" y="95047"/>
                </a:lnTo>
                <a:lnTo>
                  <a:pt x="95046" y="62847"/>
                </a:lnTo>
                <a:lnTo>
                  <a:pt x="132329" y="36486"/>
                </a:lnTo>
                <a:lnTo>
                  <a:pt x="173938" y="16720"/>
                </a:lnTo>
                <a:lnTo>
                  <a:pt x="219117" y="4306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6"/>
                </a:lnTo>
                <a:lnTo>
                  <a:pt x="2060902" y="16720"/>
                </a:lnTo>
                <a:lnTo>
                  <a:pt x="2102510" y="36486"/>
                </a:lnTo>
                <a:lnTo>
                  <a:pt x="2139792" y="62847"/>
                </a:lnTo>
                <a:lnTo>
                  <a:pt x="2171991" y="95047"/>
                </a:lnTo>
                <a:lnTo>
                  <a:pt x="2198351" y="132330"/>
                </a:lnTo>
                <a:lnTo>
                  <a:pt x="2218116" y="173938"/>
                </a:lnTo>
                <a:lnTo>
                  <a:pt x="2230529" y="219115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02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0993"/>
            <a:ext cx="8485505" cy="4959985"/>
          </a:xfrm>
          <a:custGeom>
            <a:avLst/>
            <a:gdLst/>
            <a:ahLst/>
            <a:cxnLst/>
            <a:rect l="l" t="t" r="r" b="b"/>
            <a:pathLst>
              <a:path w="8485505" h="4959984">
                <a:moveTo>
                  <a:pt x="0" y="0"/>
                </a:moveTo>
                <a:lnTo>
                  <a:pt x="8485265" y="0"/>
                </a:lnTo>
                <a:lnTo>
                  <a:pt x="8485265" y="4959388"/>
                </a:lnTo>
                <a:lnTo>
                  <a:pt x="0" y="495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576" y="2225875"/>
            <a:ext cx="98425" cy="222885"/>
          </a:xfrm>
          <a:custGeom>
            <a:avLst/>
            <a:gdLst/>
            <a:ahLst/>
            <a:cxnLst/>
            <a:rect l="l" t="t" r="r" b="b"/>
            <a:pathLst>
              <a:path w="98425" h="222885">
                <a:moveTo>
                  <a:pt x="0" y="0"/>
                </a:moveTo>
                <a:lnTo>
                  <a:pt x="97941" y="0"/>
                </a:lnTo>
                <a:lnTo>
                  <a:pt x="97941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4518" y="2225875"/>
            <a:ext cx="739140" cy="222885"/>
          </a:xfrm>
          <a:custGeom>
            <a:avLst/>
            <a:gdLst/>
            <a:ahLst/>
            <a:cxnLst/>
            <a:rect l="l" t="t" r="r" b="b"/>
            <a:pathLst>
              <a:path w="739139" h="222885">
                <a:moveTo>
                  <a:pt x="0" y="0"/>
                </a:moveTo>
                <a:lnTo>
                  <a:pt x="739010" y="0"/>
                </a:lnTo>
                <a:lnTo>
                  <a:pt x="739010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395" y="2212208"/>
            <a:ext cx="8197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1650" spc="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1650" spc="3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4544" y="2190260"/>
            <a:ext cx="970915" cy="294005"/>
          </a:xfrm>
          <a:custGeom>
            <a:avLst/>
            <a:gdLst/>
            <a:ahLst/>
            <a:cxnLst/>
            <a:rect l="l" t="t" r="r" b="b"/>
            <a:pathLst>
              <a:path w="970915" h="294005">
                <a:moveTo>
                  <a:pt x="0" y="0"/>
                </a:moveTo>
                <a:lnTo>
                  <a:pt x="970507" y="0"/>
                </a:lnTo>
                <a:lnTo>
                  <a:pt x="970507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4170" y="2162719"/>
            <a:ext cx="93599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2250" spc="-9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2250" spc="-330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2250" spc="-3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2250" spc="-13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5989" y="3377493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문의하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기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57085" y="4043757"/>
            <a:ext cx="6092825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사이트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이용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부터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결제방법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탈퇴까지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모든것을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물어봐도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좋다</a:t>
            </a:r>
            <a:endParaRPr sz="1250">
              <a:latin typeface="Malgun Gothic"/>
              <a:cs typeface="Malgun Gothic"/>
            </a:endParaRPr>
          </a:p>
          <a:p>
            <a:pPr marL="12700" marR="5080">
              <a:lnSpc>
                <a:spcPct val="116799"/>
              </a:lnSpc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질문을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해라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여기에는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니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질문만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40" dirty="0">
                <a:solidFill>
                  <a:srgbClr val="333333"/>
                </a:solidFill>
                <a:latin typeface="Malgun Gothic"/>
                <a:cs typeface="Malgun Gothic"/>
              </a:rPr>
              <a:t>보여준다.</a:t>
            </a:r>
            <a:r>
              <a:rPr sz="125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게시물을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삭제가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가능하다  답변이 완료되면 표시가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될</a:t>
            </a:r>
            <a:r>
              <a:rPr sz="1250" spc="-3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것이다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1309" y="5279858"/>
            <a:ext cx="819150" cy="400685"/>
          </a:xfrm>
          <a:custGeom>
            <a:avLst/>
            <a:gdLst/>
            <a:ahLst/>
            <a:cxnLst/>
            <a:rect l="l" t="t" r="r" b="b"/>
            <a:pathLst>
              <a:path w="819150" h="400685">
                <a:moveTo>
                  <a:pt x="0" y="0"/>
                </a:moveTo>
                <a:lnTo>
                  <a:pt x="819144" y="0"/>
                </a:lnTo>
                <a:lnTo>
                  <a:pt x="819144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0454" y="5279858"/>
            <a:ext cx="4416425" cy="400685"/>
          </a:xfrm>
          <a:custGeom>
            <a:avLst/>
            <a:gdLst/>
            <a:ahLst/>
            <a:cxnLst/>
            <a:rect l="l" t="t" r="r" b="b"/>
            <a:pathLst>
              <a:path w="4416425" h="400685">
                <a:moveTo>
                  <a:pt x="0" y="0"/>
                </a:moveTo>
                <a:lnTo>
                  <a:pt x="4416255" y="0"/>
                </a:lnTo>
                <a:lnTo>
                  <a:pt x="4416255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86709" y="5279858"/>
            <a:ext cx="1300480" cy="400685"/>
          </a:xfrm>
          <a:custGeom>
            <a:avLst/>
            <a:gdLst/>
            <a:ahLst/>
            <a:cxnLst/>
            <a:rect l="l" t="t" r="r" b="b"/>
            <a:pathLst>
              <a:path w="1300479" h="400685">
                <a:moveTo>
                  <a:pt x="0" y="0"/>
                </a:moveTo>
                <a:lnTo>
                  <a:pt x="1299946" y="0"/>
                </a:lnTo>
                <a:lnTo>
                  <a:pt x="1299946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86655" y="5279858"/>
            <a:ext cx="1219835" cy="400685"/>
          </a:xfrm>
          <a:custGeom>
            <a:avLst/>
            <a:gdLst/>
            <a:ahLst/>
            <a:cxnLst/>
            <a:rect l="l" t="t" r="r" b="b"/>
            <a:pathLst>
              <a:path w="1219834" h="400685">
                <a:moveTo>
                  <a:pt x="0" y="0"/>
                </a:moveTo>
                <a:lnTo>
                  <a:pt x="1219812" y="0"/>
                </a:lnTo>
                <a:lnTo>
                  <a:pt x="1219812" y="400668"/>
                </a:lnTo>
                <a:lnTo>
                  <a:pt x="0" y="400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1309" y="5684978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0454" y="5684978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6709" y="5684978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86655" y="5684978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1309" y="5684978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51309" y="608564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0454" y="5684978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70454" y="6085647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86709" y="5684978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86709" y="6085647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86655" y="5684978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6655" y="608564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51309" y="608564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51309" y="648631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0454" y="6085647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70454" y="6486315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86709" y="6085647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6709" y="648631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86655" y="608564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86655" y="6486315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51309" y="648631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51309" y="689588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70454" y="6486315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0454" y="6895887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6709" y="648631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86709" y="6895887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86655" y="6486315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86655" y="689588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1309" y="6895887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1309" y="7305459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70454" y="6895887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70454" y="7305459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86709" y="6895887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86709" y="7305459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86655" y="689588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86655" y="7305459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51309" y="528434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70454" y="5284344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86709" y="5284344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86655" y="5284344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83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760167" y="5751817"/>
            <a:ext cx="4445000" cy="2406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99845">
              <a:lnSpc>
                <a:spcPct val="100000"/>
              </a:lnSpc>
              <a:spcBef>
                <a:spcPts val="450"/>
              </a:spcBef>
              <a:tabLst>
                <a:tab pos="4444365" algn="r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살을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날릴것이여</a:t>
            </a:r>
            <a:r>
              <a:rPr sz="950" spc="-4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30" dirty="0">
                <a:solidFill>
                  <a:srgbClr val="333333"/>
                </a:solidFill>
                <a:latin typeface="Malgun Gothic"/>
                <a:cs typeface="Malgun Gothic"/>
              </a:rPr>
              <a:t>212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51309" y="5408514"/>
            <a:ext cx="775525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>
              <a:lnSpc>
                <a:spcPct val="100000"/>
              </a:lnSpc>
              <a:tabLst>
                <a:tab pos="2910840" algn="l"/>
                <a:tab pos="5711190" algn="l"/>
                <a:tab pos="6899909" algn="l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번호	제목	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작성일	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답변</a:t>
            </a:r>
            <a:r>
              <a:rPr sz="9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865"/>
              </a:spcBef>
              <a:tabLst>
                <a:tab pos="5755640" algn="l"/>
              </a:tabLst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1	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3-43-44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12567" y="6209851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47406" y="6209851"/>
            <a:ext cx="8604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덫에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걸려부렸어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81188" y="6209851"/>
            <a:ext cx="6819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2394-43-11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25922" y="6610519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176510" y="6610519"/>
            <a:ext cx="6292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뭣이</a:t>
            </a:r>
            <a:r>
              <a:rPr sz="9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중헌디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981188" y="6610519"/>
            <a:ext cx="6819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2341-12-11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825922" y="7020091"/>
            <a:ext cx="946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34718" y="7020091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92819" y="7020091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556497" y="577852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89039" y="178079"/>
                </a:moveTo>
                <a:lnTo>
                  <a:pt x="54392" y="171078"/>
                </a:lnTo>
                <a:lnTo>
                  <a:pt x="26088" y="151990"/>
                </a:lnTo>
                <a:lnTo>
                  <a:pt x="7000" y="123686"/>
                </a:lnTo>
                <a:lnTo>
                  <a:pt x="0" y="89039"/>
                </a:lnTo>
                <a:lnTo>
                  <a:pt x="7000" y="54397"/>
                </a:lnTo>
                <a:lnTo>
                  <a:pt x="26088" y="26093"/>
                </a:lnTo>
                <a:lnTo>
                  <a:pt x="54392" y="7002"/>
                </a:lnTo>
                <a:lnTo>
                  <a:pt x="89039" y="0"/>
                </a:lnTo>
                <a:lnTo>
                  <a:pt x="123686" y="7002"/>
                </a:lnTo>
                <a:lnTo>
                  <a:pt x="151990" y="26093"/>
                </a:lnTo>
                <a:lnTo>
                  <a:pt x="171078" y="54397"/>
                </a:lnTo>
                <a:lnTo>
                  <a:pt x="178079" y="89039"/>
                </a:lnTo>
                <a:lnTo>
                  <a:pt x="171078" y="123686"/>
                </a:lnTo>
                <a:lnTo>
                  <a:pt x="151990" y="151990"/>
                </a:lnTo>
                <a:lnTo>
                  <a:pt x="123686" y="171078"/>
                </a:lnTo>
                <a:lnTo>
                  <a:pt x="89039" y="178079"/>
                </a:lnTo>
                <a:close/>
              </a:path>
            </a:pathLst>
          </a:custGeom>
          <a:solidFill>
            <a:srgbClr val="FF050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56497" y="619700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89039" y="178079"/>
                </a:moveTo>
                <a:lnTo>
                  <a:pt x="54392" y="171078"/>
                </a:lnTo>
                <a:lnTo>
                  <a:pt x="26088" y="151990"/>
                </a:lnTo>
                <a:lnTo>
                  <a:pt x="7000" y="123686"/>
                </a:lnTo>
                <a:lnTo>
                  <a:pt x="0" y="89039"/>
                </a:lnTo>
                <a:lnTo>
                  <a:pt x="7000" y="54397"/>
                </a:lnTo>
                <a:lnTo>
                  <a:pt x="26088" y="26093"/>
                </a:lnTo>
                <a:lnTo>
                  <a:pt x="54392" y="7002"/>
                </a:lnTo>
                <a:lnTo>
                  <a:pt x="89039" y="0"/>
                </a:lnTo>
                <a:lnTo>
                  <a:pt x="123686" y="7002"/>
                </a:lnTo>
                <a:lnTo>
                  <a:pt x="151990" y="26093"/>
                </a:lnTo>
                <a:lnTo>
                  <a:pt x="171078" y="54397"/>
                </a:lnTo>
                <a:lnTo>
                  <a:pt x="178079" y="89039"/>
                </a:lnTo>
                <a:lnTo>
                  <a:pt x="171078" y="123686"/>
                </a:lnTo>
                <a:lnTo>
                  <a:pt x="151990" y="151990"/>
                </a:lnTo>
                <a:lnTo>
                  <a:pt x="123686" y="171078"/>
                </a:lnTo>
                <a:lnTo>
                  <a:pt x="89039" y="178079"/>
                </a:lnTo>
                <a:close/>
              </a:path>
            </a:pathLst>
          </a:custGeom>
          <a:solidFill>
            <a:srgbClr val="FF050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60159" y="5751757"/>
            <a:ext cx="4425315" cy="240665"/>
          </a:xfrm>
          <a:custGeom>
            <a:avLst/>
            <a:gdLst/>
            <a:ahLst/>
            <a:cxnLst/>
            <a:rect l="l" t="t" r="r" b="b"/>
            <a:pathLst>
              <a:path w="4425315" h="240664">
                <a:moveTo>
                  <a:pt x="0" y="0"/>
                </a:moveTo>
                <a:lnTo>
                  <a:pt x="4425159" y="0"/>
                </a:lnTo>
                <a:lnTo>
                  <a:pt x="4425159" y="240401"/>
                </a:lnTo>
                <a:lnTo>
                  <a:pt x="0" y="24040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16259" y="2947136"/>
            <a:ext cx="3712857" cy="792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51870" y="2982693"/>
            <a:ext cx="3570604" cy="65024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90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80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문의하기 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---&gt;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문의내용</a:t>
            </a:r>
            <a:r>
              <a:rPr sz="125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작성</a:t>
            </a:r>
            <a:endParaRPr sz="125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게시물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클릭 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---&gt;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지난 문의 내용 확인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12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4054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113529"/>
          </a:xfrm>
          <a:custGeom>
            <a:avLst/>
            <a:gdLst/>
            <a:ahLst/>
            <a:cxnLst/>
            <a:rect l="l" t="t" r="r" b="b"/>
            <a:pathLst>
              <a:path h="4113529">
                <a:moveTo>
                  <a:pt x="0" y="0"/>
                </a:moveTo>
                <a:lnTo>
                  <a:pt x="0" y="4113529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32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17981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84510" cy="4060190"/>
          </a:xfrm>
          <a:custGeom>
            <a:avLst/>
            <a:gdLst/>
            <a:ahLst/>
            <a:cxnLst/>
            <a:rect l="l" t="t" r="r" b="b"/>
            <a:pathLst>
              <a:path w="10684510" h="4060190">
                <a:moveTo>
                  <a:pt x="10684489" y="0"/>
                </a:moveTo>
                <a:lnTo>
                  <a:pt x="10684489" y="4060014"/>
                </a:lnTo>
                <a:lnTo>
                  <a:pt x="0" y="4060014"/>
                </a:lnTo>
                <a:lnTo>
                  <a:pt x="0" y="0"/>
                </a:lnTo>
                <a:lnTo>
                  <a:pt x="10684489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0"/>
            <a:ext cx="8485505" cy="2769235"/>
          </a:xfrm>
          <a:custGeom>
            <a:avLst/>
            <a:gdLst/>
            <a:ahLst/>
            <a:cxnLst/>
            <a:rect l="l" t="t" r="r" b="b"/>
            <a:pathLst>
              <a:path w="8485505" h="2769235">
                <a:moveTo>
                  <a:pt x="0" y="0"/>
                </a:moveTo>
                <a:lnTo>
                  <a:pt x="8485265" y="0"/>
                </a:lnTo>
                <a:lnTo>
                  <a:pt x="8485265" y="2768971"/>
                </a:lnTo>
                <a:lnTo>
                  <a:pt x="0" y="27689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1309" y="4360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1309" y="41393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0454" y="4360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0454" y="413932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6709" y="4360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6709" y="413932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86655" y="4360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6655" y="413932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1309" y="41393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1309" y="82350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0454" y="413932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0454" y="823504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6709" y="413932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6709" y="823504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86655" y="413932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6655" y="823504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1309" y="82350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4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0454" y="823504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255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86709" y="823504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299946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655" y="823504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0" y="0"/>
                </a:moveTo>
                <a:lnTo>
                  <a:pt x="1219812" y="0"/>
                </a:lnTo>
              </a:path>
            </a:pathLst>
          </a:custGeom>
          <a:ln w="890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43730" y="12856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4718" y="12856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9530" y="128564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3730" y="538136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1430" y="538136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9530" y="538136"/>
            <a:ext cx="60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25002" y="997219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4">
                <a:moveTo>
                  <a:pt x="854760" y="356156"/>
                </a:moveTo>
                <a:lnTo>
                  <a:pt x="35610" y="356156"/>
                </a:lnTo>
                <a:lnTo>
                  <a:pt x="21752" y="353354"/>
                </a:lnTo>
                <a:lnTo>
                  <a:pt x="10433" y="345716"/>
                </a:lnTo>
                <a:lnTo>
                  <a:pt x="2799" y="334392"/>
                </a:lnTo>
                <a:lnTo>
                  <a:pt x="0" y="320532"/>
                </a:lnTo>
                <a:lnTo>
                  <a:pt x="0" y="35615"/>
                </a:lnTo>
                <a:lnTo>
                  <a:pt x="2799" y="21757"/>
                </a:lnTo>
                <a:lnTo>
                  <a:pt x="10433" y="10435"/>
                </a:lnTo>
                <a:lnTo>
                  <a:pt x="21752" y="2800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0"/>
                </a:lnTo>
                <a:lnTo>
                  <a:pt x="879938" y="10435"/>
                </a:lnTo>
                <a:lnTo>
                  <a:pt x="887572" y="21757"/>
                </a:lnTo>
                <a:lnTo>
                  <a:pt x="890371" y="35615"/>
                </a:lnTo>
                <a:lnTo>
                  <a:pt x="890371" y="320532"/>
                </a:lnTo>
                <a:lnTo>
                  <a:pt x="887572" y="334392"/>
                </a:lnTo>
                <a:lnTo>
                  <a:pt x="879938" y="345716"/>
                </a:lnTo>
                <a:lnTo>
                  <a:pt x="868618" y="353354"/>
                </a:lnTo>
                <a:lnTo>
                  <a:pt x="854760" y="35615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38609" y="947708"/>
            <a:ext cx="778065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125"/>
              </a:lnSpc>
              <a:tabLst>
                <a:tab pos="2999740" algn="l"/>
                <a:tab pos="5893435" algn="l"/>
              </a:tabLst>
            </a:pP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	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...	</a:t>
            </a:r>
            <a:r>
              <a:rPr sz="950" spc="6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950">
              <a:latin typeface="Malgun Gothic"/>
              <a:cs typeface="Malgun Gothic"/>
            </a:endParaRPr>
          </a:p>
          <a:p>
            <a:pPr marL="12700">
              <a:lnSpc>
                <a:spcPts val="1305"/>
              </a:lnSpc>
              <a:tabLst>
                <a:tab pos="7064375" algn="l"/>
                <a:tab pos="7767320" algn="l"/>
              </a:tabLst>
            </a:pPr>
            <a:r>
              <a:rPr sz="1100" u="sng" spc="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100" u="sng" spc="-60" dirty="0">
                <a:solidFill>
                  <a:srgbClr val="FFFFFF"/>
                </a:solidFill>
                <a:latin typeface="Malgun Gothic"/>
                <a:cs typeface="Malgun Gothic"/>
              </a:rPr>
              <a:t>문의하기	</a:t>
            </a:r>
            <a:endParaRPr sz="1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942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9"/>
                </a:lnTo>
                <a:lnTo>
                  <a:pt x="2100" y="161758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6"/>
                </a:lnTo>
                <a:lnTo>
                  <a:pt x="7826" y="7825"/>
                </a:lnTo>
                <a:lnTo>
                  <a:pt x="16317" y="2099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099"/>
                </a:lnTo>
                <a:lnTo>
                  <a:pt x="1514713" y="7825"/>
                </a:lnTo>
                <a:lnTo>
                  <a:pt x="1520442" y="16316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8"/>
                </a:lnTo>
                <a:lnTo>
                  <a:pt x="1514713" y="170249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744"/>
            <a:ext cx="27381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커뮤니티-문의-문의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840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905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536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45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45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83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90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251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251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251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251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8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91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7"/>
                </a:lnTo>
                <a:lnTo>
                  <a:pt x="0" y="6152487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5"/>
                </a:lnTo>
                <a:lnTo>
                  <a:pt x="16720" y="173938"/>
                </a:lnTo>
                <a:lnTo>
                  <a:pt x="36485" y="132330"/>
                </a:lnTo>
                <a:lnTo>
                  <a:pt x="62846" y="95047"/>
                </a:lnTo>
                <a:lnTo>
                  <a:pt x="95046" y="62847"/>
                </a:lnTo>
                <a:lnTo>
                  <a:pt x="132329" y="36486"/>
                </a:lnTo>
                <a:lnTo>
                  <a:pt x="173938" y="16720"/>
                </a:lnTo>
                <a:lnTo>
                  <a:pt x="219117" y="4306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6"/>
                </a:lnTo>
                <a:lnTo>
                  <a:pt x="2060902" y="16720"/>
                </a:lnTo>
                <a:lnTo>
                  <a:pt x="2102510" y="36486"/>
                </a:lnTo>
                <a:lnTo>
                  <a:pt x="2139792" y="62847"/>
                </a:lnTo>
                <a:lnTo>
                  <a:pt x="2171991" y="95047"/>
                </a:lnTo>
                <a:lnTo>
                  <a:pt x="2198351" y="132330"/>
                </a:lnTo>
                <a:lnTo>
                  <a:pt x="2218116" y="173938"/>
                </a:lnTo>
                <a:lnTo>
                  <a:pt x="2230529" y="219115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66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0993"/>
            <a:ext cx="8485505" cy="4959985"/>
          </a:xfrm>
          <a:custGeom>
            <a:avLst/>
            <a:gdLst/>
            <a:ahLst/>
            <a:cxnLst/>
            <a:rect l="l" t="t" r="r" b="b"/>
            <a:pathLst>
              <a:path w="8485505" h="4959984">
                <a:moveTo>
                  <a:pt x="0" y="0"/>
                </a:moveTo>
                <a:lnTo>
                  <a:pt x="8485265" y="0"/>
                </a:lnTo>
                <a:lnTo>
                  <a:pt x="8485265" y="4959386"/>
                </a:lnTo>
                <a:lnTo>
                  <a:pt x="0" y="49593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576" y="2225939"/>
            <a:ext cx="98425" cy="222885"/>
          </a:xfrm>
          <a:custGeom>
            <a:avLst/>
            <a:gdLst/>
            <a:ahLst/>
            <a:cxnLst/>
            <a:rect l="l" t="t" r="r" b="b"/>
            <a:pathLst>
              <a:path w="98425" h="222885">
                <a:moveTo>
                  <a:pt x="0" y="0"/>
                </a:moveTo>
                <a:lnTo>
                  <a:pt x="97941" y="0"/>
                </a:lnTo>
                <a:lnTo>
                  <a:pt x="97941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4518" y="2225939"/>
            <a:ext cx="739140" cy="222885"/>
          </a:xfrm>
          <a:custGeom>
            <a:avLst/>
            <a:gdLst/>
            <a:ahLst/>
            <a:cxnLst/>
            <a:rect l="l" t="t" r="r" b="b"/>
            <a:pathLst>
              <a:path w="739139" h="222885">
                <a:moveTo>
                  <a:pt x="0" y="0"/>
                </a:moveTo>
                <a:lnTo>
                  <a:pt x="739010" y="0"/>
                </a:lnTo>
                <a:lnTo>
                  <a:pt x="739010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395" y="2212273"/>
            <a:ext cx="8197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1650" spc="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1650" spc="3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4544" y="2190324"/>
            <a:ext cx="970915" cy="294005"/>
          </a:xfrm>
          <a:custGeom>
            <a:avLst/>
            <a:gdLst/>
            <a:ahLst/>
            <a:cxnLst/>
            <a:rect l="l" t="t" r="r" b="b"/>
            <a:pathLst>
              <a:path w="970915" h="294005">
                <a:moveTo>
                  <a:pt x="0" y="0"/>
                </a:moveTo>
                <a:lnTo>
                  <a:pt x="970507" y="0"/>
                </a:lnTo>
                <a:lnTo>
                  <a:pt x="970507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4170" y="2162784"/>
            <a:ext cx="93599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2250" spc="-9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2250" spc="-330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2250" spc="-3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2250" spc="-13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5989" y="3377558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문의하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기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8685" y="4585423"/>
            <a:ext cx="5253215" cy="35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96503" y="5680595"/>
            <a:ext cx="6829171" cy="18697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74893" y="4158396"/>
            <a:ext cx="43370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-140" dirty="0">
                <a:solidFill>
                  <a:srgbClr val="333333"/>
                </a:solidFill>
                <a:latin typeface="Malgun Gothic"/>
                <a:cs typeface="Malgun Gothic"/>
              </a:rPr>
              <a:t>제</a:t>
            </a:r>
            <a:r>
              <a:rPr sz="1750" spc="-150" dirty="0">
                <a:solidFill>
                  <a:srgbClr val="333333"/>
                </a:solidFill>
                <a:latin typeface="Malgun Gothic"/>
                <a:cs typeface="Malgun Gothic"/>
              </a:rPr>
              <a:t>목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7085" y="4687375"/>
            <a:ext cx="123444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내용을</a:t>
            </a:r>
            <a:r>
              <a:rPr sz="950" spc="-19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입력해주세요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내용을</a:t>
            </a:r>
            <a:r>
              <a:rPr sz="950" spc="-19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입력해주세요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78685" y="5475806"/>
            <a:ext cx="7105650" cy="0"/>
          </a:xfrm>
          <a:custGeom>
            <a:avLst/>
            <a:gdLst/>
            <a:ahLst/>
            <a:cxnLst/>
            <a:rect l="l" t="t" r="r" b="b"/>
            <a:pathLst>
              <a:path w="7105650">
                <a:moveTo>
                  <a:pt x="0" y="0"/>
                </a:moveTo>
                <a:lnTo>
                  <a:pt x="7105185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78685" y="4442965"/>
            <a:ext cx="7087870" cy="0"/>
          </a:xfrm>
          <a:custGeom>
            <a:avLst/>
            <a:gdLst/>
            <a:ahLst/>
            <a:cxnLst/>
            <a:rect l="l" t="t" r="r" b="b"/>
            <a:pathLst>
              <a:path w="7087870">
                <a:moveTo>
                  <a:pt x="0" y="0"/>
                </a:moveTo>
                <a:lnTo>
                  <a:pt x="7087378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140" y="2795777"/>
            <a:ext cx="5377865" cy="988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84758" y="2831394"/>
            <a:ext cx="5235575" cy="84645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90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80"/>
              </a:spcBef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완료 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---&gt;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작성 완료 </a:t>
            </a:r>
            <a:r>
              <a:rPr sz="1250" spc="-114" dirty="0">
                <a:solidFill>
                  <a:srgbClr val="333333"/>
                </a:solidFill>
                <a:latin typeface="Malgun Gothic"/>
                <a:cs typeface="Malgun Gothic"/>
              </a:rPr>
              <a:t>----&gt;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문의하기</a:t>
            </a:r>
            <a:r>
              <a:rPr sz="1250" spc="-3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endParaRPr sz="125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취소 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---&gt;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작성된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내용 리셋 </a:t>
            </a:r>
            <a:r>
              <a:rPr sz="1250" spc="-95" dirty="0">
                <a:solidFill>
                  <a:srgbClr val="333333"/>
                </a:solidFill>
                <a:latin typeface="Malgun Gothic"/>
                <a:cs typeface="Malgun Gothic"/>
              </a:rPr>
              <a:t>-----&gt;문의하기</a:t>
            </a:r>
            <a:r>
              <a:rPr sz="1250" spc="-5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endParaRPr sz="12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7131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113529"/>
          </a:xfrm>
          <a:custGeom>
            <a:avLst/>
            <a:gdLst/>
            <a:ahLst/>
            <a:cxnLst/>
            <a:rect l="l" t="t" r="r" b="b"/>
            <a:pathLst>
              <a:path h="4113529">
                <a:moveTo>
                  <a:pt x="0" y="0"/>
                </a:moveTo>
                <a:lnTo>
                  <a:pt x="0" y="4113529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32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17981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"/>
            <a:ext cx="10684510" cy="4060190"/>
          </a:xfrm>
          <a:custGeom>
            <a:avLst/>
            <a:gdLst/>
            <a:ahLst/>
            <a:cxnLst/>
            <a:rect l="l" t="t" r="r" b="b"/>
            <a:pathLst>
              <a:path w="10684510" h="4060190">
                <a:moveTo>
                  <a:pt x="10684489" y="0"/>
                </a:moveTo>
                <a:lnTo>
                  <a:pt x="10684489" y="4060071"/>
                </a:lnTo>
                <a:lnTo>
                  <a:pt x="0" y="4060071"/>
                </a:lnTo>
                <a:lnTo>
                  <a:pt x="0" y="0"/>
                </a:lnTo>
                <a:lnTo>
                  <a:pt x="10684489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7"/>
            <a:ext cx="8485505" cy="3615054"/>
          </a:xfrm>
          <a:custGeom>
            <a:avLst/>
            <a:gdLst/>
            <a:ahLst/>
            <a:cxnLst/>
            <a:rect l="l" t="t" r="r" b="b"/>
            <a:pathLst>
              <a:path w="8485505" h="3615054">
                <a:moveTo>
                  <a:pt x="0" y="0"/>
                </a:moveTo>
                <a:lnTo>
                  <a:pt x="8485265" y="0"/>
                </a:lnTo>
                <a:lnTo>
                  <a:pt x="8485265" y="3614884"/>
                </a:lnTo>
                <a:lnTo>
                  <a:pt x="0" y="36148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6503" y="0"/>
            <a:ext cx="6829171" cy="2475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6387" y="2769069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23" y="356146"/>
                </a:lnTo>
                <a:lnTo>
                  <a:pt x="21763" y="353346"/>
                </a:lnTo>
                <a:lnTo>
                  <a:pt x="10439" y="345713"/>
                </a:lnTo>
                <a:lnTo>
                  <a:pt x="2801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799"/>
                </a:lnTo>
                <a:lnTo>
                  <a:pt x="879944" y="10433"/>
                </a:lnTo>
                <a:lnTo>
                  <a:pt x="887582" y="21752"/>
                </a:lnTo>
                <a:lnTo>
                  <a:pt x="890384" y="35610"/>
                </a:lnTo>
                <a:lnTo>
                  <a:pt x="890384" y="320535"/>
                </a:lnTo>
                <a:lnTo>
                  <a:pt x="887582" y="334393"/>
                </a:lnTo>
                <a:lnTo>
                  <a:pt x="879944" y="345713"/>
                </a:lnTo>
                <a:lnTo>
                  <a:pt x="868620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5319" y="2860835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0295" y="275125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69223" y="2843027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4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9"/>
                </a:lnTo>
                <a:lnTo>
                  <a:pt x="2100" y="161758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6"/>
                </a:lnTo>
                <a:lnTo>
                  <a:pt x="7826" y="7825"/>
                </a:lnTo>
                <a:lnTo>
                  <a:pt x="16317" y="2099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099"/>
                </a:lnTo>
                <a:lnTo>
                  <a:pt x="1514713" y="7825"/>
                </a:lnTo>
                <a:lnTo>
                  <a:pt x="1520442" y="16316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8"/>
                </a:lnTo>
                <a:lnTo>
                  <a:pt x="1514713" y="170249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681"/>
            <a:ext cx="26841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커뮤니티-문의내용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777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842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47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39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39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20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28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189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189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189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189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22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84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5"/>
                </a:lnTo>
                <a:lnTo>
                  <a:pt x="16720" y="173938"/>
                </a:lnTo>
                <a:lnTo>
                  <a:pt x="36485" y="132330"/>
                </a:lnTo>
                <a:lnTo>
                  <a:pt x="62846" y="95047"/>
                </a:lnTo>
                <a:lnTo>
                  <a:pt x="95046" y="62847"/>
                </a:lnTo>
                <a:lnTo>
                  <a:pt x="132329" y="36486"/>
                </a:lnTo>
                <a:lnTo>
                  <a:pt x="173938" y="16720"/>
                </a:lnTo>
                <a:lnTo>
                  <a:pt x="219117" y="4306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6"/>
                </a:lnTo>
                <a:lnTo>
                  <a:pt x="2060902" y="16720"/>
                </a:lnTo>
                <a:lnTo>
                  <a:pt x="2102510" y="36486"/>
                </a:lnTo>
                <a:lnTo>
                  <a:pt x="2139792" y="62847"/>
                </a:lnTo>
                <a:lnTo>
                  <a:pt x="2171991" y="95047"/>
                </a:lnTo>
                <a:lnTo>
                  <a:pt x="2198351" y="132330"/>
                </a:lnTo>
                <a:lnTo>
                  <a:pt x="2218116" y="173938"/>
                </a:lnTo>
                <a:lnTo>
                  <a:pt x="2230529" y="219115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04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9889"/>
            <a:ext cx="8485505" cy="4951095"/>
          </a:xfrm>
          <a:custGeom>
            <a:avLst/>
            <a:gdLst/>
            <a:ahLst/>
            <a:cxnLst/>
            <a:rect l="l" t="t" r="r" b="b"/>
            <a:pathLst>
              <a:path w="8485505" h="4951095">
                <a:moveTo>
                  <a:pt x="0" y="0"/>
                </a:moveTo>
                <a:lnTo>
                  <a:pt x="8485265" y="0"/>
                </a:lnTo>
                <a:lnTo>
                  <a:pt x="8485265" y="4950485"/>
                </a:lnTo>
                <a:lnTo>
                  <a:pt x="0" y="49504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576" y="2225876"/>
            <a:ext cx="98425" cy="222885"/>
          </a:xfrm>
          <a:custGeom>
            <a:avLst/>
            <a:gdLst/>
            <a:ahLst/>
            <a:cxnLst/>
            <a:rect l="l" t="t" r="r" b="b"/>
            <a:pathLst>
              <a:path w="98425" h="222885">
                <a:moveTo>
                  <a:pt x="0" y="0"/>
                </a:moveTo>
                <a:lnTo>
                  <a:pt x="97941" y="0"/>
                </a:lnTo>
                <a:lnTo>
                  <a:pt x="97941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4518" y="2225876"/>
            <a:ext cx="739140" cy="222885"/>
          </a:xfrm>
          <a:custGeom>
            <a:avLst/>
            <a:gdLst/>
            <a:ahLst/>
            <a:cxnLst/>
            <a:rect l="l" t="t" r="r" b="b"/>
            <a:pathLst>
              <a:path w="739139" h="222885">
                <a:moveTo>
                  <a:pt x="0" y="0"/>
                </a:moveTo>
                <a:lnTo>
                  <a:pt x="739010" y="0"/>
                </a:lnTo>
                <a:lnTo>
                  <a:pt x="739010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395" y="2212210"/>
            <a:ext cx="8197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1650" spc="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1650" spc="3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4544" y="2190261"/>
            <a:ext cx="970915" cy="294005"/>
          </a:xfrm>
          <a:custGeom>
            <a:avLst/>
            <a:gdLst/>
            <a:ahLst/>
            <a:cxnLst/>
            <a:rect l="l" t="t" r="r" b="b"/>
            <a:pathLst>
              <a:path w="970915" h="294005">
                <a:moveTo>
                  <a:pt x="0" y="0"/>
                </a:moveTo>
                <a:lnTo>
                  <a:pt x="970507" y="0"/>
                </a:lnTo>
                <a:lnTo>
                  <a:pt x="970507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4170" y="2162721"/>
            <a:ext cx="93599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2250" spc="-9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2250" spc="-330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2250" spc="-3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2250" spc="-13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5989" y="3377495"/>
            <a:ext cx="1858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이전</a:t>
            </a:r>
            <a:r>
              <a:rPr sz="2500" spc="-3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문의내용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9785" y="3917641"/>
            <a:ext cx="7096759" cy="3632835"/>
          </a:xfrm>
          <a:custGeom>
            <a:avLst/>
            <a:gdLst/>
            <a:ahLst/>
            <a:cxnLst/>
            <a:rect l="l" t="t" r="r" b="b"/>
            <a:pathLst>
              <a:path w="7096759" h="3632834">
                <a:moveTo>
                  <a:pt x="0" y="0"/>
                </a:moveTo>
                <a:lnTo>
                  <a:pt x="7096281" y="0"/>
                </a:lnTo>
                <a:lnTo>
                  <a:pt x="7096281" y="3632733"/>
                </a:lnTo>
                <a:lnTo>
                  <a:pt x="0" y="36327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8685" y="4442965"/>
            <a:ext cx="7087870" cy="0"/>
          </a:xfrm>
          <a:custGeom>
            <a:avLst/>
            <a:gdLst/>
            <a:ahLst/>
            <a:cxnLst/>
            <a:rect l="l" t="t" r="r" b="b"/>
            <a:pathLst>
              <a:path w="7087870">
                <a:moveTo>
                  <a:pt x="0" y="0"/>
                </a:moveTo>
                <a:lnTo>
                  <a:pt x="7087378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57085" y="4158333"/>
            <a:ext cx="4036060" cy="31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제목</a:t>
            </a:r>
            <a:endParaRPr sz="1750">
              <a:latin typeface="Malgun Gothic"/>
              <a:cs typeface="Malgun Gothic"/>
            </a:endParaRPr>
          </a:p>
          <a:p>
            <a:pPr marL="39370">
              <a:lnSpc>
                <a:spcPct val="100000"/>
              </a:lnSpc>
              <a:spcBef>
                <a:spcPts val="915"/>
              </a:spcBef>
            </a:pPr>
            <a:r>
              <a:rPr sz="2100" spc="-155" dirty="0">
                <a:solidFill>
                  <a:srgbClr val="333333"/>
                </a:solidFill>
                <a:latin typeface="Malgun Gothic"/>
                <a:cs typeface="Malgun Gothic"/>
              </a:rPr>
              <a:t>사이트 이용에 관하여 질문이</a:t>
            </a:r>
            <a:r>
              <a:rPr sz="2100" spc="-4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100" spc="-155" dirty="0">
                <a:solidFill>
                  <a:srgbClr val="333333"/>
                </a:solidFill>
                <a:latin typeface="Malgun Gothic"/>
                <a:cs typeface="Malgun Gothic"/>
              </a:rPr>
              <a:t>있어요</a:t>
            </a:r>
            <a:endParaRPr sz="2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01600" marR="637540">
              <a:lnSpc>
                <a:spcPct val="159300"/>
              </a:lnSpc>
            </a:pPr>
            <a:r>
              <a:rPr sz="1650" spc="25" dirty="0">
                <a:latin typeface="Lucida Sans"/>
                <a:cs typeface="Lucida Sans"/>
              </a:rPr>
              <a:t>Front </a:t>
            </a:r>
            <a:r>
              <a:rPr sz="1650" spc="20" dirty="0">
                <a:latin typeface="Lucida Sans"/>
                <a:cs typeface="Lucida Sans"/>
              </a:rPr>
              <a:t>line </a:t>
            </a:r>
            <a:r>
              <a:rPr sz="1650" spc="15" dirty="0">
                <a:latin typeface="Lucida Sans"/>
                <a:cs typeface="Lucida Sans"/>
              </a:rPr>
              <a:t>open </a:t>
            </a:r>
            <a:r>
              <a:rPr sz="1650" spc="10" dirty="0">
                <a:latin typeface="Lucida Sans"/>
                <a:cs typeface="Lucida Sans"/>
              </a:rPr>
              <a:t>intellection  Outlining </a:t>
            </a:r>
            <a:r>
              <a:rPr sz="1650" spc="-5" dirty="0">
                <a:latin typeface="Lucida Sans"/>
                <a:cs typeface="Lucida Sans"/>
              </a:rPr>
              <a:t>all </a:t>
            </a:r>
            <a:r>
              <a:rPr sz="1650" spc="20" dirty="0">
                <a:latin typeface="Lucida Sans"/>
                <a:cs typeface="Lucida Sans"/>
              </a:rPr>
              <a:t>his </a:t>
            </a:r>
            <a:r>
              <a:rPr sz="1650" spc="25" dirty="0">
                <a:latin typeface="Lucida Sans"/>
                <a:cs typeface="Lucida Sans"/>
              </a:rPr>
              <a:t>imperfections  </a:t>
            </a:r>
            <a:r>
              <a:rPr sz="1650" spc="15" dirty="0">
                <a:latin typeface="Lucida Sans"/>
                <a:cs typeface="Lucida Sans"/>
              </a:rPr>
              <a:t>This </a:t>
            </a:r>
            <a:r>
              <a:rPr sz="1650" spc="20" dirty="0">
                <a:latin typeface="Lucida Sans"/>
                <a:cs typeface="Lucida Sans"/>
              </a:rPr>
              <a:t>is his </a:t>
            </a:r>
            <a:r>
              <a:rPr sz="1650" spc="15" dirty="0">
                <a:latin typeface="Lucida Sans"/>
                <a:cs typeface="Lucida Sans"/>
              </a:rPr>
              <a:t>fucking </a:t>
            </a:r>
            <a:r>
              <a:rPr sz="1650" spc="5" dirty="0">
                <a:latin typeface="Lucida Sans"/>
                <a:cs typeface="Lucida Sans"/>
              </a:rPr>
              <a:t>confession  </a:t>
            </a:r>
            <a:r>
              <a:rPr sz="1650" spc="45" dirty="0">
                <a:latin typeface="Lucida Sans"/>
                <a:cs typeface="Lucida Sans"/>
              </a:rPr>
              <a:t>Right </a:t>
            </a:r>
            <a:r>
              <a:rPr sz="1650" spc="25" dirty="0">
                <a:latin typeface="Lucida Sans"/>
                <a:cs typeface="Lucida Sans"/>
              </a:rPr>
              <a:t>now </a:t>
            </a:r>
            <a:r>
              <a:rPr sz="1650" spc="60" dirty="0">
                <a:latin typeface="Lucida Sans"/>
                <a:cs typeface="Lucida Sans"/>
              </a:rPr>
              <a:t>you </a:t>
            </a:r>
            <a:r>
              <a:rPr sz="1650" spc="50" dirty="0">
                <a:latin typeface="Lucida Sans"/>
                <a:cs typeface="Lucida Sans"/>
              </a:rPr>
              <a:t>cause </a:t>
            </a:r>
            <a:r>
              <a:rPr sz="1650" spc="35" dirty="0">
                <a:latin typeface="Lucida Sans"/>
                <a:cs typeface="Lucida Sans"/>
              </a:rPr>
              <a:t>that</a:t>
            </a:r>
            <a:r>
              <a:rPr sz="1650" spc="-95" dirty="0">
                <a:latin typeface="Lucida Sans"/>
                <a:cs typeface="Lucida Sans"/>
              </a:rPr>
              <a:t> </a:t>
            </a:r>
            <a:r>
              <a:rPr sz="1650" spc="60" dirty="0">
                <a:latin typeface="Lucida Sans"/>
                <a:cs typeface="Lucida Sans"/>
              </a:rPr>
              <a:t>what</a:t>
            </a:r>
            <a:endParaRPr sz="1650">
              <a:latin typeface="Lucida Sans"/>
              <a:cs typeface="Lucida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78685" y="5475806"/>
            <a:ext cx="7105650" cy="0"/>
          </a:xfrm>
          <a:custGeom>
            <a:avLst/>
            <a:gdLst/>
            <a:ahLst/>
            <a:cxnLst/>
            <a:rect l="l" t="t" r="r" b="b"/>
            <a:pathLst>
              <a:path w="7105650">
                <a:moveTo>
                  <a:pt x="0" y="0"/>
                </a:moveTo>
                <a:lnTo>
                  <a:pt x="7105185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0237" y="2840291"/>
            <a:ext cx="5413476" cy="93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75854" y="2875850"/>
            <a:ext cx="5271135" cy="79248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7310" rIns="0" bIns="0" rtlCol="0">
            <a:spAutoFit/>
          </a:bodyPr>
          <a:lstStyle/>
          <a:p>
            <a:pPr marL="88900" marR="700405">
              <a:lnSpc>
                <a:spcPct val="116799"/>
              </a:lnSpc>
              <a:spcBef>
                <a:spcPts val="530"/>
              </a:spcBef>
            </a:pP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지난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내역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혹은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0" dirty="0">
                <a:solidFill>
                  <a:srgbClr val="333333"/>
                </a:solidFill>
                <a:latin typeface="Malgun Gothic"/>
                <a:cs typeface="Malgun Gothic"/>
              </a:rPr>
              <a:t>문의내역에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답변을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2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페이지  답변이</a:t>
            </a:r>
            <a:r>
              <a:rPr sz="12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완료된</a:t>
            </a:r>
            <a:r>
              <a:rPr sz="12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후엔</a:t>
            </a:r>
            <a:r>
              <a:rPr sz="12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0" dirty="0">
                <a:solidFill>
                  <a:srgbClr val="333333"/>
                </a:solidFill>
                <a:latin typeface="Malgun Gothic"/>
                <a:cs typeface="Malgun Gothic"/>
              </a:rPr>
              <a:t>수정버튼이</a:t>
            </a:r>
            <a:r>
              <a:rPr sz="12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비활성화</a:t>
            </a:r>
            <a:r>
              <a:rPr sz="12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25" dirty="0">
                <a:solidFill>
                  <a:srgbClr val="333333"/>
                </a:solidFill>
                <a:latin typeface="Malgun Gothic"/>
                <a:cs typeface="Malgun Gothic"/>
              </a:rPr>
              <a:t>된다.(수정불가)</a:t>
            </a:r>
            <a:endParaRPr sz="125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확인완료 </a:t>
            </a:r>
            <a:r>
              <a:rPr sz="1250" spc="-85" dirty="0">
                <a:solidFill>
                  <a:srgbClr val="333333"/>
                </a:solidFill>
                <a:latin typeface="Malgun Gothic"/>
                <a:cs typeface="Malgun Gothic"/>
              </a:rPr>
              <a:t>버튼 </a:t>
            </a:r>
            <a:r>
              <a:rPr sz="1250" spc="-120" dirty="0">
                <a:solidFill>
                  <a:srgbClr val="333333"/>
                </a:solidFill>
                <a:latin typeface="Malgun Gothic"/>
                <a:cs typeface="Malgun Gothic"/>
              </a:rPr>
              <a:t>---&gt;  </a:t>
            </a: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문의하기</a:t>
            </a:r>
            <a:r>
              <a:rPr sz="1250" spc="-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250" spc="-70" dirty="0">
                <a:solidFill>
                  <a:srgbClr val="333333"/>
                </a:solidFill>
                <a:latin typeface="Malgun Gothic"/>
                <a:cs typeface="Malgun Gothic"/>
              </a:rPr>
              <a:t>메인페이지</a:t>
            </a:r>
            <a:endParaRPr sz="12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6379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7550784"/>
          </a:xfrm>
          <a:custGeom>
            <a:avLst/>
            <a:gdLst/>
            <a:ahLst/>
            <a:cxnLst/>
            <a:rect l="l" t="t" r="r" b="b"/>
            <a:pathLst>
              <a:path h="7550784">
                <a:moveTo>
                  <a:pt x="0" y="0"/>
                </a:moveTo>
                <a:lnTo>
                  <a:pt x="0" y="7550378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7550784"/>
          </a:xfrm>
          <a:custGeom>
            <a:avLst/>
            <a:gdLst/>
            <a:ahLst/>
            <a:cxnLst/>
            <a:rect l="l" t="t" r="r" b="b"/>
            <a:pathLst>
              <a:path h="7550784">
                <a:moveTo>
                  <a:pt x="0" y="0"/>
                </a:moveTo>
                <a:lnTo>
                  <a:pt x="0" y="7550378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0425" y="0"/>
            <a:ext cx="1104265" cy="7550784"/>
          </a:xfrm>
          <a:custGeom>
            <a:avLst/>
            <a:gdLst/>
            <a:ahLst/>
            <a:cxnLst/>
            <a:rect l="l" t="t" r="r" b="b"/>
            <a:pathLst>
              <a:path w="1104265" h="7550784">
                <a:moveTo>
                  <a:pt x="0" y="0"/>
                </a:moveTo>
                <a:lnTo>
                  <a:pt x="1104063" y="0"/>
                </a:lnTo>
                <a:lnTo>
                  <a:pt x="1104063" y="7550378"/>
                </a:lnTo>
                <a:lnTo>
                  <a:pt x="0" y="7550378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95375" cy="7550784"/>
          </a:xfrm>
          <a:custGeom>
            <a:avLst/>
            <a:gdLst/>
            <a:ahLst/>
            <a:cxnLst/>
            <a:rect l="l" t="t" r="r" b="b"/>
            <a:pathLst>
              <a:path w="1095375" h="7550784">
                <a:moveTo>
                  <a:pt x="0" y="0"/>
                </a:moveTo>
                <a:lnTo>
                  <a:pt x="1095160" y="0"/>
                </a:lnTo>
                <a:lnTo>
                  <a:pt x="1095160" y="7550378"/>
                </a:lnTo>
                <a:lnTo>
                  <a:pt x="0" y="7550378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0"/>
            <a:ext cx="8485505" cy="7550784"/>
          </a:xfrm>
          <a:custGeom>
            <a:avLst/>
            <a:gdLst/>
            <a:ahLst/>
            <a:cxnLst/>
            <a:rect l="l" t="t" r="r" b="b"/>
            <a:pathLst>
              <a:path w="8485505" h="7550784">
                <a:moveTo>
                  <a:pt x="0" y="0"/>
                </a:moveTo>
                <a:lnTo>
                  <a:pt x="8485265" y="0"/>
                </a:lnTo>
                <a:lnTo>
                  <a:pt x="8485265" y="7550378"/>
                </a:lnTo>
                <a:lnTo>
                  <a:pt x="0" y="75503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9782" y="10506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5" h="356234">
                <a:moveTo>
                  <a:pt x="854760" y="356149"/>
                </a:moveTo>
                <a:lnTo>
                  <a:pt x="35623" y="356149"/>
                </a:lnTo>
                <a:lnTo>
                  <a:pt x="21763" y="353350"/>
                </a:lnTo>
                <a:lnTo>
                  <a:pt x="10439" y="345716"/>
                </a:lnTo>
                <a:lnTo>
                  <a:pt x="2801" y="334397"/>
                </a:lnTo>
                <a:lnTo>
                  <a:pt x="0" y="320539"/>
                </a:lnTo>
                <a:lnTo>
                  <a:pt x="0" y="35615"/>
                </a:lnTo>
                <a:lnTo>
                  <a:pt x="2801" y="21757"/>
                </a:lnTo>
                <a:lnTo>
                  <a:pt x="10439" y="10435"/>
                </a:lnTo>
                <a:lnTo>
                  <a:pt x="21763" y="2800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800"/>
                </a:lnTo>
                <a:lnTo>
                  <a:pt x="879944" y="10435"/>
                </a:lnTo>
                <a:lnTo>
                  <a:pt x="887582" y="21757"/>
                </a:lnTo>
                <a:lnTo>
                  <a:pt x="890384" y="35615"/>
                </a:lnTo>
                <a:lnTo>
                  <a:pt x="890384" y="320539"/>
                </a:lnTo>
                <a:lnTo>
                  <a:pt x="887582" y="334397"/>
                </a:lnTo>
                <a:lnTo>
                  <a:pt x="879944" y="345716"/>
                </a:lnTo>
                <a:lnTo>
                  <a:pt x="868620" y="353350"/>
                </a:lnTo>
                <a:lnTo>
                  <a:pt x="854760" y="35614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68716" y="1142350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69785" y="0"/>
            <a:ext cx="7096759" cy="676910"/>
          </a:xfrm>
          <a:custGeom>
            <a:avLst/>
            <a:gdLst/>
            <a:ahLst/>
            <a:cxnLst/>
            <a:rect l="l" t="t" r="r" b="b"/>
            <a:pathLst>
              <a:path w="7096759" h="676910">
                <a:moveTo>
                  <a:pt x="7096281" y="0"/>
                </a:moveTo>
                <a:lnTo>
                  <a:pt x="7096281" y="676601"/>
                </a:lnTo>
                <a:lnTo>
                  <a:pt x="0" y="676601"/>
                </a:lnTo>
                <a:lnTo>
                  <a:pt x="0" y="0"/>
                </a:lnTo>
                <a:lnTo>
                  <a:pt x="7096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6123" y="0"/>
            <a:ext cx="3512820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300"/>
              </a:lnSpc>
            </a:pPr>
            <a:r>
              <a:rPr sz="1650" spc="60" dirty="0">
                <a:latin typeface="Lucida Sans"/>
                <a:cs typeface="Lucida Sans"/>
              </a:rPr>
              <a:t>Screaming you want </a:t>
            </a:r>
            <a:r>
              <a:rPr sz="1650" spc="25" dirty="0">
                <a:latin typeface="Lucida Sans"/>
                <a:cs typeface="Lucida Sans"/>
              </a:rPr>
              <a:t>it </a:t>
            </a:r>
            <a:r>
              <a:rPr sz="1650" spc="35" dirty="0">
                <a:latin typeface="Lucida Sans"/>
                <a:cs typeface="Lucida Sans"/>
              </a:rPr>
              <a:t>and</a:t>
            </a:r>
            <a:r>
              <a:rPr sz="1650" spc="-95" dirty="0">
                <a:latin typeface="Lucida Sans"/>
                <a:cs typeface="Lucida Sans"/>
              </a:rPr>
              <a:t> </a:t>
            </a:r>
            <a:r>
              <a:rPr sz="1650" spc="55" dirty="0">
                <a:latin typeface="Lucida Sans"/>
                <a:cs typeface="Lucida Sans"/>
              </a:rPr>
              <a:t>more  </a:t>
            </a:r>
            <a:r>
              <a:rPr sz="1650" spc="70" dirty="0">
                <a:latin typeface="Lucida Sans"/>
                <a:cs typeface="Lucida Sans"/>
              </a:rPr>
              <a:t>Sit </a:t>
            </a:r>
            <a:r>
              <a:rPr sz="1650" spc="35" dirty="0">
                <a:latin typeface="Lucida Sans"/>
                <a:cs typeface="Lucida Sans"/>
              </a:rPr>
              <a:t>down </a:t>
            </a:r>
            <a:r>
              <a:rPr sz="1650" spc="30" dirty="0">
                <a:latin typeface="Lucida Sans"/>
                <a:cs typeface="Lucida Sans"/>
              </a:rPr>
              <a:t>ambassador</a:t>
            </a:r>
            <a:r>
              <a:rPr sz="1650" spc="-55" dirty="0">
                <a:latin typeface="Lucida Sans"/>
                <a:cs typeface="Lucida Sans"/>
              </a:rPr>
              <a:t> </a:t>
            </a:r>
            <a:r>
              <a:rPr sz="1650" spc="40" dirty="0">
                <a:latin typeface="Lucida Sans"/>
                <a:cs typeface="Lucida Sans"/>
              </a:rPr>
              <a:t>reference</a:t>
            </a:r>
            <a:endParaRPr sz="165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72" y="1727324"/>
            <a:ext cx="7087870" cy="0"/>
          </a:xfrm>
          <a:custGeom>
            <a:avLst/>
            <a:gdLst/>
            <a:ahLst/>
            <a:cxnLst/>
            <a:rect l="l" t="t" r="r" b="b"/>
            <a:pathLst>
              <a:path w="7087870">
                <a:moveTo>
                  <a:pt x="0" y="0"/>
                </a:moveTo>
                <a:lnTo>
                  <a:pt x="7087378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1840" y="2635514"/>
            <a:ext cx="6802755" cy="0"/>
          </a:xfrm>
          <a:custGeom>
            <a:avLst/>
            <a:gdLst/>
            <a:ahLst/>
            <a:cxnLst/>
            <a:rect l="l" t="t" r="r" b="b"/>
            <a:pathLst>
              <a:path w="6802755">
                <a:moveTo>
                  <a:pt x="0" y="0"/>
                </a:moveTo>
                <a:lnTo>
                  <a:pt x="6802458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1840" y="3703952"/>
            <a:ext cx="7515225" cy="0"/>
          </a:xfrm>
          <a:custGeom>
            <a:avLst/>
            <a:gdLst/>
            <a:ahLst/>
            <a:cxnLst/>
            <a:rect l="l" t="t" r="r" b="b"/>
            <a:pathLst>
              <a:path w="7515225">
                <a:moveTo>
                  <a:pt x="0" y="0"/>
                </a:moveTo>
                <a:lnTo>
                  <a:pt x="7514757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9144" y="3074737"/>
            <a:ext cx="53943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답변이</a:t>
            </a:r>
            <a:r>
              <a:rPr sz="250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아직</a:t>
            </a:r>
            <a:r>
              <a:rPr sz="250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완료되지</a:t>
            </a:r>
            <a:r>
              <a:rPr sz="250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않은</a:t>
            </a:r>
            <a:r>
              <a:rPr sz="2500" spc="-3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145" dirty="0">
                <a:solidFill>
                  <a:srgbClr val="333333"/>
                </a:solidFill>
                <a:latin typeface="Malgun Gothic"/>
                <a:cs typeface="Malgun Gothic"/>
              </a:rPr>
              <a:t>게시물입니다.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6952" y="4954094"/>
            <a:ext cx="3696335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400"/>
              </a:lnSpc>
            </a:pPr>
            <a:r>
              <a:rPr sz="2250" spc="-215" dirty="0">
                <a:solidFill>
                  <a:srgbClr val="333333"/>
                </a:solidFill>
                <a:latin typeface="Malgun Gothic"/>
                <a:cs typeface="Malgun Gothic"/>
              </a:rPr>
              <a:t>답변 내용이 표시될 공간  </a:t>
            </a:r>
            <a:r>
              <a:rPr sz="2250" spc="-220" dirty="0">
                <a:solidFill>
                  <a:srgbClr val="333333"/>
                </a:solidFill>
                <a:latin typeface="Malgun Gothic"/>
                <a:cs typeface="Malgun Gothic"/>
              </a:rPr>
              <a:t>ㅁㅇ룰루루루루루루룰 </a:t>
            </a:r>
            <a:r>
              <a:rPr sz="2250" spc="-215" dirty="0">
                <a:solidFill>
                  <a:srgbClr val="333333"/>
                </a:solidFill>
                <a:latin typeface="Malgun Gothic"/>
                <a:cs typeface="Malgun Gothic"/>
              </a:rPr>
              <a:t>까꿍  </a:t>
            </a:r>
            <a:r>
              <a:rPr sz="2250" spc="-225" dirty="0">
                <a:solidFill>
                  <a:srgbClr val="333333"/>
                </a:solidFill>
                <a:latin typeface="Malgun Gothic"/>
                <a:cs typeface="Malgun Gothic"/>
              </a:rPr>
              <a:t>까까까까까까까꿍</a:t>
            </a:r>
            <a:r>
              <a:rPr sz="2250" spc="45" dirty="0">
                <a:solidFill>
                  <a:srgbClr val="333333"/>
                </a:solidFill>
                <a:latin typeface="Malgun Gothic"/>
                <a:cs typeface="Malgun Gothic"/>
              </a:rPr>
              <a:t>!!!!!!!!!!!!!!!!!</a:t>
            </a:r>
            <a:r>
              <a:rPr sz="2250" spc="65" dirty="0">
                <a:solidFill>
                  <a:srgbClr val="333333"/>
                </a:solidFill>
                <a:latin typeface="Malgun Gothic"/>
                <a:cs typeface="Malgun Gothic"/>
              </a:rPr>
              <a:t>!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2245" y="1141107"/>
            <a:ext cx="297243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5" dirty="0">
                <a:solidFill>
                  <a:srgbClr val="E64B3B"/>
                </a:solidFill>
                <a:latin typeface="Malgun Gothic"/>
                <a:cs typeface="Malgun Gothic"/>
              </a:rPr>
              <a:t>답변이 완료된 후에는 수정하실</a:t>
            </a:r>
            <a:r>
              <a:rPr sz="1250" spc="-335" dirty="0">
                <a:solidFill>
                  <a:srgbClr val="E64B3B"/>
                </a:solidFill>
                <a:latin typeface="Malgun Gothic"/>
                <a:cs typeface="Malgun Gothic"/>
              </a:rPr>
              <a:t> </a:t>
            </a:r>
            <a:r>
              <a:rPr sz="1250" spc="-100" dirty="0">
                <a:solidFill>
                  <a:srgbClr val="E64B3B"/>
                </a:solidFill>
                <a:latin typeface="Malgun Gothic"/>
                <a:cs typeface="Malgun Gothic"/>
              </a:rPr>
              <a:t>수 </a:t>
            </a:r>
            <a:r>
              <a:rPr sz="1250" spc="-40" dirty="0">
                <a:solidFill>
                  <a:srgbClr val="E64B3B"/>
                </a:solidFill>
                <a:latin typeface="Malgun Gothic"/>
                <a:cs typeface="Malgun Gothic"/>
              </a:rPr>
              <a:t>없습니다.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7483576" y="6902450"/>
            <a:ext cx="1202055" cy="400685"/>
          </a:xfrm>
          <a:custGeom>
            <a:avLst/>
            <a:gdLst/>
            <a:ahLst/>
            <a:cxnLst/>
            <a:rect l="l" t="t" r="r" b="b"/>
            <a:pathLst>
              <a:path w="1202054" h="400684">
                <a:moveTo>
                  <a:pt x="1166393" y="400668"/>
                </a:moveTo>
                <a:lnTo>
                  <a:pt x="35610" y="400668"/>
                </a:lnTo>
                <a:lnTo>
                  <a:pt x="21752" y="397868"/>
                </a:lnTo>
                <a:lnTo>
                  <a:pt x="10433" y="390232"/>
                </a:lnTo>
                <a:lnTo>
                  <a:pt x="2799" y="378911"/>
                </a:lnTo>
                <a:lnTo>
                  <a:pt x="0" y="365052"/>
                </a:lnTo>
                <a:lnTo>
                  <a:pt x="0" y="35614"/>
                </a:lnTo>
                <a:lnTo>
                  <a:pt x="2799" y="21755"/>
                </a:lnTo>
                <a:lnTo>
                  <a:pt x="10433" y="10434"/>
                </a:lnTo>
                <a:lnTo>
                  <a:pt x="21752" y="2800"/>
                </a:lnTo>
                <a:lnTo>
                  <a:pt x="35610" y="0"/>
                </a:lnTo>
                <a:lnTo>
                  <a:pt x="1166393" y="0"/>
                </a:lnTo>
                <a:lnTo>
                  <a:pt x="1180251" y="2800"/>
                </a:lnTo>
                <a:lnTo>
                  <a:pt x="1191571" y="10434"/>
                </a:lnTo>
                <a:lnTo>
                  <a:pt x="1199204" y="21755"/>
                </a:lnTo>
                <a:lnTo>
                  <a:pt x="1202004" y="35614"/>
                </a:lnTo>
                <a:lnTo>
                  <a:pt x="1202004" y="365052"/>
                </a:lnTo>
                <a:lnTo>
                  <a:pt x="1199204" y="378911"/>
                </a:lnTo>
                <a:lnTo>
                  <a:pt x="1191571" y="390232"/>
                </a:lnTo>
                <a:lnTo>
                  <a:pt x="1180251" y="397868"/>
                </a:lnTo>
                <a:lnTo>
                  <a:pt x="1166393" y="400668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/>
          <p:cNvSpPr txBox="1"/>
          <p:nvPr/>
        </p:nvSpPr>
        <p:spPr>
          <a:xfrm>
            <a:off x="7680106" y="6950988"/>
            <a:ext cx="80835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10" dirty="0">
                <a:solidFill>
                  <a:srgbClr val="FFFFFF"/>
                </a:solidFill>
                <a:latin typeface="Malgun Gothic"/>
                <a:cs typeface="Malgun Gothic"/>
              </a:rPr>
              <a:t>확인완</a:t>
            </a:r>
            <a:r>
              <a:rPr sz="1650" spc="-114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65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045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9"/>
                </a:lnTo>
                <a:lnTo>
                  <a:pt x="2100" y="161758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6"/>
                </a:lnTo>
                <a:lnTo>
                  <a:pt x="7826" y="7825"/>
                </a:lnTo>
                <a:lnTo>
                  <a:pt x="16317" y="2099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099"/>
                </a:lnTo>
                <a:lnTo>
                  <a:pt x="1514713" y="7825"/>
                </a:lnTo>
                <a:lnTo>
                  <a:pt x="1520442" y="16316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8"/>
                </a:lnTo>
                <a:lnTo>
                  <a:pt x="1514713" y="170249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714"/>
            <a:ext cx="27381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커뮤니티-문의-수정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810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875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506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42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423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53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444" y="1165261"/>
            <a:ext cx="3771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850" spc="2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222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222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222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222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1"/>
                </a:lnTo>
                <a:lnTo>
                  <a:pt x="109764" y="380748"/>
                </a:lnTo>
                <a:lnTo>
                  <a:pt x="73392" y="357616"/>
                </a:lnTo>
                <a:lnTo>
                  <a:pt x="43051" y="327275"/>
                </a:lnTo>
                <a:lnTo>
                  <a:pt x="19919" y="290904"/>
                </a:lnTo>
                <a:lnTo>
                  <a:pt x="5176" y="249681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7"/>
                </a:lnTo>
                <a:lnTo>
                  <a:pt x="19919" y="109764"/>
                </a:lnTo>
                <a:lnTo>
                  <a:pt x="43051" y="73393"/>
                </a:lnTo>
                <a:lnTo>
                  <a:pt x="73392" y="43052"/>
                </a:lnTo>
                <a:lnTo>
                  <a:pt x="109764" y="19920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20"/>
                </a:lnTo>
                <a:lnTo>
                  <a:pt x="1645031" y="43052"/>
                </a:lnTo>
                <a:lnTo>
                  <a:pt x="1675372" y="73393"/>
                </a:lnTo>
                <a:lnTo>
                  <a:pt x="1698504" y="109764"/>
                </a:lnTo>
                <a:lnTo>
                  <a:pt x="1713247" y="150987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1"/>
                </a:lnTo>
                <a:lnTo>
                  <a:pt x="1698504" y="290904"/>
                </a:lnTo>
                <a:lnTo>
                  <a:pt x="1675372" y="327275"/>
                </a:lnTo>
                <a:lnTo>
                  <a:pt x="1645031" y="357616"/>
                </a:lnTo>
                <a:lnTo>
                  <a:pt x="1608660" y="380748"/>
                </a:lnTo>
                <a:lnTo>
                  <a:pt x="1567436" y="395491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54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89"/>
            <a:ext cx="10684510" cy="6152515"/>
          </a:xfrm>
          <a:custGeom>
            <a:avLst/>
            <a:gdLst/>
            <a:ahLst/>
            <a:cxnLst/>
            <a:rect l="l" t="t" r="r" b="b"/>
            <a:pathLst>
              <a:path w="10684510" h="6152515">
                <a:moveTo>
                  <a:pt x="0" y="0"/>
                </a:moveTo>
                <a:lnTo>
                  <a:pt x="10684489" y="0"/>
                </a:lnTo>
                <a:lnTo>
                  <a:pt x="10684489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88010"/>
          </a:xfrm>
          <a:custGeom>
            <a:avLst/>
            <a:gdLst/>
            <a:ahLst/>
            <a:cxnLst/>
            <a:rect l="l" t="t" r="r" b="b"/>
            <a:pathLst>
              <a:path w="2235200" h="588010">
                <a:moveTo>
                  <a:pt x="1967729" y="587641"/>
                </a:moveTo>
                <a:lnTo>
                  <a:pt x="267110" y="587641"/>
                </a:lnTo>
                <a:lnTo>
                  <a:pt x="219117" y="583335"/>
                </a:lnTo>
                <a:lnTo>
                  <a:pt x="173938" y="570922"/>
                </a:lnTo>
                <a:lnTo>
                  <a:pt x="132329" y="551157"/>
                </a:lnTo>
                <a:lnTo>
                  <a:pt x="95046" y="524797"/>
                </a:lnTo>
                <a:lnTo>
                  <a:pt x="62846" y="492599"/>
                </a:lnTo>
                <a:lnTo>
                  <a:pt x="36485" y="455317"/>
                </a:lnTo>
                <a:lnTo>
                  <a:pt x="16720" y="413708"/>
                </a:lnTo>
                <a:lnTo>
                  <a:pt x="4306" y="368529"/>
                </a:lnTo>
                <a:lnTo>
                  <a:pt x="0" y="320535"/>
                </a:lnTo>
                <a:lnTo>
                  <a:pt x="0" y="267106"/>
                </a:lnTo>
                <a:lnTo>
                  <a:pt x="4306" y="219115"/>
                </a:lnTo>
                <a:lnTo>
                  <a:pt x="16720" y="173938"/>
                </a:lnTo>
                <a:lnTo>
                  <a:pt x="36485" y="132330"/>
                </a:lnTo>
                <a:lnTo>
                  <a:pt x="62846" y="95047"/>
                </a:lnTo>
                <a:lnTo>
                  <a:pt x="95046" y="62847"/>
                </a:lnTo>
                <a:lnTo>
                  <a:pt x="132329" y="36486"/>
                </a:lnTo>
                <a:lnTo>
                  <a:pt x="173938" y="16720"/>
                </a:lnTo>
                <a:lnTo>
                  <a:pt x="219117" y="4306"/>
                </a:lnTo>
                <a:lnTo>
                  <a:pt x="267110" y="0"/>
                </a:lnTo>
                <a:lnTo>
                  <a:pt x="1967729" y="0"/>
                </a:lnTo>
                <a:lnTo>
                  <a:pt x="2015722" y="4306"/>
                </a:lnTo>
                <a:lnTo>
                  <a:pt x="2060902" y="16720"/>
                </a:lnTo>
                <a:lnTo>
                  <a:pt x="2102510" y="36486"/>
                </a:lnTo>
                <a:lnTo>
                  <a:pt x="2139792" y="62847"/>
                </a:lnTo>
                <a:lnTo>
                  <a:pt x="2171991" y="95047"/>
                </a:lnTo>
                <a:lnTo>
                  <a:pt x="2198351" y="132330"/>
                </a:lnTo>
                <a:lnTo>
                  <a:pt x="2218116" y="173938"/>
                </a:lnTo>
                <a:lnTo>
                  <a:pt x="2230529" y="219115"/>
                </a:lnTo>
                <a:lnTo>
                  <a:pt x="2234835" y="267106"/>
                </a:lnTo>
                <a:lnTo>
                  <a:pt x="2234835" y="320535"/>
                </a:lnTo>
                <a:lnTo>
                  <a:pt x="2230529" y="368529"/>
                </a:lnTo>
                <a:lnTo>
                  <a:pt x="2218116" y="413708"/>
                </a:lnTo>
                <a:lnTo>
                  <a:pt x="2198351" y="455317"/>
                </a:lnTo>
                <a:lnTo>
                  <a:pt x="2171991" y="492599"/>
                </a:lnTo>
                <a:lnTo>
                  <a:pt x="2139792" y="524797"/>
                </a:lnTo>
                <a:lnTo>
                  <a:pt x="2102510" y="551157"/>
                </a:lnTo>
                <a:lnTo>
                  <a:pt x="2060902" y="570922"/>
                </a:lnTo>
                <a:lnTo>
                  <a:pt x="2015722" y="583335"/>
                </a:lnTo>
                <a:lnTo>
                  <a:pt x="1967729" y="587641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37"/>
            <a:ext cx="108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</a:t>
            </a:r>
            <a:r>
              <a:rPr sz="1900" spc="65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0" dirty="0">
                <a:solidFill>
                  <a:srgbClr val="087E67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160" y="2590990"/>
            <a:ext cx="8485505" cy="4959985"/>
          </a:xfrm>
          <a:custGeom>
            <a:avLst/>
            <a:gdLst/>
            <a:ahLst/>
            <a:cxnLst/>
            <a:rect l="l" t="t" r="r" b="b"/>
            <a:pathLst>
              <a:path w="8485505" h="4959984">
                <a:moveTo>
                  <a:pt x="0" y="0"/>
                </a:moveTo>
                <a:lnTo>
                  <a:pt x="8485265" y="0"/>
                </a:lnTo>
                <a:lnTo>
                  <a:pt x="8485265" y="4959388"/>
                </a:lnTo>
                <a:lnTo>
                  <a:pt x="0" y="495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6576" y="2225909"/>
            <a:ext cx="98425" cy="222885"/>
          </a:xfrm>
          <a:custGeom>
            <a:avLst/>
            <a:gdLst/>
            <a:ahLst/>
            <a:cxnLst/>
            <a:rect l="l" t="t" r="r" b="b"/>
            <a:pathLst>
              <a:path w="98425" h="222885">
                <a:moveTo>
                  <a:pt x="0" y="0"/>
                </a:moveTo>
                <a:lnTo>
                  <a:pt x="97941" y="0"/>
                </a:lnTo>
                <a:lnTo>
                  <a:pt x="97941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4518" y="2225909"/>
            <a:ext cx="739140" cy="222885"/>
          </a:xfrm>
          <a:custGeom>
            <a:avLst/>
            <a:gdLst/>
            <a:ahLst/>
            <a:cxnLst/>
            <a:rect l="l" t="t" r="r" b="b"/>
            <a:pathLst>
              <a:path w="739139" h="222885">
                <a:moveTo>
                  <a:pt x="0" y="0"/>
                </a:moveTo>
                <a:lnTo>
                  <a:pt x="739010" y="0"/>
                </a:lnTo>
                <a:lnTo>
                  <a:pt x="739010" y="222593"/>
                </a:lnTo>
                <a:lnTo>
                  <a:pt x="0" y="22259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395" y="2212243"/>
            <a:ext cx="8197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5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r>
              <a:rPr sz="1650" spc="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1650" spc="35" dirty="0">
                <a:solidFill>
                  <a:srgbClr val="5D5D5D"/>
                </a:solidFill>
                <a:latin typeface="Malgun Gothic"/>
                <a:cs typeface="Malgun Gothic"/>
              </a:rPr>
              <a:t>Notice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4544" y="2190294"/>
            <a:ext cx="970915" cy="294005"/>
          </a:xfrm>
          <a:custGeom>
            <a:avLst/>
            <a:gdLst/>
            <a:ahLst/>
            <a:cxnLst/>
            <a:rect l="l" t="t" r="r" b="b"/>
            <a:pathLst>
              <a:path w="970915" h="294005">
                <a:moveTo>
                  <a:pt x="0" y="0"/>
                </a:moveTo>
                <a:lnTo>
                  <a:pt x="970507" y="0"/>
                </a:lnTo>
                <a:lnTo>
                  <a:pt x="970507" y="293823"/>
                </a:lnTo>
                <a:lnTo>
                  <a:pt x="0" y="29382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4170" y="2162754"/>
            <a:ext cx="93599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50" spc="60" dirty="0">
                <a:solidFill>
                  <a:srgbClr val="7E7E7E"/>
                </a:solidFill>
                <a:latin typeface="Malgun Gothic"/>
                <a:cs typeface="Malgun Gothic"/>
              </a:rPr>
              <a:t>| </a:t>
            </a:r>
            <a:r>
              <a:rPr sz="2250" spc="-90" dirty="0">
                <a:solidFill>
                  <a:srgbClr val="7E7E7E"/>
                </a:solidFill>
                <a:latin typeface="Malgun Gothic"/>
                <a:cs typeface="Malgun Gothic"/>
              </a:rPr>
              <a:t>Q </a:t>
            </a:r>
            <a:r>
              <a:rPr sz="2250" spc="-330" dirty="0">
                <a:solidFill>
                  <a:srgbClr val="7E7E7E"/>
                </a:solidFill>
                <a:latin typeface="Malgun Gothic"/>
                <a:cs typeface="Malgun Gothic"/>
              </a:rPr>
              <a:t>&amp;</a:t>
            </a:r>
            <a:r>
              <a:rPr sz="2250" spc="-3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2250" spc="-135" dirty="0">
                <a:solidFill>
                  <a:srgbClr val="7E7E7E"/>
                </a:solidFill>
                <a:latin typeface="Malgun Gothic"/>
                <a:cs typeface="Malgun Gothic"/>
              </a:rPr>
              <a:t>A</a:t>
            </a:r>
            <a:endParaRPr sz="225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69782" y="3935460"/>
            <a:ext cx="6811645" cy="0"/>
          </a:xfrm>
          <a:custGeom>
            <a:avLst/>
            <a:gdLst/>
            <a:ahLst/>
            <a:cxnLst/>
            <a:rect l="l" t="t" r="r" b="b"/>
            <a:pathLst>
              <a:path w="6811645">
                <a:moveTo>
                  <a:pt x="0" y="0"/>
                </a:moveTo>
                <a:lnTo>
                  <a:pt x="6811362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78685" y="4585423"/>
            <a:ext cx="5253215" cy="35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65989" y="3377528"/>
            <a:ext cx="119951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수정하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기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1590">
              <a:lnSpc>
                <a:spcPts val="2060"/>
              </a:lnSpc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제목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78685" y="5475806"/>
            <a:ext cx="7105650" cy="0"/>
          </a:xfrm>
          <a:custGeom>
            <a:avLst/>
            <a:gdLst/>
            <a:ahLst/>
            <a:cxnLst/>
            <a:rect l="l" t="t" r="r" b="b"/>
            <a:pathLst>
              <a:path w="7105650">
                <a:moveTo>
                  <a:pt x="0" y="0"/>
                </a:moveTo>
                <a:lnTo>
                  <a:pt x="7105185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8685" y="4442965"/>
            <a:ext cx="7087870" cy="0"/>
          </a:xfrm>
          <a:custGeom>
            <a:avLst/>
            <a:gdLst/>
            <a:ahLst/>
            <a:cxnLst/>
            <a:rect l="l" t="t" r="r" b="b"/>
            <a:pathLst>
              <a:path w="7087870">
                <a:moveTo>
                  <a:pt x="0" y="0"/>
                </a:moveTo>
                <a:lnTo>
                  <a:pt x="7087378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48181" y="4687346"/>
            <a:ext cx="3268345" cy="286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사이트 이용에 관하여 질문이</a:t>
            </a:r>
            <a:r>
              <a:rPr sz="950" spc="-18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있어요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750" spc="-145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20400"/>
              </a:lnSpc>
            </a:pP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Front </a:t>
            </a:r>
            <a:r>
              <a:rPr sz="1650" spc="75" dirty="0">
                <a:solidFill>
                  <a:srgbClr val="333333"/>
                </a:solidFill>
                <a:latin typeface="Malgun Gothic"/>
                <a:cs typeface="Malgun Gothic"/>
              </a:rPr>
              <a:t>line </a:t>
            </a:r>
            <a:r>
              <a:rPr sz="1650" spc="50" dirty="0">
                <a:solidFill>
                  <a:srgbClr val="333333"/>
                </a:solidFill>
                <a:latin typeface="Malgun Gothic"/>
                <a:cs typeface="Malgun Gothic"/>
              </a:rPr>
              <a:t>open </a:t>
            </a:r>
            <a:r>
              <a:rPr sz="1650" spc="65" dirty="0">
                <a:solidFill>
                  <a:srgbClr val="333333"/>
                </a:solidFill>
                <a:latin typeface="Malgun Gothic"/>
                <a:cs typeface="Malgun Gothic"/>
              </a:rPr>
              <a:t>intellection  </a:t>
            </a:r>
            <a:r>
              <a:rPr sz="1650" spc="55" dirty="0">
                <a:solidFill>
                  <a:srgbClr val="333333"/>
                </a:solidFill>
                <a:latin typeface="Malgun Gothic"/>
                <a:cs typeface="Malgun Gothic"/>
              </a:rPr>
              <a:t>Outlining </a:t>
            </a:r>
            <a:r>
              <a:rPr sz="1650" spc="90" dirty="0">
                <a:solidFill>
                  <a:srgbClr val="333333"/>
                </a:solidFill>
                <a:latin typeface="Malgun Gothic"/>
                <a:cs typeface="Malgun Gothic"/>
              </a:rPr>
              <a:t>all </a:t>
            </a:r>
            <a:r>
              <a:rPr sz="1650" spc="80" dirty="0">
                <a:solidFill>
                  <a:srgbClr val="333333"/>
                </a:solidFill>
                <a:latin typeface="Malgun Gothic"/>
                <a:cs typeface="Malgun Gothic"/>
              </a:rPr>
              <a:t>his </a:t>
            </a:r>
            <a:r>
              <a:rPr sz="1650" spc="60" dirty="0">
                <a:solidFill>
                  <a:srgbClr val="333333"/>
                </a:solidFill>
                <a:latin typeface="Malgun Gothic"/>
                <a:cs typeface="Malgun Gothic"/>
              </a:rPr>
              <a:t>imperfections  </a:t>
            </a:r>
            <a:r>
              <a:rPr sz="1650" spc="85" dirty="0">
                <a:solidFill>
                  <a:srgbClr val="333333"/>
                </a:solidFill>
                <a:latin typeface="Malgun Gothic"/>
                <a:cs typeface="Malgun Gothic"/>
              </a:rPr>
              <a:t>This </a:t>
            </a: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is </a:t>
            </a:r>
            <a:r>
              <a:rPr sz="1650" spc="80" dirty="0">
                <a:solidFill>
                  <a:srgbClr val="333333"/>
                </a:solidFill>
                <a:latin typeface="Malgun Gothic"/>
                <a:cs typeface="Malgun Gothic"/>
              </a:rPr>
              <a:t>his </a:t>
            </a:r>
            <a:r>
              <a:rPr sz="1650" spc="55" dirty="0">
                <a:solidFill>
                  <a:srgbClr val="333333"/>
                </a:solidFill>
                <a:latin typeface="Malgun Gothic"/>
                <a:cs typeface="Malgun Gothic"/>
              </a:rPr>
              <a:t>fucking </a:t>
            </a:r>
            <a:r>
              <a:rPr sz="1650" spc="60" dirty="0">
                <a:solidFill>
                  <a:srgbClr val="333333"/>
                </a:solidFill>
                <a:latin typeface="Malgun Gothic"/>
                <a:cs typeface="Malgun Gothic"/>
              </a:rPr>
              <a:t>confession  </a:t>
            </a:r>
            <a:r>
              <a:rPr sz="1650" spc="50" dirty="0">
                <a:solidFill>
                  <a:srgbClr val="333333"/>
                </a:solidFill>
                <a:latin typeface="Malgun Gothic"/>
                <a:cs typeface="Malgun Gothic"/>
              </a:rPr>
              <a:t>Right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90" dirty="0">
                <a:solidFill>
                  <a:srgbClr val="333333"/>
                </a:solidFill>
                <a:latin typeface="Malgun Gothic"/>
                <a:cs typeface="Malgun Gothic"/>
              </a:rPr>
              <a:t>now</a:t>
            </a:r>
            <a:r>
              <a:rPr sz="1650" spc="-2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you</a:t>
            </a:r>
            <a:r>
              <a:rPr sz="16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75" dirty="0">
                <a:solidFill>
                  <a:srgbClr val="333333"/>
                </a:solidFill>
                <a:latin typeface="Malgun Gothic"/>
                <a:cs typeface="Malgun Gothic"/>
              </a:rPr>
              <a:t>cause</a:t>
            </a:r>
            <a:r>
              <a:rPr sz="165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80" dirty="0">
                <a:solidFill>
                  <a:srgbClr val="333333"/>
                </a:solidFill>
                <a:latin typeface="Malgun Gothic"/>
                <a:cs typeface="Malgun Gothic"/>
              </a:rPr>
              <a:t>that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95" dirty="0">
                <a:solidFill>
                  <a:srgbClr val="333333"/>
                </a:solidFill>
                <a:latin typeface="Malgun Gothic"/>
                <a:cs typeface="Malgun Gothic"/>
              </a:rPr>
              <a:t>what  </a:t>
            </a:r>
            <a:r>
              <a:rPr sz="1650" spc="60" dirty="0">
                <a:solidFill>
                  <a:srgbClr val="333333"/>
                </a:solidFill>
                <a:latin typeface="Malgun Gothic"/>
                <a:cs typeface="Malgun Gothic"/>
              </a:rPr>
              <a:t>Screaming</a:t>
            </a:r>
            <a:r>
              <a:rPr sz="165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you</a:t>
            </a:r>
            <a:r>
              <a:rPr sz="16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95" dirty="0">
                <a:solidFill>
                  <a:srgbClr val="333333"/>
                </a:solidFill>
                <a:latin typeface="Malgun Gothic"/>
                <a:cs typeface="Malgun Gothic"/>
              </a:rPr>
              <a:t>want</a:t>
            </a:r>
            <a:r>
              <a:rPr sz="16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it</a:t>
            </a:r>
            <a:r>
              <a:rPr sz="16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85" dirty="0">
                <a:solidFill>
                  <a:srgbClr val="333333"/>
                </a:solidFill>
                <a:latin typeface="Malgun Gothic"/>
                <a:cs typeface="Malgun Gothic"/>
              </a:rPr>
              <a:t>and</a:t>
            </a:r>
            <a:r>
              <a:rPr sz="16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55" dirty="0">
                <a:solidFill>
                  <a:srgbClr val="333333"/>
                </a:solidFill>
                <a:latin typeface="Malgun Gothic"/>
                <a:cs typeface="Malgun Gothic"/>
              </a:rPr>
              <a:t>more  </a:t>
            </a:r>
            <a:r>
              <a:rPr sz="1650" spc="75" dirty="0">
                <a:solidFill>
                  <a:srgbClr val="333333"/>
                </a:solidFill>
                <a:latin typeface="Malgun Gothic"/>
                <a:cs typeface="Malgun Gothic"/>
              </a:rPr>
              <a:t>Sit</a:t>
            </a:r>
            <a:r>
              <a:rPr sz="16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70" dirty="0">
                <a:solidFill>
                  <a:srgbClr val="333333"/>
                </a:solidFill>
                <a:latin typeface="Malgun Gothic"/>
                <a:cs typeface="Malgun Gothic"/>
              </a:rPr>
              <a:t>down</a:t>
            </a:r>
            <a:r>
              <a:rPr sz="16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80" dirty="0">
                <a:solidFill>
                  <a:srgbClr val="333333"/>
                </a:solidFill>
                <a:latin typeface="Malgun Gothic"/>
                <a:cs typeface="Malgun Gothic"/>
              </a:rPr>
              <a:t>ambassador</a:t>
            </a:r>
            <a:r>
              <a:rPr sz="165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45" dirty="0">
                <a:solidFill>
                  <a:srgbClr val="333333"/>
                </a:solidFill>
                <a:latin typeface="Malgun Gothic"/>
                <a:cs typeface="Malgun Gothic"/>
              </a:rPr>
              <a:t>reference</a:t>
            </a:r>
            <a:endParaRPr sz="16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476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514215"/>
          </a:xfrm>
          <a:custGeom>
            <a:avLst/>
            <a:gdLst/>
            <a:ahLst/>
            <a:cxnLst/>
            <a:rect l="l" t="t" r="r" b="b"/>
            <a:pathLst>
              <a:path h="4514215">
                <a:moveTo>
                  <a:pt x="0" y="0"/>
                </a:moveTo>
                <a:lnTo>
                  <a:pt x="0" y="4514202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6" y="0"/>
            <a:ext cx="0" cy="4523105"/>
          </a:xfrm>
          <a:custGeom>
            <a:avLst/>
            <a:gdLst/>
            <a:ahLst/>
            <a:cxnLst/>
            <a:rect l="l" t="t" r="r" b="b"/>
            <a:pathLst>
              <a:path h="4523105">
                <a:moveTo>
                  <a:pt x="0" y="0"/>
                </a:moveTo>
                <a:lnTo>
                  <a:pt x="0" y="4523105"/>
                </a:lnTo>
              </a:path>
            </a:pathLst>
          </a:custGeom>
          <a:ln w="890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497820" cy="4612640"/>
          </a:xfrm>
          <a:custGeom>
            <a:avLst/>
            <a:gdLst/>
            <a:ahLst/>
            <a:cxnLst/>
            <a:rect l="l" t="t" r="r" b="b"/>
            <a:pathLst>
              <a:path w="10497820" h="4612640">
                <a:moveTo>
                  <a:pt x="0" y="0"/>
                </a:moveTo>
                <a:lnTo>
                  <a:pt x="10497515" y="0"/>
                </a:lnTo>
                <a:lnTo>
                  <a:pt x="10497515" y="4612133"/>
                </a:lnTo>
                <a:lnTo>
                  <a:pt x="0" y="461213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0641" y="0"/>
            <a:ext cx="8485505" cy="3446145"/>
          </a:xfrm>
          <a:custGeom>
            <a:avLst/>
            <a:gdLst/>
            <a:ahLst/>
            <a:cxnLst/>
            <a:rect l="l" t="t" r="r" b="b"/>
            <a:pathLst>
              <a:path w="8485505" h="3446145">
                <a:moveTo>
                  <a:pt x="0" y="0"/>
                </a:moveTo>
                <a:lnTo>
                  <a:pt x="8485265" y="0"/>
                </a:lnTo>
                <a:lnTo>
                  <a:pt x="8485265" y="3445743"/>
                </a:lnTo>
                <a:lnTo>
                  <a:pt x="0" y="34457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97515" y="0"/>
            <a:ext cx="196215" cy="4434205"/>
          </a:xfrm>
          <a:custGeom>
            <a:avLst/>
            <a:gdLst/>
            <a:ahLst/>
            <a:cxnLst/>
            <a:rect l="l" t="t" r="r" b="b"/>
            <a:pathLst>
              <a:path w="196215" h="4434205">
                <a:moveTo>
                  <a:pt x="0" y="0"/>
                </a:moveTo>
                <a:lnTo>
                  <a:pt x="195878" y="0"/>
                </a:lnTo>
                <a:lnTo>
                  <a:pt x="195878" y="4434058"/>
                </a:lnTo>
                <a:lnTo>
                  <a:pt x="0" y="443405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7511" y="4434057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5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50283" y="4489716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4">
                <a:moveTo>
                  <a:pt x="87983" y="1955"/>
                </a:moveTo>
                <a:lnTo>
                  <a:pt x="2197" y="1955"/>
                </a:lnTo>
                <a:lnTo>
                  <a:pt x="3200" y="762"/>
                </a:lnTo>
                <a:lnTo>
                  <a:pt x="4622" y="0"/>
                </a:lnTo>
                <a:lnTo>
                  <a:pt x="85483" y="0"/>
                </a:lnTo>
                <a:lnTo>
                  <a:pt x="86893" y="723"/>
                </a:lnTo>
                <a:lnTo>
                  <a:pt x="87896" y="1892"/>
                </a:lnTo>
                <a:close/>
              </a:path>
              <a:path w="90170" h="56514">
                <a:moveTo>
                  <a:pt x="46799" y="56248"/>
                </a:moveTo>
                <a:lnTo>
                  <a:pt x="43281" y="56248"/>
                </a:lnTo>
                <a:lnTo>
                  <a:pt x="0" y="8267"/>
                </a:lnTo>
                <a:lnTo>
                  <a:pt x="0" y="4343"/>
                </a:lnTo>
                <a:lnTo>
                  <a:pt x="2171" y="1930"/>
                </a:lnTo>
                <a:lnTo>
                  <a:pt x="87983" y="1955"/>
                </a:lnTo>
                <a:lnTo>
                  <a:pt x="90131" y="4343"/>
                </a:lnTo>
                <a:lnTo>
                  <a:pt x="90131" y="8267"/>
                </a:lnTo>
                <a:lnTo>
                  <a:pt x="49098" y="53606"/>
                </a:lnTo>
                <a:lnTo>
                  <a:pt x="48971" y="53835"/>
                </a:lnTo>
                <a:lnTo>
                  <a:pt x="46799" y="5624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8986" y="0"/>
            <a:ext cx="1246505" cy="3161030"/>
          </a:xfrm>
          <a:custGeom>
            <a:avLst/>
            <a:gdLst/>
            <a:ahLst/>
            <a:cxnLst/>
            <a:rect l="l" t="t" r="r" b="b"/>
            <a:pathLst>
              <a:path w="1246505" h="3161030">
                <a:moveTo>
                  <a:pt x="0" y="0"/>
                </a:moveTo>
                <a:lnTo>
                  <a:pt x="1246517" y="0"/>
                </a:lnTo>
                <a:lnTo>
                  <a:pt x="1246517" y="3160823"/>
                </a:lnTo>
                <a:lnTo>
                  <a:pt x="0" y="3160823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4817" y="62326"/>
            <a:ext cx="5092941" cy="35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6764" y="164263"/>
            <a:ext cx="28016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1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서울특별시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강남구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청담동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청담자이아파트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6012호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139" y="142728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6791" y="49860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2139" y="685857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6791" y="104173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914" y="1130776"/>
            <a:ext cx="1478013" cy="35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87860" y="1232712"/>
            <a:ext cx="6819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0000-00-00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604" y="1228985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7888" y="158486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5914" y="1673898"/>
            <a:ext cx="2671114" cy="356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87860" y="1775841"/>
            <a:ext cx="8959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5D5D5D"/>
                </a:solidFill>
                <a:latin typeface="Malgun Gothic"/>
                <a:cs typeface="Malgun Gothic"/>
              </a:rPr>
              <a:t>010-0000-0000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2700" y="1772113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7888" y="2127997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5914" y="2217039"/>
            <a:ext cx="3151924" cy="3561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87860" y="2318969"/>
            <a:ext cx="11906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example@mail.com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1871" y="2315241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7888" y="267112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0565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4" y="7000"/>
                </a:lnTo>
                <a:lnTo>
                  <a:pt x="139706" y="17806"/>
                </a:lnTo>
                <a:lnTo>
                  <a:pt x="89039" y="17806"/>
                </a:lnTo>
                <a:lnTo>
                  <a:pt x="61321" y="23407"/>
                </a:lnTo>
                <a:lnTo>
                  <a:pt x="38677" y="38677"/>
                </a:lnTo>
                <a:lnTo>
                  <a:pt x="23406" y="61319"/>
                </a:lnTo>
                <a:lnTo>
                  <a:pt x="17805" y="89037"/>
                </a:lnTo>
                <a:lnTo>
                  <a:pt x="23406" y="116754"/>
                </a:lnTo>
                <a:lnTo>
                  <a:pt x="38677" y="139396"/>
                </a:lnTo>
                <a:lnTo>
                  <a:pt x="61321" y="154666"/>
                </a:lnTo>
                <a:lnTo>
                  <a:pt x="89039" y="160266"/>
                </a:lnTo>
                <a:lnTo>
                  <a:pt x="139708" y="160266"/>
                </a:lnTo>
                <a:lnTo>
                  <a:pt x="123684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08" y="160266"/>
                </a:moveTo>
                <a:lnTo>
                  <a:pt x="89039" y="160266"/>
                </a:lnTo>
                <a:lnTo>
                  <a:pt x="116755" y="154666"/>
                </a:lnTo>
                <a:lnTo>
                  <a:pt x="139395" y="139396"/>
                </a:lnTo>
                <a:lnTo>
                  <a:pt x="154662" y="116754"/>
                </a:lnTo>
                <a:lnTo>
                  <a:pt x="160261" y="89037"/>
                </a:lnTo>
                <a:lnTo>
                  <a:pt x="154662" y="61319"/>
                </a:lnTo>
                <a:lnTo>
                  <a:pt x="139395" y="38677"/>
                </a:lnTo>
                <a:lnTo>
                  <a:pt x="116755" y="23407"/>
                </a:lnTo>
                <a:lnTo>
                  <a:pt x="89039" y="17806"/>
                </a:lnTo>
                <a:lnTo>
                  <a:pt x="139706" y="17806"/>
                </a:lnTo>
                <a:lnTo>
                  <a:pt x="151984" y="26087"/>
                </a:lnTo>
                <a:lnTo>
                  <a:pt x="171067" y="54390"/>
                </a:lnTo>
                <a:lnTo>
                  <a:pt x="178066" y="89037"/>
                </a:lnTo>
                <a:lnTo>
                  <a:pt x="171067" y="123683"/>
                </a:lnTo>
                <a:lnTo>
                  <a:pt x="151984" y="151986"/>
                </a:lnTo>
                <a:lnTo>
                  <a:pt x="139708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5079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26" y="89037"/>
                </a:moveTo>
                <a:lnTo>
                  <a:pt x="27201" y="85536"/>
                </a:lnTo>
                <a:lnTo>
                  <a:pt x="13047" y="75993"/>
                </a:lnTo>
                <a:lnTo>
                  <a:pt x="3501" y="61841"/>
                </a:lnTo>
                <a:lnTo>
                  <a:pt x="0" y="44518"/>
                </a:lnTo>
                <a:lnTo>
                  <a:pt x="3501" y="27195"/>
                </a:lnTo>
                <a:lnTo>
                  <a:pt x="13047" y="13043"/>
                </a:lnTo>
                <a:lnTo>
                  <a:pt x="27201" y="3500"/>
                </a:lnTo>
                <a:lnTo>
                  <a:pt x="44526" y="0"/>
                </a:lnTo>
                <a:lnTo>
                  <a:pt x="61848" y="3500"/>
                </a:lnTo>
                <a:lnTo>
                  <a:pt x="75998" y="13043"/>
                </a:lnTo>
                <a:lnTo>
                  <a:pt x="85540" y="27195"/>
                </a:lnTo>
                <a:lnTo>
                  <a:pt x="89039" y="44518"/>
                </a:lnTo>
                <a:lnTo>
                  <a:pt x="85540" y="61841"/>
                </a:lnTo>
                <a:lnTo>
                  <a:pt x="75998" y="75993"/>
                </a:lnTo>
                <a:lnTo>
                  <a:pt x="61848" y="85536"/>
                </a:lnTo>
                <a:lnTo>
                  <a:pt x="44526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72780" y="688341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9649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6" y="7000"/>
                </a:lnTo>
                <a:lnTo>
                  <a:pt x="139710" y="17806"/>
                </a:lnTo>
                <a:lnTo>
                  <a:pt x="89039" y="17806"/>
                </a:lnTo>
                <a:lnTo>
                  <a:pt x="61323" y="23407"/>
                </a:lnTo>
                <a:lnTo>
                  <a:pt x="38684" y="38677"/>
                </a:lnTo>
                <a:lnTo>
                  <a:pt x="23417" y="61319"/>
                </a:lnTo>
                <a:lnTo>
                  <a:pt x="17818" y="89037"/>
                </a:lnTo>
                <a:lnTo>
                  <a:pt x="23417" y="116754"/>
                </a:lnTo>
                <a:lnTo>
                  <a:pt x="38684" y="139396"/>
                </a:lnTo>
                <a:lnTo>
                  <a:pt x="61323" y="154666"/>
                </a:lnTo>
                <a:lnTo>
                  <a:pt x="89039" y="160266"/>
                </a:lnTo>
                <a:lnTo>
                  <a:pt x="139712" y="160266"/>
                </a:lnTo>
                <a:lnTo>
                  <a:pt x="123686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12" y="160266"/>
                </a:moveTo>
                <a:lnTo>
                  <a:pt x="89039" y="160266"/>
                </a:lnTo>
                <a:lnTo>
                  <a:pt x="116757" y="154666"/>
                </a:lnTo>
                <a:lnTo>
                  <a:pt x="139401" y="139396"/>
                </a:lnTo>
                <a:lnTo>
                  <a:pt x="154672" y="116754"/>
                </a:lnTo>
                <a:lnTo>
                  <a:pt x="160274" y="89037"/>
                </a:lnTo>
                <a:lnTo>
                  <a:pt x="154672" y="61319"/>
                </a:lnTo>
                <a:lnTo>
                  <a:pt x="139401" y="38677"/>
                </a:lnTo>
                <a:lnTo>
                  <a:pt x="116757" y="23407"/>
                </a:lnTo>
                <a:lnTo>
                  <a:pt x="89039" y="17806"/>
                </a:lnTo>
                <a:lnTo>
                  <a:pt x="139710" y="17806"/>
                </a:lnTo>
                <a:lnTo>
                  <a:pt x="151990" y="26087"/>
                </a:lnTo>
                <a:lnTo>
                  <a:pt x="171078" y="54390"/>
                </a:lnTo>
                <a:lnTo>
                  <a:pt x="178079" y="89037"/>
                </a:lnTo>
                <a:lnTo>
                  <a:pt x="171078" y="123683"/>
                </a:lnTo>
                <a:lnTo>
                  <a:pt x="151990" y="151986"/>
                </a:lnTo>
                <a:lnTo>
                  <a:pt x="139712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4175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13" y="89037"/>
                </a:moveTo>
                <a:lnTo>
                  <a:pt x="27190" y="85536"/>
                </a:lnTo>
                <a:lnTo>
                  <a:pt x="13041" y="75993"/>
                </a:lnTo>
                <a:lnTo>
                  <a:pt x="3499" y="61841"/>
                </a:lnTo>
                <a:lnTo>
                  <a:pt x="0" y="44518"/>
                </a:lnTo>
                <a:lnTo>
                  <a:pt x="3499" y="27195"/>
                </a:lnTo>
                <a:lnTo>
                  <a:pt x="13041" y="13043"/>
                </a:lnTo>
                <a:lnTo>
                  <a:pt x="27190" y="3500"/>
                </a:lnTo>
                <a:lnTo>
                  <a:pt x="44513" y="0"/>
                </a:lnTo>
                <a:lnTo>
                  <a:pt x="61838" y="3500"/>
                </a:lnTo>
                <a:lnTo>
                  <a:pt x="75992" y="13043"/>
                </a:lnTo>
                <a:lnTo>
                  <a:pt x="85538" y="27195"/>
                </a:lnTo>
                <a:lnTo>
                  <a:pt x="89039" y="44518"/>
                </a:lnTo>
                <a:lnTo>
                  <a:pt x="85538" y="61841"/>
                </a:lnTo>
                <a:lnTo>
                  <a:pt x="75992" y="75993"/>
                </a:lnTo>
                <a:lnTo>
                  <a:pt x="61838" y="85536"/>
                </a:lnTo>
                <a:lnTo>
                  <a:pt x="44513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91870" y="688341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7919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10" y="356146"/>
                </a:lnTo>
                <a:lnTo>
                  <a:pt x="21752" y="353346"/>
                </a:lnTo>
                <a:lnTo>
                  <a:pt x="10433" y="345713"/>
                </a:lnTo>
                <a:lnTo>
                  <a:pt x="2799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799"/>
                </a:lnTo>
                <a:lnTo>
                  <a:pt x="879938" y="10433"/>
                </a:lnTo>
                <a:lnTo>
                  <a:pt x="887572" y="21752"/>
                </a:lnTo>
                <a:lnTo>
                  <a:pt x="890371" y="35610"/>
                </a:lnTo>
                <a:lnTo>
                  <a:pt x="890371" y="320535"/>
                </a:lnTo>
                <a:lnTo>
                  <a:pt x="887572" y="334393"/>
                </a:lnTo>
                <a:lnTo>
                  <a:pt x="879938" y="345713"/>
                </a:lnTo>
                <a:lnTo>
                  <a:pt x="868618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76844" y="3751229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83313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23" y="356146"/>
                </a:lnTo>
                <a:lnTo>
                  <a:pt x="21763" y="353346"/>
                </a:lnTo>
                <a:lnTo>
                  <a:pt x="10439" y="345713"/>
                </a:lnTo>
                <a:lnTo>
                  <a:pt x="2801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799"/>
                </a:lnTo>
                <a:lnTo>
                  <a:pt x="879944" y="10433"/>
                </a:lnTo>
                <a:lnTo>
                  <a:pt x="887582" y="21752"/>
                </a:lnTo>
                <a:lnTo>
                  <a:pt x="890384" y="35610"/>
                </a:lnTo>
                <a:lnTo>
                  <a:pt x="890384" y="320535"/>
                </a:lnTo>
                <a:lnTo>
                  <a:pt x="887582" y="334393"/>
                </a:lnTo>
                <a:lnTo>
                  <a:pt x="879944" y="345713"/>
                </a:lnTo>
                <a:lnTo>
                  <a:pt x="868620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82245" y="3751229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5214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113529"/>
          </a:xfrm>
          <a:custGeom>
            <a:avLst/>
            <a:gdLst/>
            <a:ahLst/>
            <a:cxnLst/>
            <a:rect l="l" t="t" r="r" b="b"/>
            <a:pathLst>
              <a:path h="4113529">
                <a:moveTo>
                  <a:pt x="0" y="0"/>
                </a:moveTo>
                <a:lnTo>
                  <a:pt x="0" y="4113529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8" y="0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32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117981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84510" cy="4060190"/>
          </a:xfrm>
          <a:custGeom>
            <a:avLst/>
            <a:gdLst/>
            <a:ahLst/>
            <a:cxnLst/>
            <a:rect l="l" t="t" r="r" b="b"/>
            <a:pathLst>
              <a:path w="10684510" h="4060190">
                <a:moveTo>
                  <a:pt x="0" y="0"/>
                </a:moveTo>
                <a:lnTo>
                  <a:pt x="10684489" y="0"/>
                </a:lnTo>
                <a:lnTo>
                  <a:pt x="10684489" y="4060113"/>
                </a:lnTo>
                <a:lnTo>
                  <a:pt x="0" y="4060113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5160" y="0"/>
            <a:ext cx="8485505" cy="3615054"/>
          </a:xfrm>
          <a:custGeom>
            <a:avLst/>
            <a:gdLst/>
            <a:ahLst/>
            <a:cxnLst/>
            <a:rect l="l" t="t" r="r" b="b"/>
            <a:pathLst>
              <a:path w="8485505" h="3615054">
                <a:moveTo>
                  <a:pt x="0" y="0"/>
                </a:moveTo>
                <a:lnTo>
                  <a:pt x="8485265" y="0"/>
                </a:lnTo>
                <a:lnTo>
                  <a:pt x="8485265" y="3614915"/>
                </a:lnTo>
                <a:lnTo>
                  <a:pt x="0" y="3614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6387" y="2769069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23" y="356146"/>
                </a:lnTo>
                <a:lnTo>
                  <a:pt x="21763" y="353346"/>
                </a:lnTo>
                <a:lnTo>
                  <a:pt x="10439" y="345713"/>
                </a:lnTo>
                <a:lnTo>
                  <a:pt x="2801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799"/>
                </a:lnTo>
                <a:lnTo>
                  <a:pt x="879944" y="10433"/>
                </a:lnTo>
                <a:lnTo>
                  <a:pt x="887582" y="21752"/>
                </a:lnTo>
                <a:lnTo>
                  <a:pt x="890384" y="35610"/>
                </a:lnTo>
                <a:lnTo>
                  <a:pt x="890384" y="320535"/>
                </a:lnTo>
                <a:lnTo>
                  <a:pt x="887582" y="334393"/>
                </a:lnTo>
                <a:lnTo>
                  <a:pt x="879944" y="345713"/>
                </a:lnTo>
                <a:lnTo>
                  <a:pt x="868620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5319" y="2861059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0295" y="275125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58"/>
                </a:moveTo>
                <a:lnTo>
                  <a:pt x="35610" y="356158"/>
                </a:lnTo>
                <a:lnTo>
                  <a:pt x="21752" y="353357"/>
                </a:lnTo>
                <a:lnTo>
                  <a:pt x="10433" y="345719"/>
                </a:lnTo>
                <a:lnTo>
                  <a:pt x="2799" y="334395"/>
                </a:lnTo>
                <a:lnTo>
                  <a:pt x="0" y="32053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801"/>
                </a:lnTo>
                <a:lnTo>
                  <a:pt x="879938" y="10439"/>
                </a:lnTo>
                <a:lnTo>
                  <a:pt x="887572" y="21763"/>
                </a:lnTo>
                <a:lnTo>
                  <a:pt x="890371" y="35623"/>
                </a:lnTo>
                <a:lnTo>
                  <a:pt x="890371" y="320535"/>
                </a:lnTo>
                <a:lnTo>
                  <a:pt x="887572" y="334395"/>
                </a:lnTo>
                <a:lnTo>
                  <a:pt x="879938" y="345719"/>
                </a:lnTo>
                <a:lnTo>
                  <a:pt x="868618" y="353357"/>
                </a:lnTo>
                <a:lnTo>
                  <a:pt x="854760" y="356158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9223" y="2843252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8534" y="204786"/>
            <a:ext cx="5725109" cy="201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84143" y="240598"/>
            <a:ext cx="5582920" cy="187007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59690" rIns="0" bIns="0" rtlCol="0">
            <a:spAutoFit/>
          </a:bodyPr>
          <a:lstStyle/>
          <a:p>
            <a:pPr marL="88900" marR="233045">
              <a:lnSpc>
                <a:spcPct val="120400"/>
              </a:lnSpc>
              <a:spcBef>
                <a:spcPts val="470"/>
              </a:spcBef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내역에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답변이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완료되기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이전에만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활성화되는</a:t>
            </a:r>
            <a:r>
              <a:rPr sz="1650" spc="1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페이  지</a:t>
            </a:r>
            <a:endParaRPr sz="1650">
              <a:latin typeface="Malgun Gothic"/>
              <a:cs typeface="Malgun Gothic"/>
            </a:endParaRPr>
          </a:p>
          <a:p>
            <a:pPr marL="88900" marR="340360">
              <a:lnSpc>
                <a:spcPct val="120400"/>
              </a:lnSpc>
              <a:tabLst>
                <a:tab pos="1424305" algn="l"/>
              </a:tabLst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50" dirty="0">
                <a:solidFill>
                  <a:srgbClr val="333333"/>
                </a:solidFill>
                <a:latin typeface="Malgun Gothic"/>
                <a:cs typeface="Malgun Gothic"/>
              </a:rPr>
              <a:t>---&gt;</a:t>
            </a:r>
            <a:r>
              <a:rPr sz="1650" spc="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내용이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반영되고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100" dirty="0">
                <a:solidFill>
                  <a:srgbClr val="333333"/>
                </a:solidFill>
                <a:latin typeface="Malgun Gothic"/>
                <a:cs typeface="Malgun Gothic"/>
              </a:rPr>
              <a:t>,</a:t>
            </a:r>
            <a:r>
              <a:rPr sz="16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65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내역페이지 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16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r>
              <a:rPr sz="16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50" dirty="0">
                <a:solidFill>
                  <a:srgbClr val="333333"/>
                </a:solidFill>
                <a:latin typeface="Malgun Gothic"/>
                <a:cs typeface="Malgun Gothic"/>
              </a:rPr>
              <a:t>---&gt;	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내용이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Malgun Gothic"/>
                <a:cs typeface="Malgun Gothic"/>
              </a:rPr>
              <a:t>취소되고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55" dirty="0">
                <a:solidFill>
                  <a:srgbClr val="333333"/>
                </a:solidFill>
                <a:latin typeface="Malgun Gothic"/>
                <a:cs typeface="Malgun Gothic"/>
              </a:rPr>
              <a:t>,내용의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변함이</a:t>
            </a:r>
            <a:r>
              <a:rPr sz="16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없이</a:t>
            </a:r>
            <a:endParaRPr sz="1650">
              <a:latin typeface="Malgun Gothic"/>
              <a:cs typeface="Malgun Gothic"/>
            </a:endParaRPr>
          </a:p>
          <a:p>
            <a:pPr marL="1335405">
              <a:lnSpc>
                <a:spcPct val="100000"/>
              </a:lnSpc>
              <a:spcBef>
                <a:spcPts val="400"/>
              </a:spcBef>
            </a:pP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해당 문의</a:t>
            </a:r>
            <a:r>
              <a:rPr sz="1650" spc="-40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endParaRPr sz="16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45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8"/>
                </a:lnTo>
                <a:lnTo>
                  <a:pt x="2100" y="161757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7"/>
                </a:lnTo>
                <a:lnTo>
                  <a:pt x="7826" y="7826"/>
                </a:lnTo>
                <a:lnTo>
                  <a:pt x="16317" y="2100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100"/>
                </a:lnTo>
                <a:lnTo>
                  <a:pt x="1514713" y="7826"/>
                </a:lnTo>
                <a:lnTo>
                  <a:pt x="1520442" y="16317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7"/>
                </a:lnTo>
                <a:lnTo>
                  <a:pt x="1514713" y="170248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676"/>
            <a:ext cx="24530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11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Malgun Gothic"/>
                <a:cs typeface="Malgun Gothic"/>
              </a:rPr>
              <a:t>가입-성공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771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838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468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38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38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14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059" y="1165222"/>
            <a:ext cx="313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50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850" spc="1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183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183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183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183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8"/>
                </a:lnTo>
                <a:lnTo>
                  <a:pt x="43051" y="327277"/>
                </a:lnTo>
                <a:lnTo>
                  <a:pt x="19919" y="290906"/>
                </a:lnTo>
                <a:lnTo>
                  <a:pt x="5176" y="249682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5"/>
                </a:lnTo>
                <a:lnTo>
                  <a:pt x="19919" y="109762"/>
                </a:lnTo>
                <a:lnTo>
                  <a:pt x="43051" y="73390"/>
                </a:lnTo>
                <a:lnTo>
                  <a:pt x="73392" y="43050"/>
                </a:lnTo>
                <a:lnTo>
                  <a:pt x="109764" y="19919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9"/>
                </a:lnTo>
                <a:lnTo>
                  <a:pt x="1645031" y="43050"/>
                </a:lnTo>
                <a:lnTo>
                  <a:pt x="1675372" y="73390"/>
                </a:lnTo>
                <a:lnTo>
                  <a:pt x="1698504" y="109762"/>
                </a:lnTo>
                <a:lnTo>
                  <a:pt x="1713247" y="150985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2"/>
                </a:lnTo>
                <a:lnTo>
                  <a:pt x="1698504" y="290906"/>
                </a:lnTo>
                <a:lnTo>
                  <a:pt x="1675372" y="327277"/>
                </a:lnTo>
                <a:lnTo>
                  <a:pt x="1645031" y="357618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16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88985"/>
            <a:ext cx="10497820" cy="6161405"/>
          </a:xfrm>
          <a:custGeom>
            <a:avLst/>
            <a:gdLst/>
            <a:ahLst/>
            <a:cxnLst/>
            <a:rect l="l" t="t" r="r" b="b"/>
            <a:pathLst>
              <a:path w="10497820" h="6161405">
                <a:moveTo>
                  <a:pt x="0" y="0"/>
                </a:moveTo>
                <a:lnTo>
                  <a:pt x="10497515" y="0"/>
                </a:lnTo>
                <a:lnTo>
                  <a:pt x="10497515" y="6161392"/>
                </a:lnTo>
                <a:lnTo>
                  <a:pt x="0" y="6161392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09"/>
                </a:lnTo>
                <a:lnTo>
                  <a:pt x="16162" y="168136"/>
                </a:lnTo>
                <a:lnTo>
                  <a:pt x="35269" y="127914"/>
                </a:lnTo>
                <a:lnTo>
                  <a:pt x="60751" y="91875"/>
                </a:lnTo>
                <a:lnTo>
                  <a:pt x="91878" y="60749"/>
                </a:lnTo>
                <a:lnTo>
                  <a:pt x="127918" y="35267"/>
                </a:lnTo>
                <a:lnTo>
                  <a:pt x="168140" y="16161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1"/>
                </a:lnTo>
                <a:lnTo>
                  <a:pt x="2106921" y="35267"/>
                </a:lnTo>
                <a:lnTo>
                  <a:pt x="2142960" y="60749"/>
                </a:lnTo>
                <a:lnTo>
                  <a:pt x="2174086" y="91875"/>
                </a:lnTo>
                <a:lnTo>
                  <a:pt x="2199567" y="127914"/>
                </a:lnTo>
                <a:lnTo>
                  <a:pt x="2218673" y="168136"/>
                </a:lnTo>
                <a:lnTo>
                  <a:pt x="2230673" y="211809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899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회원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가입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0641" y="2412910"/>
            <a:ext cx="8485505" cy="5137785"/>
          </a:xfrm>
          <a:custGeom>
            <a:avLst/>
            <a:gdLst/>
            <a:ahLst/>
            <a:cxnLst/>
            <a:rect l="l" t="t" r="r" b="b"/>
            <a:pathLst>
              <a:path w="8485505" h="5137784">
                <a:moveTo>
                  <a:pt x="0" y="0"/>
                </a:moveTo>
                <a:lnTo>
                  <a:pt x="8485265" y="0"/>
                </a:lnTo>
                <a:lnTo>
                  <a:pt x="8485265" y="5137467"/>
                </a:lnTo>
                <a:lnTo>
                  <a:pt x="0" y="5137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97515" y="1584802"/>
            <a:ext cx="196215" cy="882015"/>
          </a:xfrm>
          <a:custGeom>
            <a:avLst/>
            <a:gdLst/>
            <a:ahLst/>
            <a:cxnLst/>
            <a:rect l="l" t="t" r="r" b="b"/>
            <a:pathLst>
              <a:path w="196215" h="882014">
                <a:moveTo>
                  <a:pt x="0" y="0"/>
                </a:moveTo>
                <a:lnTo>
                  <a:pt x="195878" y="0"/>
                </a:lnTo>
                <a:lnTo>
                  <a:pt x="195878" y="881537"/>
                </a:lnTo>
                <a:lnTo>
                  <a:pt x="0" y="88153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97515" y="6232555"/>
            <a:ext cx="196215" cy="1318260"/>
          </a:xfrm>
          <a:custGeom>
            <a:avLst/>
            <a:gdLst/>
            <a:ahLst/>
            <a:cxnLst/>
            <a:rect l="l" t="t" r="r" b="b"/>
            <a:pathLst>
              <a:path w="196215" h="1318259">
                <a:moveTo>
                  <a:pt x="0" y="0"/>
                </a:moveTo>
                <a:lnTo>
                  <a:pt x="195878" y="0"/>
                </a:lnTo>
                <a:lnTo>
                  <a:pt x="195878" y="1317821"/>
                </a:lnTo>
                <a:lnTo>
                  <a:pt x="0" y="1317821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97511" y="1406728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4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50283" y="1461833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5">
                <a:moveTo>
                  <a:pt x="85521" y="56260"/>
                </a:moveTo>
                <a:lnTo>
                  <a:pt x="4635" y="56260"/>
                </a:lnTo>
                <a:lnTo>
                  <a:pt x="3251" y="55537"/>
                </a:lnTo>
                <a:lnTo>
                  <a:pt x="2235" y="54368"/>
                </a:lnTo>
                <a:lnTo>
                  <a:pt x="0" y="51904"/>
                </a:lnTo>
                <a:lnTo>
                  <a:pt x="0" y="47980"/>
                </a:lnTo>
                <a:lnTo>
                  <a:pt x="41033" y="2641"/>
                </a:lnTo>
                <a:lnTo>
                  <a:pt x="41173" y="2425"/>
                </a:lnTo>
                <a:lnTo>
                  <a:pt x="43332" y="0"/>
                </a:lnTo>
                <a:lnTo>
                  <a:pt x="46850" y="0"/>
                </a:lnTo>
                <a:lnTo>
                  <a:pt x="49009" y="2425"/>
                </a:lnTo>
                <a:lnTo>
                  <a:pt x="90131" y="47980"/>
                </a:lnTo>
                <a:lnTo>
                  <a:pt x="90131" y="51904"/>
                </a:lnTo>
                <a:lnTo>
                  <a:pt x="87983" y="54292"/>
                </a:lnTo>
                <a:lnTo>
                  <a:pt x="86931" y="55486"/>
                </a:lnTo>
                <a:lnTo>
                  <a:pt x="85521" y="56260"/>
                </a:lnTo>
                <a:close/>
              </a:path>
              <a:path w="90170" h="56515">
                <a:moveTo>
                  <a:pt x="87960" y="54317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7511" y="2466273"/>
            <a:ext cx="196215" cy="3766820"/>
          </a:xfrm>
          <a:custGeom>
            <a:avLst/>
            <a:gdLst/>
            <a:ahLst/>
            <a:cxnLst/>
            <a:rect l="l" t="t" r="r" b="b"/>
            <a:pathLst>
              <a:path w="196215" h="3766820">
                <a:moveTo>
                  <a:pt x="0" y="0"/>
                </a:moveTo>
                <a:lnTo>
                  <a:pt x="195882" y="0"/>
                </a:lnTo>
                <a:lnTo>
                  <a:pt x="195882" y="3766282"/>
                </a:lnTo>
                <a:lnTo>
                  <a:pt x="0" y="376628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00882" y="3145992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회원가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입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88986" y="2680029"/>
            <a:ext cx="1246505" cy="4870450"/>
          </a:xfrm>
          <a:custGeom>
            <a:avLst/>
            <a:gdLst/>
            <a:ahLst/>
            <a:cxnLst/>
            <a:rect l="l" t="t" r="r" b="b"/>
            <a:pathLst>
              <a:path w="1246505" h="4870450">
                <a:moveTo>
                  <a:pt x="0" y="0"/>
                </a:moveTo>
                <a:lnTo>
                  <a:pt x="1246517" y="0"/>
                </a:lnTo>
                <a:lnTo>
                  <a:pt x="1246517" y="4870348"/>
                </a:lnTo>
                <a:lnTo>
                  <a:pt x="0" y="487034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7888" y="527101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84817" y="4799114"/>
            <a:ext cx="2671114" cy="35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92700" y="4897270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84817" y="5377865"/>
            <a:ext cx="2671114" cy="356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96764" y="5479740"/>
            <a:ext cx="14662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같은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비밀번호를</a:t>
            </a:r>
            <a:r>
              <a:rPr sz="950" spc="-23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입력하세요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97888" y="582304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2165" y="5467109"/>
            <a:ext cx="98933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비밀번호확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79679" y="4309622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97888" y="4683376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84817" y="7069569"/>
            <a:ext cx="1148575" cy="356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996764" y="7171451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강호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성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06791" y="7505862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22139" y="7149916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75914" y="5903188"/>
            <a:ext cx="4487481" cy="3561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987860" y="6005061"/>
            <a:ext cx="21697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조르지마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어딜가지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않아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부르게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해줄게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92700" y="5831933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97888" y="6357274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5914" y="6455219"/>
            <a:ext cx="2314968" cy="3561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987860" y="6557093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베이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베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2700" y="6366157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확인답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97888" y="690930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97888" y="3712867"/>
            <a:ext cx="6687184" cy="0"/>
          </a:xfrm>
          <a:custGeom>
            <a:avLst/>
            <a:gdLst/>
            <a:ahLst/>
            <a:cxnLst/>
            <a:rect l="l" t="t" r="r" b="b"/>
            <a:pathLst>
              <a:path w="6687184">
                <a:moveTo>
                  <a:pt x="0" y="0"/>
                </a:moveTo>
                <a:lnTo>
                  <a:pt x="668670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4817" y="4229277"/>
            <a:ext cx="2332774" cy="365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8787" y="4318317"/>
            <a:ext cx="231775" cy="178435"/>
          </a:xfrm>
          <a:custGeom>
            <a:avLst/>
            <a:gdLst/>
            <a:ahLst/>
            <a:cxnLst/>
            <a:rect l="l" t="t" r="r" b="b"/>
            <a:pathLst>
              <a:path w="231775" h="178435">
                <a:moveTo>
                  <a:pt x="14046" y="178079"/>
                </a:moveTo>
                <a:lnTo>
                  <a:pt x="7747" y="178079"/>
                </a:lnTo>
                <a:lnTo>
                  <a:pt x="0" y="172110"/>
                </a:lnTo>
                <a:lnTo>
                  <a:pt x="0" y="167259"/>
                </a:lnTo>
                <a:lnTo>
                  <a:pt x="65544" y="116840"/>
                </a:lnTo>
                <a:lnTo>
                  <a:pt x="56861" y="106997"/>
                </a:lnTo>
                <a:lnTo>
                  <a:pt x="50350" y="96086"/>
                </a:lnTo>
                <a:lnTo>
                  <a:pt x="46261" y="84287"/>
                </a:lnTo>
                <a:lnTo>
                  <a:pt x="44843" y="71780"/>
                </a:lnTo>
                <a:lnTo>
                  <a:pt x="52177" y="43842"/>
                </a:lnTo>
                <a:lnTo>
                  <a:pt x="72177" y="21026"/>
                </a:lnTo>
                <a:lnTo>
                  <a:pt x="101840" y="5641"/>
                </a:lnTo>
                <a:lnTo>
                  <a:pt x="138163" y="0"/>
                </a:lnTo>
                <a:lnTo>
                  <a:pt x="174493" y="5641"/>
                </a:lnTo>
                <a:lnTo>
                  <a:pt x="184920" y="11049"/>
                </a:lnTo>
                <a:lnTo>
                  <a:pt x="138163" y="11049"/>
                </a:lnTo>
                <a:lnTo>
                  <a:pt x="107459" y="15828"/>
                </a:lnTo>
                <a:lnTo>
                  <a:pt x="82359" y="28855"/>
                </a:lnTo>
                <a:lnTo>
                  <a:pt x="65422" y="48162"/>
                </a:lnTo>
                <a:lnTo>
                  <a:pt x="59207" y="71780"/>
                </a:lnTo>
                <a:lnTo>
                  <a:pt x="65422" y="95405"/>
                </a:lnTo>
                <a:lnTo>
                  <a:pt x="82359" y="114715"/>
                </a:lnTo>
                <a:lnTo>
                  <a:pt x="107273" y="127647"/>
                </a:lnTo>
                <a:lnTo>
                  <a:pt x="79603" y="127647"/>
                </a:lnTo>
                <a:lnTo>
                  <a:pt x="14046" y="178079"/>
                </a:lnTo>
                <a:close/>
              </a:path>
              <a:path w="231775" h="178435">
                <a:moveTo>
                  <a:pt x="184919" y="132524"/>
                </a:moveTo>
                <a:lnTo>
                  <a:pt x="138163" y="132524"/>
                </a:lnTo>
                <a:lnTo>
                  <a:pt x="168874" y="127744"/>
                </a:lnTo>
                <a:lnTo>
                  <a:pt x="193978" y="114715"/>
                </a:lnTo>
                <a:lnTo>
                  <a:pt x="210917" y="95405"/>
                </a:lnTo>
                <a:lnTo>
                  <a:pt x="217131" y="71780"/>
                </a:lnTo>
                <a:lnTo>
                  <a:pt x="210917" y="48162"/>
                </a:lnTo>
                <a:lnTo>
                  <a:pt x="193978" y="28855"/>
                </a:lnTo>
                <a:lnTo>
                  <a:pt x="168874" y="15828"/>
                </a:lnTo>
                <a:lnTo>
                  <a:pt x="138163" y="11049"/>
                </a:lnTo>
                <a:lnTo>
                  <a:pt x="184920" y="11049"/>
                </a:lnTo>
                <a:lnTo>
                  <a:pt x="204160" y="21026"/>
                </a:lnTo>
                <a:lnTo>
                  <a:pt x="224161" y="43842"/>
                </a:lnTo>
                <a:lnTo>
                  <a:pt x="231495" y="71780"/>
                </a:lnTo>
                <a:lnTo>
                  <a:pt x="224161" y="99725"/>
                </a:lnTo>
                <a:lnTo>
                  <a:pt x="204160" y="122545"/>
                </a:lnTo>
                <a:lnTo>
                  <a:pt x="184919" y="132524"/>
                </a:lnTo>
                <a:close/>
              </a:path>
              <a:path w="231775" h="178435">
                <a:moveTo>
                  <a:pt x="138163" y="143573"/>
                </a:moveTo>
                <a:lnTo>
                  <a:pt x="121912" y="142483"/>
                </a:lnTo>
                <a:lnTo>
                  <a:pt x="106578" y="139339"/>
                </a:lnTo>
                <a:lnTo>
                  <a:pt x="92396" y="134331"/>
                </a:lnTo>
                <a:lnTo>
                  <a:pt x="79603" y="127647"/>
                </a:lnTo>
                <a:lnTo>
                  <a:pt x="107273" y="127647"/>
                </a:lnTo>
                <a:lnTo>
                  <a:pt x="107459" y="127744"/>
                </a:lnTo>
                <a:lnTo>
                  <a:pt x="138163" y="132524"/>
                </a:lnTo>
                <a:lnTo>
                  <a:pt x="184919" y="132524"/>
                </a:lnTo>
                <a:lnTo>
                  <a:pt x="174493" y="137931"/>
                </a:lnTo>
                <a:lnTo>
                  <a:pt x="138163" y="1435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05406" y="2404008"/>
            <a:ext cx="6464300" cy="3909060"/>
          </a:xfrm>
          <a:custGeom>
            <a:avLst/>
            <a:gdLst/>
            <a:ahLst/>
            <a:cxnLst/>
            <a:rect l="l" t="t" r="r" b="b"/>
            <a:pathLst>
              <a:path w="6464300" h="3909060">
                <a:moveTo>
                  <a:pt x="6428498" y="3908742"/>
                </a:moveTo>
                <a:lnTo>
                  <a:pt x="35610" y="3908742"/>
                </a:lnTo>
                <a:lnTo>
                  <a:pt x="21752" y="3905942"/>
                </a:lnTo>
                <a:lnTo>
                  <a:pt x="10433" y="3898309"/>
                </a:lnTo>
                <a:lnTo>
                  <a:pt x="2799" y="3886989"/>
                </a:lnTo>
                <a:lnTo>
                  <a:pt x="0" y="3873131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6428498" y="0"/>
                </a:lnTo>
                <a:lnTo>
                  <a:pt x="6442356" y="2801"/>
                </a:lnTo>
                <a:lnTo>
                  <a:pt x="6453676" y="10439"/>
                </a:lnTo>
                <a:lnTo>
                  <a:pt x="6461309" y="21763"/>
                </a:lnTo>
                <a:lnTo>
                  <a:pt x="6464109" y="35623"/>
                </a:lnTo>
                <a:lnTo>
                  <a:pt x="6464109" y="3873131"/>
                </a:lnTo>
                <a:lnTo>
                  <a:pt x="6461309" y="3886989"/>
                </a:lnTo>
                <a:lnTo>
                  <a:pt x="6453676" y="3898309"/>
                </a:lnTo>
                <a:lnTo>
                  <a:pt x="6442356" y="3905942"/>
                </a:lnTo>
                <a:lnTo>
                  <a:pt x="6428498" y="390874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50133" y="3081112"/>
            <a:ext cx="155003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5"/>
              </a:lnSpc>
            </a:pPr>
            <a:r>
              <a:rPr sz="2450" spc="-210" dirty="0">
                <a:solidFill>
                  <a:srgbClr val="333333"/>
                </a:solidFill>
                <a:latin typeface="Malgun Gothic"/>
                <a:cs typeface="Malgun Gothic"/>
              </a:rPr>
              <a:t>환영합니다</a:t>
            </a:r>
            <a:r>
              <a:rPr sz="2450" spc="75" dirty="0">
                <a:solidFill>
                  <a:srgbClr val="333333"/>
                </a:solidFill>
                <a:latin typeface="Malgun Gothic"/>
                <a:cs typeface="Malgun Gothic"/>
              </a:rPr>
              <a:t>!</a:t>
            </a:r>
            <a:endParaRPr sz="24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66269" y="3526299"/>
            <a:ext cx="46901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5"/>
              </a:lnSpc>
            </a:pPr>
            <a:r>
              <a:rPr sz="2450" spc="-210" dirty="0" err="1">
                <a:solidFill>
                  <a:srgbClr val="333333"/>
                </a:solidFill>
                <a:latin typeface="Malgun Gothic"/>
                <a:cs typeface="Malgun Gothic"/>
              </a:rPr>
              <a:t>회원가입이</a:t>
            </a:r>
            <a:r>
              <a:rPr sz="2450" spc="-3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450" spc="-130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완료되었습니다</a:t>
            </a:r>
            <a:endParaRPr sz="2625" baseline="42857" dirty="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65601" y="3971487"/>
            <a:ext cx="431419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20"/>
              </a:lnSpc>
            </a:pPr>
            <a:r>
              <a:rPr sz="2450" spc="-210" dirty="0">
                <a:solidFill>
                  <a:srgbClr val="333333"/>
                </a:solidFill>
                <a:latin typeface="Malgun Gothic"/>
                <a:cs typeface="Malgun Gothic"/>
              </a:rPr>
              <a:t>사이트의 홈 페이지로</a:t>
            </a:r>
            <a:r>
              <a:rPr sz="2450" spc="-55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450" spc="-155" dirty="0">
                <a:solidFill>
                  <a:srgbClr val="333333"/>
                </a:solidFill>
                <a:latin typeface="Malgun Gothic"/>
                <a:cs typeface="Malgun Gothic"/>
              </a:rPr>
              <a:t>이동합니다.</a:t>
            </a:r>
            <a:endParaRPr sz="2450" dirty="0">
              <a:latin typeface="Malgun Gothic"/>
              <a:cs typeface="Malgun Gothic"/>
            </a:endParaRPr>
          </a:p>
          <a:p>
            <a:pPr marL="480059">
              <a:lnSpc>
                <a:spcPts val="1120"/>
              </a:lnSpc>
            </a:pP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119096" y="4834737"/>
            <a:ext cx="6010275" cy="1113155"/>
          </a:xfrm>
          <a:custGeom>
            <a:avLst/>
            <a:gdLst/>
            <a:ahLst/>
            <a:cxnLst/>
            <a:rect l="l" t="t" r="r" b="b"/>
            <a:pathLst>
              <a:path w="6010275" h="1113154">
                <a:moveTo>
                  <a:pt x="5974410" y="1112964"/>
                </a:moveTo>
                <a:lnTo>
                  <a:pt x="35610" y="1112964"/>
                </a:lnTo>
                <a:lnTo>
                  <a:pt x="21752" y="1110164"/>
                </a:lnTo>
                <a:lnTo>
                  <a:pt x="10433" y="1102531"/>
                </a:lnTo>
                <a:lnTo>
                  <a:pt x="2799" y="1091211"/>
                </a:lnTo>
                <a:lnTo>
                  <a:pt x="0" y="1077353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5974410" y="0"/>
                </a:lnTo>
                <a:lnTo>
                  <a:pt x="5988268" y="2799"/>
                </a:lnTo>
                <a:lnTo>
                  <a:pt x="5999587" y="10433"/>
                </a:lnTo>
                <a:lnTo>
                  <a:pt x="6007221" y="21752"/>
                </a:lnTo>
                <a:lnTo>
                  <a:pt x="6010020" y="35610"/>
                </a:lnTo>
                <a:lnTo>
                  <a:pt x="6010020" y="1077353"/>
                </a:lnTo>
                <a:lnTo>
                  <a:pt x="6007221" y="1091211"/>
                </a:lnTo>
                <a:lnTo>
                  <a:pt x="5999587" y="1102531"/>
                </a:lnTo>
                <a:lnTo>
                  <a:pt x="5988268" y="1110164"/>
                </a:lnTo>
                <a:lnTo>
                  <a:pt x="5974410" y="1112964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96764" y="4900997"/>
            <a:ext cx="23533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endParaRPr sz="950" dirty="0">
              <a:latin typeface="Malgun Gothic"/>
              <a:cs typeface="Malgun Gothic"/>
            </a:endParaRPr>
          </a:p>
          <a:p>
            <a:pPr marR="5080" algn="r">
              <a:lnSpc>
                <a:spcPts val="2750"/>
              </a:lnSpc>
            </a:pPr>
            <a:r>
              <a:rPr sz="2450" spc="-7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245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60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514215"/>
          </a:xfrm>
          <a:custGeom>
            <a:avLst/>
            <a:gdLst/>
            <a:ahLst/>
            <a:cxnLst/>
            <a:rect l="l" t="t" r="r" b="b"/>
            <a:pathLst>
              <a:path h="4514215">
                <a:moveTo>
                  <a:pt x="0" y="0"/>
                </a:moveTo>
                <a:lnTo>
                  <a:pt x="0" y="4514202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6" y="0"/>
            <a:ext cx="0" cy="4523105"/>
          </a:xfrm>
          <a:custGeom>
            <a:avLst/>
            <a:gdLst/>
            <a:ahLst/>
            <a:cxnLst/>
            <a:rect l="l" t="t" r="r" b="b"/>
            <a:pathLst>
              <a:path h="4523105">
                <a:moveTo>
                  <a:pt x="0" y="0"/>
                </a:moveTo>
                <a:lnTo>
                  <a:pt x="0" y="4523105"/>
                </a:lnTo>
              </a:path>
            </a:pathLst>
          </a:custGeom>
          <a:ln w="890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497820" cy="4612640"/>
          </a:xfrm>
          <a:custGeom>
            <a:avLst/>
            <a:gdLst/>
            <a:ahLst/>
            <a:cxnLst/>
            <a:rect l="l" t="t" r="r" b="b"/>
            <a:pathLst>
              <a:path w="10497820" h="4612640">
                <a:moveTo>
                  <a:pt x="0" y="0"/>
                </a:moveTo>
                <a:lnTo>
                  <a:pt x="10497515" y="0"/>
                </a:lnTo>
                <a:lnTo>
                  <a:pt x="10497515" y="4612144"/>
                </a:lnTo>
                <a:lnTo>
                  <a:pt x="0" y="4612144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0641" y="0"/>
            <a:ext cx="8485505" cy="3446145"/>
          </a:xfrm>
          <a:custGeom>
            <a:avLst/>
            <a:gdLst/>
            <a:ahLst/>
            <a:cxnLst/>
            <a:rect l="l" t="t" r="r" b="b"/>
            <a:pathLst>
              <a:path w="8485505" h="3446145">
                <a:moveTo>
                  <a:pt x="0" y="0"/>
                </a:moveTo>
                <a:lnTo>
                  <a:pt x="8485265" y="0"/>
                </a:lnTo>
                <a:lnTo>
                  <a:pt x="8485265" y="3445751"/>
                </a:lnTo>
                <a:lnTo>
                  <a:pt x="0" y="34457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97515" y="0"/>
            <a:ext cx="196215" cy="4434205"/>
          </a:xfrm>
          <a:custGeom>
            <a:avLst/>
            <a:gdLst/>
            <a:ahLst/>
            <a:cxnLst/>
            <a:rect l="l" t="t" r="r" b="b"/>
            <a:pathLst>
              <a:path w="196215" h="4434205">
                <a:moveTo>
                  <a:pt x="0" y="0"/>
                </a:moveTo>
                <a:lnTo>
                  <a:pt x="195878" y="0"/>
                </a:lnTo>
                <a:lnTo>
                  <a:pt x="195878" y="4434095"/>
                </a:lnTo>
                <a:lnTo>
                  <a:pt x="0" y="4434095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7511" y="4434096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5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50283" y="4489716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4">
                <a:moveTo>
                  <a:pt x="87983" y="1955"/>
                </a:moveTo>
                <a:lnTo>
                  <a:pt x="2197" y="1955"/>
                </a:lnTo>
                <a:lnTo>
                  <a:pt x="3200" y="762"/>
                </a:lnTo>
                <a:lnTo>
                  <a:pt x="4622" y="0"/>
                </a:lnTo>
                <a:lnTo>
                  <a:pt x="85483" y="0"/>
                </a:lnTo>
                <a:lnTo>
                  <a:pt x="86893" y="723"/>
                </a:lnTo>
                <a:lnTo>
                  <a:pt x="87896" y="1892"/>
                </a:lnTo>
                <a:close/>
              </a:path>
              <a:path w="90170" h="56514">
                <a:moveTo>
                  <a:pt x="46799" y="56248"/>
                </a:moveTo>
                <a:lnTo>
                  <a:pt x="43281" y="56248"/>
                </a:lnTo>
                <a:lnTo>
                  <a:pt x="0" y="8267"/>
                </a:lnTo>
                <a:lnTo>
                  <a:pt x="0" y="4343"/>
                </a:lnTo>
                <a:lnTo>
                  <a:pt x="2171" y="1930"/>
                </a:lnTo>
                <a:lnTo>
                  <a:pt x="87983" y="1955"/>
                </a:lnTo>
                <a:lnTo>
                  <a:pt x="90131" y="4343"/>
                </a:lnTo>
                <a:lnTo>
                  <a:pt x="90131" y="8267"/>
                </a:lnTo>
                <a:lnTo>
                  <a:pt x="49098" y="53606"/>
                </a:lnTo>
                <a:lnTo>
                  <a:pt x="48971" y="53835"/>
                </a:lnTo>
                <a:lnTo>
                  <a:pt x="46799" y="5624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8986" y="0"/>
            <a:ext cx="1246505" cy="3161030"/>
          </a:xfrm>
          <a:custGeom>
            <a:avLst/>
            <a:gdLst/>
            <a:ahLst/>
            <a:cxnLst/>
            <a:rect l="l" t="t" r="r" b="b"/>
            <a:pathLst>
              <a:path w="1246505" h="3161030">
                <a:moveTo>
                  <a:pt x="0" y="0"/>
                </a:moveTo>
                <a:lnTo>
                  <a:pt x="1246517" y="0"/>
                </a:lnTo>
                <a:lnTo>
                  <a:pt x="1246517" y="3160826"/>
                </a:lnTo>
                <a:lnTo>
                  <a:pt x="0" y="3160826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4817" y="62326"/>
            <a:ext cx="5092941" cy="35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6764" y="164303"/>
            <a:ext cx="28016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1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서울특별시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강남구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청담동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청담자이아파트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6012호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139" y="142768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6791" y="49860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2139" y="685896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6791" y="104173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914" y="1130776"/>
            <a:ext cx="1478013" cy="35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87860" y="1232751"/>
            <a:ext cx="6819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0000-00-00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604" y="1229024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7888" y="158486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5914" y="1673898"/>
            <a:ext cx="2671114" cy="356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87860" y="1775879"/>
            <a:ext cx="8959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5D5D5D"/>
                </a:solidFill>
                <a:latin typeface="Malgun Gothic"/>
                <a:cs typeface="Malgun Gothic"/>
              </a:rPr>
              <a:t>010-0000-0000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2700" y="1772152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7888" y="2127997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5914" y="2217039"/>
            <a:ext cx="3151924" cy="3561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87860" y="2319008"/>
            <a:ext cx="11906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example@mail.com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1871" y="2315280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7888" y="267112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0565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4" y="7000"/>
                </a:lnTo>
                <a:lnTo>
                  <a:pt x="139706" y="17806"/>
                </a:lnTo>
                <a:lnTo>
                  <a:pt x="89039" y="17806"/>
                </a:lnTo>
                <a:lnTo>
                  <a:pt x="61321" y="23407"/>
                </a:lnTo>
                <a:lnTo>
                  <a:pt x="38677" y="38677"/>
                </a:lnTo>
                <a:lnTo>
                  <a:pt x="23406" y="61319"/>
                </a:lnTo>
                <a:lnTo>
                  <a:pt x="17805" y="89037"/>
                </a:lnTo>
                <a:lnTo>
                  <a:pt x="23406" y="116754"/>
                </a:lnTo>
                <a:lnTo>
                  <a:pt x="38677" y="139396"/>
                </a:lnTo>
                <a:lnTo>
                  <a:pt x="61321" y="154666"/>
                </a:lnTo>
                <a:lnTo>
                  <a:pt x="89039" y="160266"/>
                </a:lnTo>
                <a:lnTo>
                  <a:pt x="139708" y="160266"/>
                </a:lnTo>
                <a:lnTo>
                  <a:pt x="123684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08" y="160266"/>
                </a:moveTo>
                <a:lnTo>
                  <a:pt x="89039" y="160266"/>
                </a:lnTo>
                <a:lnTo>
                  <a:pt x="116755" y="154666"/>
                </a:lnTo>
                <a:lnTo>
                  <a:pt x="139395" y="139396"/>
                </a:lnTo>
                <a:lnTo>
                  <a:pt x="154662" y="116754"/>
                </a:lnTo>
                <a:lnTo>
                  <a:pt x="160261" y="89037"/>
                </a:lnTo>
                <a:lnTo>
                  <a:pt x="154662" y="61319"/>
                </a:lnTo>
                <a:lnTo>
                  <a:pt x="139395" y="38677"/>
                </a:lnTo>
                <a:lnTo>
                  <a:pt x="116755" y="23407"/>
                </a:lnTo>
                <a:lnTo>
                  <a:pt x="89039" y="17806"/>
                </a:lnTo>
                <a:lnTo>
                  <a:pt x="139706" y="17806"/>
                </a:lnTo>
                <a:lnTo>
                  <a:pt x="151984" y="26087"/>
                </a:lnTo>
                <a:lnTo>
                  <a:pt x="171067" y="54390"/>
                </a:lnTo>
                <a:lnTo>
                  <a:pt x="178066" y="89037"/>
                </a:lnTo>
                <a:lnTo>
                  <a:pt x="171067" y="123683"/>
                </a:lnTo>
                <a:lnTo>
                  <a:pt x="151984" y="151986"/>
                </a:lnTo>
                <a:lnTo>
                  <a:pt x="139708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5079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26" y="89037"/>
                </a:moveTo>
                <a:lnTo>
                  <a:pt x="27201" y="85536"/>
                </a:lnTo>
                <a:lnTo>
                  <a:pt x="13047" y="75993"/>
                </a:lnTo>
                <a:lnTo>
                  <a:pt x="3501" y="61841"/>
                </a:lnTo>
                <a:lnTo>
                  <a:pt x="0" y="44518"/>
                </a:lnTo>
                <a:lnTo>
                  <a:pt x="3501" y="27195"/>
                </a:lnTo>
                <a:lnTo>
                  <a:pt x="13047" y="13043"/>
                </a:lnTo>
                <a:lnTo>
                  <a:pt x="27201" y="3500"/>
                </a:lnTo>
                <a:lnTo>
                  <a:pt x="44526" y="0"/>
                </a:lnTo>
                <a:lnTo>
                  <a:pt x="61848" y="3500"/>
                </a:lnTo>
                <a:lnTo>
                  <a:pt x="75998" y="13043"/>
                </a:lnTo>
                <a:lnTo>
                  <a:pt x="85540" y="27195"/>
                </a:lnTo>
                <a:lnTo>
                  <a:pt x="89039" y="44518"/>
                </a:lnTo>
                <a:lnTo>
                  <a:pt x="85540" y="61841"/>
                </a:lnTo>
                <a:lnTo>
                  <a:pt x="75998" y="75993"/>
                </a:lnTo>
                <a:lnTo>
                  <a:pt x="61848" y="85536"/>
                </a:lnTo>
                <a:lnTo>
                  <a:pt x="44526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72780" y="688381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9649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6" y="7000"/>
                </a:lnTo>
                <a:lnTo>
                  <a:pt x="139710" y="17806"/>
                </a:lnTo>
                <a:lnTo>
                  <a:pt x="89039" y="17806"/>
                </a:lnTo>
                <a:lnTo>
                  <a:pt x="61323" y="23407"/>
                </a:lnTo>
                <a:lnTo>
                  <a:pt x="38684" y="38677"/>
                </a:lnTo>
                <a:lnTo>
                  <a:pt x="23417" y="61319"/>
                </a:lnTo>
                <a:lnTo>
                  <a:pt x="17818" y="89037"/>
                </a:lnTo>
                <a:lnTo>
                  <a:pt x="23417" y="116754"/>
                </a:lnTo>
                <a:lnTo>
                  <a:pt x="38684" y="139396"/>
                </a:lnTo>
                <a:lnTo>
                  <a:pt x="61323" y="154666"/>
                </a:lnTo>
                <a:lnTo>
                  <a:pt x="89039" y="160266"/>
                </a:lnTo>
                <a:lnTo>
                  <a:pt x="139712" y="160266"/>
                </a:lnTo>
                <a:lnTo>
                  <a:pt x="123686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12" y="160266"/>
                </a:moveTo>
                <a:lnTo>
                  <a:pt x="89039" y="160266"/>
                </a:lnTo>
                <a:lnTo>
                  <a:pt x="116757" y="154666"/>
                </a:lnTo>
                <a:lnTo>
                  <a:pt x="139401" y="139396"/>
                </a:lnTo>
                <a:lnTo>
                  <a:pt x="154672" y="116754"/>
                </a:lnTo>
                <a:lnTo>
                  <a:pt x="160274" y="89037"/>
                </a:lnTo>
                <a:lnTo>
                  <a:pt x="154672" y="61319"/>
                </a:lnTo>
                <a:lnTo>
                  <a:pt x="139401" y="38677"/>
                </a:lnTo>
                <a:lnTo>
                  <a:pt x="116757" y="23407"/>
                </a:lnTo>
                <a:lnTo>
                  <a:pt x="89039" y="17806"/>
                </a:lnTo>
                <a:lnTo>
                  <a:pt x="139710" y="17806"/>
                </a:lnTo>
                <a:lnTo>
                  <a:pt x="151990" y="26087"/>
                </a:lnTo>
                <a:lnTo>
                  <a:pt x="171078" y="54390"/>
                </a:lnTo>
                <a:lnTo>
                  <a:pt x="178079" y="89037"/>
                </a:lnTo>
                <a:lnTo>
                  <a:pt x="171078" y="123683"/>
                </a:lnTo>
                <a:lnTo>
                  <a:pt x="151990" y="151986"/>
                </a:lnTo>
                <a:lnTo>
                  <a:pt x="139712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4175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13" y="89037"/>
                </a:moveTo>
                <a:lnTo>
                  <a:pt x="27190" y="85536"/>
                </a:lnTo>
                <a:lnTo>
                  <a:pt x="13041" y="75993"/>
                </a:lnTo>
                <a:lnTo>
                  <a:pt x="3499" y="61841"/>
                </a:lnTo>
                <a:lnTo>
                  <a:pt x="0" y="44518"/>
                </a:lnTo>
                <a:lnTo>
                  <a:pt x="3499" y="27195"/>
                </a:lnTo>
                <a:lnTo>
                  <a:pt x="13041" y="13043"/>
                </a:lnTo>
                <a:lnTo>
                  <a:pt x="27190" y="3500"/>
                </a:lnTo>
                <a:lnTo>
                  <a:pt x="44513" y="0"/>
                </a:lnTo>
                <a:lnTo>
                  <a:pt x="61838" y="3500"/>
                </a:lnTo>
                <a:lnTo>
                  <a:pt x="75992" y="13043"/>
                </a:lnTo>
                <a:lnTo>
                  <a:pt x="85538" y="27195"/>
                </a:lnTo>
                <a:lnTo>
                  <a:pt x="89039" y="44518"/>
                </a:lnTo>
                <a:lnTo>
                  <a:pt x="85538" y="61841"/>
                </a:lnTo>
                <a:lnTo>
                  <a:pt x="75992" y="75993"/>
                </a:lnTo>
                <a:lnTo>
                  <a:pt x="61838" y="85536"/>
                </a:lnTo>
                <a:lnTo>
                  <a:pt x="44513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91870" y="688381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7919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10" y="356146"/>
                </a:lnTo>
                <a:lnTo>
                  <a:pt x="21752" y="353346"/>
                </a:lnTo>
                <a:lnTo>
                  <a:pt x="10433" y="345713"/>
                </a:lnTo>
                <a:lnTo>
                  <a:pt x="2799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799"/>
                </a:lnTo>
                <a:lnTo>
                  <a:pt x="879938" y="10433"/>
                </a:lnTo>
                <a:lnTo>
                  <a:pt x="887572" y="21752"/>
                </a:lnTo>
                <a:lnTo>
                  <a:pt x="890371" y="35610"/>
                </a:lnTo>
                <a:lnTo>
                  <a:pt x="890371" y="320535"/>
                </a:lnTo>
                <a:lnTo>
                  <a:pt x="887572" y="334393"/>
                </a:lnTo>
                <a:lnTo>
                  <a:pt x="879938" y="345713"/>
                </a:lnTo>
                <a:lnTo>
                  <a:pt x="868618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76844" y="3751267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83313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23" y="356146"/>
                </a:lnTo>
                <a:lnTo>
                  <a:pt x="21763" y="353346"/>
                </a:lnTo>
                <a:lnTo>
                  <a:pt x="10439" y="345713"/>
                </a:lnTo>
                <a:lnTo>
                  <a:pt x="2801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799"/>
                </a:lnTo>
                <a:lnTo>
                  <a:pt x="879944" y="10433"/>
                </a:lnTo>
                <a:lnTo>
                  <a:pt x="887582" y="21752"/>
                </a:lnTo>
                <a:lnTo>
                  <a:pt x="890384" y="35610"/>
                </a:lnTo>
                <a:lnTo>
                  <a:pt x="890384" y="320535"/>
                </a:lnTo>
                <a:lnTo>
                  <a:pt x="887582" y="334393"/>
                </a:lnTo>
                <a:lnTo>
                  <a:pt x="879944" y="345713"/>
                </a:lnTo>
                <a:lnTo>
                  <a:pt x="868620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82245" y="3751267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50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74" y="195882"/>
            <a:ext cx="1522730" cy="178435"/>
          </a:xfrm>
          <a:custGeom>
            <a:avLst/>
            <a:gdLst/>
            <a:ahLst/>
            <a:cxnLst/>
            <a:rect l="l" t="t" r="r" b="b"/>
            <a:pathLst>
              <a:path w="1522730" h="178435">
                <a:moveTo>
                  <a:pt x="1495823" y="178075"/>
                </a:moveTo>
                <a:lnTo>
                  <a:pt x="26711" y="178075"/>
                </a:lnTo>
                <a:lnTo>
                  <a:pt x="16317" y="175975"/>
                </a:lnTo>
                <a:lnTo>
                  <a:pt x="7826" y="170248"/>
                </a:lnTo>
                <a:lnTo>
                  <a:pt x="2100" y="161757"/>
                </a:lnTo>
                <a:lnTo>
                  <a:pt x="0" y="151363"/>
                </a:lnTo>
                <a:lnTo>
                  <a:pt x="0" y="26711"/>
                </a:lnTo>
                <a:lnTo>
                  <a:pt x="2100" y="16317"/>
                </a:lnTo>
                <a:lnTo>
                  <a:pt x="7826" y="7826"/>
                </a:lnTo>
                <a:lnTo>
                  <a:pt x="16317" y="2100"/>
                </a:lnTo>
                <a:lnTo>
                  <a:pt x="26711" y="0"/>
                </a:lnTo>
                <a:lnTo>
                  <a:pt x="1495823" y="0"/>
                </a:lnTo>
                <a:lnTo>
                  <a:pt x="1506219" y="2100"/>
                </a:lnTo>
                <a:lnTo>
                  <a:pt x="1514713" y="7826"/>
                </a:lnTo>
                <a:lnTo>
                  <a:pt x="1520442" y="16317"/>
                </a:lnTo>
                <a:lnTo>
                  <a:pt x="1522544" y="26711"/>
                </a:lnTo>
                <a:lnTo>
                  <a:pt x="1522544" y="151363"/>
                </a:lnTo>
                <a:lnTo>
                  <a:pt x="1520442" y="161757"/>
                </a:lnTo>
                <a:lnTo>
                  <a:pt x="1514713" y="170248"/>
                </a:lnTo>
                <a:lnTo>
                  <a:pt x="1506219" y="175975"/>
                </a:lnTo>
                <a:lnTo>
                  <a:pt x="1495823" y="178075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97" y="189740"/>
            <a:ext cx="24650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333333"/>
                </a:solidFill>
                <a:latin typeface="Malgun Gothic"/>
                <a:cs typeface="Malgun Gothic"/>
              </a:rPr>
              <a:t>Copy of </a:t>
            </a: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마이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페이지 </a:t>
            </a:r>
            <a:r>
              <a:rPr sz="900" spc="-6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00" spc="-65" dirty="0">
                <a:solidFill>
                  <a:srgbClr val="333333"/>
                </a:solidFill>
                <a:latin typeface="Malgun Gothic"/>
                <a:cs typeface="Malgun Gothic"/>
              </a:rPr>
              <a:t>소비자 </a:t>
            </a:r>
            <a:r>
              <a:rPr sz="900" spc="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회원가입-alret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527" y="180836"/>
            <a:ext cx="48005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25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5187"/>
            <a:ext cx="0" cy="7105650"/>
          </a:xfrm>
          <a:custGeom>
            <a:avLst/>
            <a:gdLst/>
            <a:ahLst/>
            <a:cxnLst/>
            <a:rect l="l" t="t" r="r" b="b"/>
            <a:pathLst>
              <a:path h="7105650">
                <a:moveTo>
                  <a:pt x="0" y="0"/>
                </a:moveTo>
                <a:lnTo>
                  <a:pt x="0" y="7105191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735"/>
            <a:ext cx="10693400" cy="0"/>
          </a:xfrm>
          <a:custGeom>
            <a:avLst/>
            <a:gdLst/>
            <a:ahLst/>
            <a:cxnLst/>
            <a:rect l="l" t="t" r="r" b="b"/>
            <a:pathLst>
              <a:path w="10693400">
                <a:moveTo>
                  <a:pt x="0" y="0"/>
                </a:moveTo>
                <a:lnTo>
                  <a:pt x="10693400" y="0"/>
                </a:lnTo>
              </a:path>
            </a:pathLst>
          </a:custGeom>
          <a:ln w="890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8948" y="436283"/>
            <a:ext cx="0" cy="7114540"/>
          </a:xfrm>
          <a:custGeom>
            <a:avLst/>
            <a:gdLst/>
            <a:ahLst/>
            <a:cxnLst/>
            <a:rect l="l" t="t" r="r" b="b"/>
            <a:pathLst>
              <a:path h="7114540">
                <a:moveTo>
                  <a:pt x="0" y="0"/>
                </a:moveTo>
                <a:lnTo>
                  <a:pt x="0" y="7114095"/>
                </a:lnTo>
              </a:path>
            </a:pathLst>
          </a:custGeom>
          <a:ln w="890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72902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533"/>
            <a:ext cx="10675620" cy="0"/>
          </a:xfrm>
          <a:custGeom>
            <a:avLst/>
            <a:gdLst/>
            <a:ahLst/>
            <a:cxnLst/>
            <a:rect l="l" t="t" r="r" b="b"/>
            <a:pathLst>
              <a:path w="10675620">
                <a:moveTo>
                  <a:pt x="0" y="0"/>
                </a:moveTo>
                <a:lnTo>
                  <a:pt x="10675585" y="0"/>
                </a:lnTo>
              </a:path>
            </a:pathLst>
          </a:custGeom>
          <a:ln w="890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845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75585" y="106845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53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37" y="1147479"/>
            <a:ext cx="44069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35" dirty="0">
                <a:solidFill>
                  <a:srgbClr val="3F3F3F"/>
                </a:solidFill>
                <a:latin typeface="Malgun Gothic"/>
                <a:cs typeface="Malgun Gothic"/>
              </a:rPr>
              <a:t>My</a:t>
            </a:r>
            <a:r>
              <a:rPr sz="850" spc="-19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F3F3F"/>
                </a:solidFill>
                <a:latin typeface="Malgun Gothic"/>
                <a:cs typeface="Malgun Gothic"/>
              </a:rPr>
              <a:t>page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059" y="1165287"/>
            <a:ext cx="31305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5" dirty="0">
                <a:solidFill>
                  <a:srgbClr val="3F3F3F"/>
                </a:solidFill>
                <a:latin typeface="Malgun Gothic"/>
                <a:cs typeface="Malgun Gothic"/>
              </a:rPr>
              <a:t>L</a:t>
            </a:r>
            <a:r>
              <a:rPr sz="850" spc="-2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850" spc="-25" dirty="0">
                <a:solidFill>
                  <a:srgbClr val="3F3F3F"/>
                </a:solidFill>
                <a:latin typeface="Malgun Gothic"/>
                <a:cs typeface="Malgun Gothic"/>
              </a:rPr>
              <a:t>g</a:t>
            </a:r>
            <a:r>
              <a:rPr sz="850" spc="50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850" spc="1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966" y="1160248"/>
            <a:ext cx="384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3F3F3F"/>
                </a:solidFill>
                <a:latin typeface="Malgun Gothic"/>
                <a:cs typeface="Malgun Gothic"/>
              </a:rPr>
              <a:t>S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to</a:t>
            </a:r>
            <a:r>
              <a:rPr sz="1100" spc="25" dirty="0">
                <a:solidFill>
                  <a:srgbClr val="3F3F3F"/>
                </a:solidFill>
                <a:latin typeface="Malgun Gothic"/>
                <a:cs typeface="Malgun Gothic"/>
              </a:rPr>
              <a:t>r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37" y="1160248"/>
            <a:ext cx="3962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3F3F3F"/>
                </a:solidFill>
                <a:latin typeface="Malgun Gothic"/>
                <a:cs typeface="Malgun Gothic"/>
              </a:rPr>
              <a:t>M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e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15025" y="1160248"/>
            <a:ext cx="8115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3F3F"/>
                </a:solidFill>
                <a:latin typeface="Malgun Gothic"/>
                <a:cs typeface="Malgun Gothic"/>
              </a:rPr>
              <a:t>C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o</a:t>
            </a:r>
            <a:r>
              <a:rPr sz="1100" spc="75" dirty="0">
                <a:solidFill>
                  <a:srgbClr val="3F3F3F"/>
                </a:solidFill>
                <a:latin typeface="Malgun Gothic"/>
                <a:cs typeface="Malgun Gothic"/>
              </a:rPr>
              <a:t>mm</a:t>
            </a:r>
            <a:r>
              <a:rPr sz="1100" spc="60" dirty="0">
                <a:solidFill>
                  <a:srgbClr val="3F3F3F"/>
                </a:solidFill>
                <a:latin typeface="Malgun Gothic"/>
                <a:cs typeface="Malgun Gothic"/>
              </a:rPr>
              <a:t>u</a:t>
            </a:r>
            <a:r>
              <a:rPr sz="1100" spc="55" dirty="0">
                <a:solidFill>
                  <a:srgbClr val="3F3F3F"/>
                </a:solidFill>
                <a:latin typeface="Malgun Gothic"/>
                <a:cs typeface="Malgun Gothic"/>
              </a:rPr>
              <a:t>n</a:t>
            </a:r>
            <a:r>
              <a:rPr sz="1100" spc="5" dirty="0">
                <a:solidFill>
                  <a:srgbClr val="3F3F3F"/>
                </a:solidFill>
                <a:latin typeface="Malgun Gothic"/>
                <a:cs typeface="Malgun Gothic"/>
              </a:rPr>
              <a:t>i</a:t>
            </a: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t</a:t>
            </a:r>
            <a:r>
              <a:rPr sz="1100" spc="35" dirty="0">
                <a:solidFill>
                  <a:srgbClr val="3F3F3F"/>
                </a:solidFill>
                <a:latin typeface="Malgun Gothic"/>
                <a:cs typeface="Malgun Gothic"/>
              </a:rPr>
              <a:t>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5600" y="1160248"/>
            <a:ext cx="5861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3F3F3F"/>
                </a:solidFill>
                <a:latin typeface="Malgun Gothic"/>
                <a:cs typeface="Malgun Gothic"/>
              </a:rPr>
              <a:t>Booking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19488" y="730107"/>
            <a:ext cx="1486928" cy="25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80652" y="801336"/>
            <a:ext cx="151765" cy="125095"/>
          </a:xfrm>
          <a:custGeom>
            <a:avLst/>
            <a:gdLst/>
            <a:ahLst/>
            <a:cxnLst/>
            <a:rect l="l" t="t" r="r" b="b"/>
            <a:pathLst>
              <a:path w="151765" h="125094">
                <a:moveTo>
                  <a:pt x="9194" y="124653"/>
                </a:moveTo>
                <a:lnTo>
                  <a:pt x="5080" y="124653"/>
                </a:lnTo>
                <a:lnTo>
                  <a:pt x="0" y="120478"/>
                </a:lnTo>
                <a:lnTo>
                  <a:pt x="0" y="117083"/>
                </a:lnTo>
                <a:lnTo>
                  <a:pt x="42862" y="81785"/>
                </a:lnTo>
                <a:lnTo>
                  <a:pt x="37186" y="74897"/>
                </a:lnTo>
                <a:lnTo>
                  <a:pt x="32932" y="67261"/>
                </a:lnTo>
                <a:lnTo>
                  <a:pt x="30262" y="59003"/>
                </a:lnTo>
                <a:lnTo>
                  <a:pt x="29337" y="50251"/>
                </a:lnTo>
                <a:lnTo>
                  <a:pt x="34131" y="30690"/>
                </a:lnTo>
                <a:lnTo>
                  <a:pt x="47207" y="14717"/>
                </a:lnTo>
                <a:lnTo>
                  <a:pt x="66600" y="3948"/>
                </a:lnTo>
                <a:lnTo>
                  <a:pt x="90347" y="0"/>
                </a:lnTo>
                <a:lnTo>
                  <a:pt x="114102" y="3948"/>
                </a:lnTo>
                <a:lnTo>
                  <a:pt x="120913" y="7730"/>
                </a:lnTo>
                <a:lnTo>
                  <a:pt x="90347" y="7730"/>
                </a:lnTo>
                <a:lnTo>
                  <a:pt x="70269" y="11076"/>
                </a:lnTo>
                <a:lnTo>
                  <a:pt x="53857" y="20197"/>
                </a:lnTo>
                <a:lnTo>
                  <a:pt x="42784" y="33715"/>
                </a:lnTo>
                <a:lnTo>
                  <a:pt x="38722" y="50251"/>
                </a:lnTo>
                <a:lnTo>
                  <a:pt x="42784" y="66786"/>
                </a:lnTo>
                <a:lnTo>
                  <a:pt x="53857" y="80303"/>
                </a:lnTo>
                <a:lnTo>
                  <a:pt x="70141" y="89353"/>
                </a:lnTo>
                <a:lnTo>
                  <a:pt x="52057" y="89353"/>
                </a:lnTo>
                <a:lnTo>
                  <a:pt x="9194" y="124653"/>
                </a:lnTo>
                <a:close/>
              </a:path>
              <a:path w="151765" h="125094">
                <a:moveTo>
                  <a:pt x="120914" y="92770"/>
                </a:moveTo>
                <a:lnTo>
                  <a:pt x="90347" y="92770"/>
                </a:lnTo>
                <a:lnTo>
                  <a:pt x="110428" y="89424"/>
                </a:lnTo>
                <a:lnTo>
                  <a:pt x="126844" y="80303"/>
                </a:lnTo>
                <a:lnTo>
                  <a:pt x="137921" y="66786"/>
                </a:lnTo>
                <a:lnTo>
                  <a:pt x="141986" y="50251"/>
                </a:lnTo>
                <a:lnTo>
                  <a:pt x="137921" y="33715"/>
                </a:lnTo>
                <a:lnTo>
                  <a:pt x="126844" y="20197"/>
                </a:lnTo>
                <a:lnTo>
                  <a:pt x="110428" y="11076"/>
                </a:lnTo>
                <a:lnTo>
                  <a:pt x="90347" y="7730"/>
                </a:lnTo>
                <a:lnTo>
                  <a:pt x="120913" y="7730"/>
                </a:lnTo>
                <a:lnTo>
                  <a:pt x="133499" y="14717"/>
                </a:lnTo>
                <a:lnTo>
                  <a:pt x="146576" y="30690"/>
                </a:lnTo>
                <a:lnTo>
                  <a:pt x="151371" y="50251"/>
                </a:lnTo>
                <a:lnTo>
                  <a:pt x="146576" y="69811"/>
                </a:lnTo>
                <a:lnTo>
                  <a:pt x="133499" y="85783"/>
                </a:lnTo>
                <a:lnTo>
                  <a:pt x="120914" y="92770"/>
                </a:lnTo>
                <a:close/>
              </a:path>
              <a:path w="151765" h="125094">
                <a:moveTo>
                  <a:pt x="90347" y="100501"/>
                </a:moveTo>
                <a:lnTo>
                  <a:pt x="79719" y="99738"/>
                </a:lnTo>
                <a:lnTo>
                  <a:pt x="69692" y="97536"/>
                </a:lnTo>
                <a:lnTo>
                  <a:pt x="60420" y="94030"/>
                </a:lnTo>
                <a:lnTo>
                  <a:pt x="52057" y="89353"/>
                </a:lnTo>
                <a:lnTo>
                  <a:pt x="70141" y="89353"/>
                </a:lnTo>
                <a:lnTo>
                  <a:pt x="70269" y="89424"/>
                </a:lnTo>
                <a:lnTo>
                  <a:pt x="90347" y="92770"/>
                </a:lnTo>
                <a:lnTo>
                  <a:pt x="120914" y="92770"/>
                </a:lnTo>
                <a:lnTo>
                  <a:pt x="114102" y="96552"/>
                </a:lnTo>
                <a:lnTo>
                  <a:pt x="90347" y="10050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73" y="560936"/>
            <a:ext cx="1718945" cy="400685"/>
          </a:xfrm>
          <a:custGeom>
            <a:avLst/>
            <a:gdLst/>
            <a:ahLst/>
            <a:cxnLst/>
            <a:rect l="l" t="t" r="r" b="b"/>
            <a:pathLst>
              <a:path w="1718945" h="400684">
                <a:moveTo>
                  <a:pt x="1522539" y="400668"/>
                </a:moveTo>
                <a:lnTo>
                  <a:pt x="195884" y="400668"/>
                </a:lnTo>
                <a:lnTo>
                  <a:pt x="150987" y="395492"/>
                </a:lnTo>
                <a:lnTo>
                  <a:pt x="109764" y="380749"/>
                </a:lnTo>
                <a:lnTo>
                  <a:pt x="73392" y="357618"/>
                </a:lnTo>
                <a:lnTo>
                  <a:pt x="43051" y="327277"/>
                </a:lnTo>
                <a:lnTo>
                  <a:pt x="19919" y="290906"/>
                </a:lnTo>
                <a:lnTo>
                  <a:pt x="5176" y="249682"/>
                </a:lnTo>
                <a:lnTo>
                  <a:pt x="0" y="204786"/>
                </a:lnTo>
                <a:lnTo>
                  <a:pt x="0" y="195882"/>
                </a:lnTo>
                <a:lnTo>
                  <a:pt x="5176" y="150985"/>
                </a:lnTo>
                <a:lnTo>
                  <a:pt x="19919" y="109762"/>
                </a:lnTo>
                <a:lnTo>
                  <a:pt x="43051" y="73390"/>
                </a:lnTo>
                <a:lnTo>
                  <a:pt x="73392" y="43050"/>
                </a:lnTo>
                <a:lnTo>
                  <a:pt x="109764" y="19919"/>
                </a:lnTo>
                <a:lnTo>
                  <a:pt x="150987" y="5176"/>
                </a:lnTo>
                <a:lnTo>
                  <a:pt x="195884" y="0"/>
                </a:lnTo>
                <a:lnTo>
                  <a:pt x="1522539" y="0"/>
                </a:lnTo>
                <a:lnTo>
                  <a:pt x="1567436" y="5176"/>
                </a:lnTo>
                <a:lnTo>
                  <a:pt x="1608660" y="19919"/>
                </a:lnTo>
                <a:lnTo>
                  <a:pt x="1645031" y="43050"/>
                </a:lnTo>
                <a:lnTo>
                  <a:pt x="1675372" y="73390"/>
                </a:lnTo>
                <a:lnTo>
                  <a:pt x="1698504" y="109762"/>
                </a:lnTo>
                <a:lnTo>
                  <a:pt x="1713247" y="150985"/>
                </a:lnTo>
                <a:lnTo>
                  <a:pt x="1718424" y="195882"/>
                </a:lnTo>
                <a:lnTo>
                  <a:pt x="1718424" y="204786"/>
                </a:lnTo>
                <a:lnTo>
                  <a:pt x="1713247" y="249682"/>
                </a:lnTo>
                <a:lnTo>
                  <a:pt x="1698504" y="290906"/>
                </a:lnTo>
                <a:lnTo>
                  <a:pt x="1675372" y="327277"/>
                </a:lnTo>
                <a:lnTo>
                  <a:pt x="1645031" y="357618"/>
                </a:lnTo>
                <a:lnTo>
                  <a:pt x="1608660" y="380749"/>
                </a:lnTo>
                <a:lnTo>
                  <a:pt x="1567436" y="395492"/>
                </a:lnTo>
                <a:lnTo>
                  <a:pt x="1522539" y="40066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8047" y="675581"/>
            <a:ext cx="44386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회사</a:t>
            </a:r>
            <a:r>
              <a:rPr sz="85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Malgun Gothic"/>
                <a:cs typeface="Malgun Gothic"/>
              </a:rPr>
              <a:t>로고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97892"/>
            <a:ext cx="10497820" cy="6152515"/>
          </a:xfrm>
          <a:custGeom>
            <a:avLst/>
            <a:gdLst/>
            <a:ahLst/>
            <a:cxnLst/>
            <a:rect l="l" t="t" r="r" b="b"/>
            <a:pathLst>
              <a:path w="10497820" h="6152515">
                <a:moveTo>
                  <a:pt x="0" y="0"/>
                </a:moveTo>
                <a:lnTo>
                  <a:pt x="10497515" y="0"/>
                </a:lnTo>
                <a:lnTo>
                  <a:pt x="10497515" y="6152489"/>
                </a:lnTo>
                <a:lnTo>
                  <a:pt x="0" y="6152489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641" y="1941017"/>
            <a:ext cx="2235200" cy="516890"/>
          </a:xfrm>
          <a:custGeom>
            <a:avLst/>
            <a:gdLst/>
            <a:ahLst/>
            <a:cxnLst/>
            <a:rect l="l" t="t" r="r" b="b"/>
            <a:pathLst>
              <a:path w="2235200" h="516889">
                <a:moveTo>
                  <a:pt x="1976631" y="516420"/>
                </a:moveTo>
                <a:lnTo>
                  <a:pt x="258207" y="516420"/>
                </a:lnTo>
                <a:lnTo>
                  <a:pt x="211814" y="512257"/>
                </a:lnTo>
                <a:lnTo>
                  <a:pt x="168140" y="500256"/>
                </a:lnTo>
                <a:lnTo>
                  <a:pt x="127918" y="481148"/>
                </a:lnTo>
                <a:lnTo>
                  <a:pt x="91878" y="455665"/>
                </a:lnTo>
                <a:lnTo>
                  <a:pt x="60751" y="424537"/>
                </a:lnTo>
                <a:lnTo>
                  <a:pt x="35269" y="388496"/>
                </a:lnTo>
                <a:lnTo>
                  <a:pt x="16162" y="348272"/>
                </a:lnTo>
                <a:lnTo>
                  <a:pt x="4162" y="304598"/>
                </a:lnTo>
                <a:lnTo>
                  <a:pt x="0" y="258203"/>
                </a:lnTo>
                <a:lnTo>
                  <a:pt x="4162" y="211809"/>
                </a:lnTo>
                <a:lnTo>
                  <a:pt x="16162" y="168136"/>
                </a:lnTo>
                <a:lnTo>
                  <a:pt x="35269" y="127914"/>
                </a:lnTo>
                <a:lnTo>
                  <a:pt x="60751" y="91875"/>
                </a:lnTo>
                <a:lnTo>
                  <a:pt x="91878" y="60749"/>
                </a:lnTo>
                <a:lnTo>
                  <a:pt x="127918" y="35267"/>
                </a:lnTo>
                <a:lnTo>
                  <a:pt x="168140" y="16161"/>
                </a:lnTo>
                <a:lnTo>
                  <a:pt x="211814" y="4162"/>
                </a:lnTo>
                <a:lnTo>
                  <a:pt x="258207" y="0"/>
                </a:lnTo>
                <a:lnTo>
                  <a:pt x="1976631" y="0"/>
                </a:lnTo>
                <a:lnTo>
                  <a:pt x="2023025" y="4162"/>
                </a:lnTo>
                <a:lnTo>
                  <a:pt x="2066699" y="16161"/>
                </a:lnTo>
                <a:lnTo>
                  <a:pt x="2106921" y="35267"/>
                </a:lnTo>
                <a:lnTo>
                  <a:pt x="2142960" y="60749"/>
                </a:lnTo>
                <a:lnTo>
                  <a:pt x="2174086" y="91875"/>
                </a:lnTo>
                <a:lnTo>
                  <a:pt x="2199567" y="127914"/>
                </a:lnTo>
                <a:lnTo>
                  <a:pt x="2218673" y="168136"/>
                </a:lnTo>
                <a:lnTo>
                  <a:pt x="2230673" y="211809"/>
                </a:lnTo>
                <a:lnTo>
                  <a:pt x="2234835" y="258203"/>
                </a:lnTo>
                <a:lnTo>
                  <a:pt x="2230673" y="304598"/>
                </a:lnTo>
                <a:lnTo>
                  <a:pt x="2218673" y="348272"/>
                </a:lnTo>
                <a:lnTo>
                  <a:pt x="2199567" y="388496"/>
                </a:lnTo>
                <a:lnTo>
                  <a:pt x="2174086" y="424537"/>
                </a:lnTo>
                <a:lnTo>
                  <a:pt x="2142960" y="455665"/>
                </a:lnTo>
                <a:lnTo>
                  <a:pt x="2106921" y="481148"/>
                </a:lnTo>
                <a:lnTo>
                  <a:pt x="2066699" y="500256"/>
                </a:lnTo>
                <a:lnTo>
                  <a:pt x="2023025" y="512257"/>
                </a:lnTo>
                <a:lnTo>
                  <a:pt x="1976631" y="51642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1363" y="2046963"/>
            <a:ext cx="11353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5"/>
              </a:lnSpc>
            </a:pPr>
            <a:r>
              <a:rPr sz="1900" spc="50" dirty="0">
                <a:solidFill>
                  <a:srgbClr val="087E67"/>
                </a:solidFill>
                <a:latin typeface="Malgun Gothic"/>
                <a:cs typeface="Malgun Gothic"/>
              </a:rPr>
              <a:t>|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회원</a:t>
            </a:r>
            <a:r>
              <a:rPr sz="1900" spc="-210" dirty="0">
                <a:solidFill>
                  <a:srgbClr val="087E67"/>
                </a:solidFill>
                <a:latin typeface="Malgun Gothic"/>
                <a:cs typeface="Malgun Gothic"/>
              </a:rPr>
              <a:t> </a:t>
            </a:r>
            <a:r>
              <a:rPr sz="1900" spc="-165" dirty="0">
                <a:solidFill>
                  <a:srgbClr val="087E67"/>
                </a:solidFill>
                <a:latin typeface="Malgun Gothic"/>
                <a:cs typeface="Malgun Gothic"/>
              </a:rPr>
              <a:t>가입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0641" y="2412915"/>
            <a:ext cx="8485505" cy="5137785"/>
          </a:xfrm>
          <a:custGeom>
            <a:avLst/>
            <a:gdLst/>
            <a:ahLst/>
            <a:cxnLst/>
            <a:rect l="l" t="t" r="r" b="b"/>
            <a:pathLst>
              <a:path w="8485505" h="5137784">
                <a:moveTo>
                  <a:pt x="0" y="0"/>
                </a:moveTo>
                <a:lnTo>
                  <a:pt x="8485265" y="0"/>
                </a:lnTo>
                <a:lnTo>
                  <a:pt x="8485265" y="5137465"/>
                </a:lnTo>
                <a:lnTo>
                  <a:pt x="0" y="51374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97515" y="1584871"/>
            <a:ext cx="196215" cy="882015"/>
          </a:xfrm>
          <a:custGeom>
            <a:avLst/>
            <a:gdLst/>
            <a:ahLst/>
            <a:cxnLst/>
            <a:rect l="l" t="t" r="r" b="b"/>
            <a:pathLst>
              <a:path w="196215" h="882014">
                <a:moveTo>
                  <a:pt x="0" y="0"/>
                </a:moveTo>
                <a:lnTo>
                  <a:pt x="195878" y="0"/>
                </a:lnTo>
                <a:lnTo>
                  <a:pt x="195878" y="881470"/>
                </a:lnTo>
                <a:lnTo>
                  <a:pt x="0" y="88147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97515" y="6232622"/>
            <a:ext cx="196215" cy="1318260"/>
          </a:xfrm>
          <a:custGeom>
            <a:avLst/>
            <a:gdLst/>
            <a:ahLst/>
            <a:cxnLst/>
            <a:rect l="l" t="t" r="r" b="b"/>
            <a:pathLst>
              <a:path w="196215" h="1318259">
                <a:moveTo>
                  <a:pt x="0" y="0"/>
                </a:moveTo>
                <a:lnTo>
                  <a:pt x="195878" y="0"/>
                </a:lnTo>
                <a:lnTo>
                  <a:pt x="195878" y="1317762"/>
                </a:lnTo>
                <a:lnTo>
                  <a:pt x="0" y="1317762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97511" y="1406792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4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50283" y="1461833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5">
                <a:moveTo>
                  <a:pt x="85521" y="56260"/>
                </a:moveTo>
                <a:lnTo>
                  <a:pt x="4635" y="56260"/>
                </a:lnTo>
                <a:lnTo>
                  <a:pt x="3251" y="55537"/>
                </a:lnTo>
                <a:lnTo>
                  <a:pt x="2235" y="54368"/>
                </a:lnTo>
                <a:lnTo>
                  <a:pt x="0" y="51904"/>
                </a:lnTo>
                <a:lnTo>
                  <a:pt x="0" y="47980"/>
                </a:lnTo>
                <a:lnTo>
                  <a:pt x="41033" y="2641"/>
                </a:lnTo>
                <a:lnTo>
                  <a:pt x="41173" y="2425"/>
                </a:lnTo>
                <a:lnTo>
                  <a:pt x="43332" y="0"/>
                </a:lnTo>
                <a:lnTo>
                  <a:pt x="46850" y="0"/>
                </a:lnTo>
                <a:lnTo>
                  <a:pt x="49009" y="2425"/>
                </a:lnTo>
                <a:lnTo>
                  <a:pt x="90131" y="47980"/>
                </a:lnTo>
                <a:lnTo>
                  <a:pt x="90131" y="51904"/>
                </a:lnTo>
                <a:lnTo>
                  <a:pt x="87983" y="54292"/>
                </a:lnTo>
                <a:lnTo>
                  <a:pt x="86931" y="55486"/>
                </a:lnTo>
                <a:lnTo>
                  <a:pt x="85521" y="56260"/>
                </a:lnTo>
                <a:close/>
              </a:path>
              <a:path w="90170" h="56515">
                <a:moveTo>
                  <a:pt x="87960" y="54317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7511" y="2466337"/>
            <a:ext cx="196215" cy="3766820"/>
          </a:xfrm>
          <a:custGeom>
            <a:avLst/>
            <a:gdLst/>
            <a:ahLst/>
            <a:cxnLst/>
            <a:rect l="l" t="t" r="r" b="b"/>
            <a:pathLst>
              <a:path w="196215" h="3766820">
                <a:moveTo>
                  <a:pt x="0" y="0"/>
                </a:moveTo>
                <a:lnTo>
                  <a:pt x="195882" y="0"/>
                </a:lnTo>
                <a:lnTo>
                  <a:pt x="195882" y="3766282"/>
                </a:lnTo>
                <a:lnTo>
                  <a:pt x="0" y="376628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00882" y="3146057"/>
            <a:ext cx="11995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2500" spc="-195" dirty="0">
                <a:solidFill>
                  <a:srgbClr val="333333"/>
                </a:solidFill>
                <a:latin typeface="Malgun Gothic"/>
                <a:cs typeface="Malgun Gothic"/>
              </a:rPr>
              <a:t>회원가</a:t>
            </a:r>
            <a:r>
              <a:rPr sz="2500" spc="-200" dirty="0">
                <a:solidFill>
                  <a:srgbClr val="333333"/>
                </a:solidFill>
                <a:latin typeface="Malgun Gothic"/>
                <a:cs typeface="Malgun Gothic"/>
              </a:rPr>
              <a:t>입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6336" y="3446093"/>
            <a:ext cx="132016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20" dirty="0">
                <a:solidFill>
                  <a:srgbClr val="9E9E9E"/>
                </a:solidFill>
                <a:latin typeface="Malgun Gothic"/>
                <a:cs typeface="Malgun Gothic"/>
              </a:rPr>
              <a:t>Membership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88986" y="2680032"/>
            <a:ext cx="1246505" cy="4870450"/>
          </a:xfrm>
          <a:custGeom>
            <a:avLst/>
            <a:gdLst/>
            <a:ahLst/>
            <a:cxnLst/>
            <a:rect l="l" t="t" r="r" b="b"/>
            <a:pathLst>
              <a:path w="1246505" h="4870450">
                <a:moveTo>
                  <a:pt x="0" y="0"/>
                </a:moveTo>
                <a:lnTo>
                  <a:pt x="1246517" y="0"/>
                </a:lnTo>
                <a:lnTo>
                  <a:pt x="1246517" y="4870348"/>
                </a:lnTo>
                <a:lnTo>
                  <a:pt x="0" y="487034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7888" y="527101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4817" y="4799114"/>
            <a:ext cx="2671114" cy="356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96764" y="4901062"/>
            <a:ext cx="19558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최소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15" dirty="0">
                <a:solidFill>
                  <a:srgbClr val="5D5D5D"/>
                </a:solidFill>
                <a:latin typeface="Malgun Gothic"/>
                <a:cs typeface="Malgun Gothic"/>
              </a:rPr>
              <a:t>4자~12자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사이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5D5D5D"/>
                </a:solidFill>
                <a:latin typeface="Malgun Gothic"/>
                <a:cs typeface="Malgun Gothic"/>
              </a:rPr>
              <a:t>숫자,영어만</a:t>
            </a:r>
            <a:r>
              <a:rPr sz="950" spc="-13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가능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92700" y="4897334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817" y="5377865"/>
            <a:ext cx="2671114" cy="356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96764" y="5479805"/>
            <a:ext cx="146621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같은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비밀번호를</a:t>
            </a:r>
            <a:r>
              <a:rPr sz="950" spc="-23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입력하세요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97888" y="582304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72165" y="5467174"/>
            <a:ext cx="98933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비밀번호확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9679" y="4309687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97888" y="4683376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4817" y="7069569"/>
            <a:ext cx="1148575" cy="356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96764" y="7171515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강호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성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06791" y="7505862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22139" y="7149980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75914" y="5903188"/>
            <a:ext cx="4487481" cy="3561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87860" y="6005125"/>
            <a:ext cx="21697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조르지마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어딜가지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않아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부르게</a:t>
            </a:r>
            <a:r>
              <a:rPr sz="950" spc="-12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해줄게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92700" y="5831997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97888" y="6357274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5914" y="6455219"/>
            <a:ext cx="2314968" cy="3561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87860" y="6557157"/>
            <a:ext cx="370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0" dirty="0">
                <a:solidFill>
                  <a:srgbClr val="5D5D5D"/>
                </a:solidFill>
                <a:latin typeface="Malgun Gothic"/>
                <a:cs typeface="Malgun Gothic"/>
              </a:rPr>
              <a:t>베이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베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92700" y="6366222"/>
            <a:ext cx="6692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</a:t>
            </a:r>
            <a:r>
              <a:rPr sz="1400" spc="-70" dirty="0">
                <a:solidFill>
                  <a:srgbClr val="333333"/>
                </a:solidFill>
                <a:latin typeface="Malgun Gothic"/>
                <a:cs typeface="Malgun Gothic"/>
              </a:rPr>
              <a:t>호 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확인답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97888" y="690930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344010" y="4331222"/>
            <a:ext cx="1244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중복검사가</a:t>
            </a:r>
            <a:r>
              <a:rPr sz="950" spc="-18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25" dirty="0">
                <a:solidFill>
                  <a:srgbClr val="5D5D5D"/>
                </a:solidFill>
                <a:latin typeface="Malgun Gothic"/>
                <a:cs typeface="Malgun Gothic"/>
              </a:rPr>
              <a:t>필요합니다.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84817" y="4229277"/>
            <a:ext cx="1869782" cy="3561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81388" y="431831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0807" y="178079"/>
                </a:moveTo>
                <a:lnTo>
                  <a:pt x="5956" y="178079"/>
                </a:lnTo>
                <a:lnTo>
                  <a:pt x="0" y="172110"/>
                </a:lnTo>
                <a:lnTo>
                  <a:pt x="0" y="167259"/>
                </a:lnTo>
                <a:lnTo>
                  <a:pt x="50418" y="116840"/>
                </a:lnTo>
                <a:lnTo>
                  <a:pt x="43740" y="106997"/>
                </a:lnTo>
                <a:lnTo>
                  <a:pt x="38731" y="96086"/>
                </a:lnTo>
                <a:lnTo>
                  <a:pt x="35585" y="84287"/>
                </a:lnTo>
                <a:lnTo>
                  <a:pt x="34493" y="71780"/>
                </a:lnTo>
                <a:lnTo>
                  <a:pt x="40135" y="43842"/>
                </a:lnTo>
                <a:lnTo>
                  <a:pt x="55521" y="21026"/>
                </a:lnTo>
                <a:lnTo>
                  <a:pt x="78341" y="5641"/>
                </a:lnTo>
                <a:lnTo>
                  <a:pt x="106286" y="0"/>
                </a:lnTo>
                <a:lnTo>
                  <a:pt x="134229" y="5641"/>
                </a:lnTo>
                <a:lnTo>
                  <a:pt x="142248" y="11049"/>
                </a:lnTo>
                <a:lnTo>
                  <a:pt x="106286" y="11049"/>
                </a:lnTo>
                <a:lnTo>
                  <a:pt x="82661" y="15828"/>
                </a:lnTo>
                <a:lnTo>
                  <a:pt x="63350" y="28855"/>
                </a:lnTo>
                <a:lnTo>
                  <a:pt x="50322" y="48162"/>
                </a:lnTo>
                <a:lnTo>
                  <a:pt x="45542" y="71780"/>
                </a:lnTo>
                <a:lnTo>
                  <a:pt x="50322" y="95405"/>
                </a:lnTo>
                <a:lnTo>
                  <a:pt x="63350" y="114715"/>
                </a:lnTo>
                <a:lnTo>
                  <a:pt x="82517" y="127647"/>
                </a:lnTo>
                <a:lnTo>
                  <a:pt x="61239" y="127647"/>
                </a:lnTo>
                <a:lnTo>
                  <a:pt x="10807" y="178079"/>
                </a:lnTo>
                <a:close/>
              </a:path>
              <a:path w="178435" h="178435">
                <a:moveTo>
                  <a:pt x="142247" y="132524"/>
                </a:moveTo>
                <a:lnTo>
                  <a:pt x="106286" y="132524"/>
                </a:lnTo>
                <a:lnTo>
                  <a:pt x="129906" y="127744"/>
                </a:lnTo>
                <a:lnTo>
                  <a:pt x="149217" y="114715"/>
                </a:lnTo>
                <a:lnTo>
                  <a:pt x="162248" y="95405"/>
                </a:lnTo>
                <a:lnTo>
                  <a:pt x="167030" y="71780"/>
                </a:lnTo>
                <a:lnTo>
                  <a:pt x="162248" y="48162"/>
                </a:lnTo>
                <a:lnTo>
                  <a:pt x="149217" y="28855"/>
                </a:lnTo>
                <a:lnTo>
                  <a:pt x="129906" y="15828"/>
                </a:lnTo>
                <a:lnTo>
                  <a:pt x="106286" y="11049"/>
                </a:lnTo>
                <a:lnTo>
                  <a:pt x="142248" y="11049"/>
                </a:lnTo>
                <a:lnTo>
                  <a:pt x="157045" y="21026"/>
                </a:lnTo>
                <a:lnTo>
                  <a:pt x="172426" y="43842"/>
                </a:lnTo>
                <a:lnTo>
                  <a:pt x="178066" y="71780"/>
                </a:lnTo>
                <a:lnTo>
                  <a:pt x="172426" y="99725"/>
                </a:lnTo>
                <a:lnTo>
                  <a:pt x="157045" y="122545"/>
                </a:lnTo>
                <a:lnTo>
                  <a:pt x="142247" y="132524"/>
                </a:lnTo>
                <a:close/>
              </a:path>
              <a:path w="178435" h="178435">
                <a:moveTo>
                  <a:pt x="106286" y="143573"/>
                </a:moveTo>
                <a:lnTo>
                  <a:pt x="93779" y="142483"/>
                </a:lnTo>
                <a:lnTo>
                  <a:pt x="81981" y="139339"/>
                </a:lnTo>
                <a:lnTo>
                  <a:pt x="71074" y="134331"/>
                </a:lnTo>
                <a:lnTo>
                  <a:pt x="61239" y="127647"/>
                </a:lnTo>
                <a:lnTo>
                  <a:pt x="82517" y="127647"/>
                </a:lnTo>
                <a:lnTo>
                  <a:pt x="82661" y="127744"/>
                </a:lnTo>
                <a:lnTo>
                  <a:pt x="106286" y="132524"/>
                </a:lnTo>
                <a:lnTo>
                  <a:pt x="142247" y="132524"/>
                </a:lnTo>
                <a:lnTo>
                  <a:pt x="134229" y="137931"/>
                </a:lnTo>
                <a:lnTo>
                  <a:pt x="106286" y="1435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7888" y="3712867"/>
            <a:ext cx="6687184" cy="0"/>
          </a:xfrm>
          <a:custGeom>
            <a:avLst/>
            <a:gdLst/>
            <a:ahLst/>
            <a:cxnLst/>
            <a:rect l="l" t="t" r="r" b="b"/>
            <a:pathLst>
              <a:path w="6687184">
                <a:moveTo>
                  <a:pt x="0" y="0"/>
                </a:moveTo>
                <a:lnTo>
                  <a:pt x="668670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6547" y="1611579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16" y="1264335"/>
                </a:moveTo>
                <a:lnTo>
                  <a:pt x="35623" y="1264335"/>
                </a:lnTo>
                <a:lnTo>
                  <a:pt x="21763" y="1261534"/>
                </a:lnTo>
                <a:lnTo>
                  <a:pt x="10439" y="1253896"/>
                </a:lnTo>
                <a:lnTo>
                  <a:pt x="2801" y="1242572"/>
                </a:lnTo>
                <a:lnTo>
                  <a:pt x="0" y="1228712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2635516" y="0"/>
                </a:lnTo>
                <a:lnTo>
                  <a:pt x="2649374" y="2799"/>
                </a:lnTo>
                <a:lnTo>
                  <a:pt x="2660694" y="10433"/>
                </a:lnTo>
                <a:lnTo>
                  <a:pt x="2668327" y="21752"/>
                </a:lnTo>
                <a:lnTo>
                  <a:pt x="2671127" y="35610"/>
                </a:lnTo>
                <a:lnTo>
                  <a:pt x="2671127" y="1228712"/>
                </a:lnTo>
                <a:lnTo>
                  <a:pt x="2668327" y="1242572"/>
                </a:lnTo>
                <a:lnTo>
                  <a:pt x="2660694" y="1253896"/>
                </a:lnTo>
                <a:lnTo>
                  <a:pt x="2649374" y="1261534"/>
                </a:lnTo>
                <a:lnTo>
                  <a:pt x="2635516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07673" y="1834447"/>
            <a:ext cx="210502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14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사용중인</a:t>
            </a:r>
            <a:r>
              <a:rPr sz="14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아이디</a:t>
            </a:r>
            <a:r>
              <a:rPr sz="14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Malgun Gothic"/>
                <a:cs typeface="Malgun Gothic"/>
              </a:rPr>
              <a:t>입니다.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15587" y="2404008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80">
                <a:moveTo>
                  <a:pt x="2457437" y="436283"/>
                </a:moveTo>
                <a:lnTo>
                  <a:pt x="35610" y="436283"/>
                </a:lnTo>
                <a:lnTo>
                  <a:pt x="21752" y="433483"/>
                </a:lnTo>
                <a:lnTo>
                  <a:pt x="10433" y="425850"/>
                </a:lnTo>
                <a:lnTo>
                  <a:pt x="2799" y="414530"/>
                </a:lnTo>
                <a:lnTo>
                  <a:pt x="0" y="400672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2457437" y="0"/>
                </a:lnTo>
                <a:lnTo>
                  <a:pt x="2471295" y="2801"/>
                </a:lnTo>
                <a:lnTo>
                  <a:pt x="2482615" y="10439"/>
                </a:lnTo>
                <a:lnTo>
                  <a:pt x="2490248" y="21763"/>
                </a:lnTo>
                <a:lnTo>
                  <a:pt x="2493048" y="35623"/>
                </a:lnTo>
                <a:lnTo>
                  <a:pt x="2493048" y="400672"/>
                </a:lnTo>
                <a:lnTo>
                  <a:pt x="2490248" y="414530"/>
                </a:lnTo>
                <a:lnTo>
                  <a:pt x="2482615" y="425850"/>
                </a:lnTo>
                <a:lnTo>
                  <a:pt x="2471295" y="433483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124758" y="2511131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683931" y="1558150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16" y="1264335"/>
                </a:moveTo>
                <a:lnTo>
                  <a:pt x="35610" y="1264335"/>
                </a:lnTo>
                <a:lnTo>
                  <a:pt x="21752" y="1261536"/>
                </a:lnTo>
                <a:lnTo>
                  <a:pt x="10433" y="1253902"/>
                </a:lnTo>
                <a:lnTo>
                  <a:pt x="2799" y="1242583"/>
                </a:lnTo>
                <a:lnTo>
                  <a:pt x="0" y="122872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2635516" y="0"/>
                </a:lnTo>
                <a:lnTo>
                  <a:pt x="2649374" y="2801"/>
                </a:lnTo>
                <a:lnTo>
                  <a:pt x="2660694" y="10439"/>
                </a:lnTo>
                <a:lnTo>
                  <a:pt x="2668327" y="21763"/>
                </a:lnTo>
                <a:lnTo>
                  <a:pt x="2671127" y="35623"/>
                </a:lnTo>
                <a:lnTo>
                  <a:pt x="2671127" y="1228725"/>
                </a:lnTo>
                <a:lnTo>
                  <a:pt x="2668327" y="1242583"/>
                </a:lnTo>
                <a:lnTo>
                  <a:pt x="2660694" y="1253902"/>
                </a:lnTo>
                <a:lnTo>
                  <a:pt x="2649374" y="1261536"/>
                </a:lnTo>
                <a:lnTo>
                  <a:pt x="2635516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054089" y="1772121"/>
            <a:ext cx="190881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사용가능한 </a:t>
            </a: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아이디</a:t>
            </a:r>
            <a:r>
              <a:rPr sz="1400" spc="-3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Malgun Gothic"/>
                <a:cs typeface="Malgun Gothic"/>
              </a:rPr>
              <a:t>입니다.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64068" y="2341689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80">
                <a:moveTo>
                  <a:pt x="2457437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37" y="0"/>
                </a:lnTo>
                <a:lnTo>
                  <a:pt x="2471295" y="2799"/>
                </a:lnTo>
                <a:lnTo>
                  <a:pt x="2482615" y="10433"/>
                </a:lnTo>
                <a:lnTo>
                  <a:pt x="2490248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8" y="414519"/>
                </a:lnTo>
                <a:lnTo>
                  <a:pt x="2482615" y="425843"/>
                </a:lnTo>
                <a:lnTo>
                  <a:pt x="2471295" y="433481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73233" y="2448805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75029" y="2964942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04" y="1264335"/>
                </a:moveTo>
                <a:lnTo>
                  <a:pt x="35610" y="1264335"/>
                </a:lnTo>
                <a:lnTo>
                  <a:pt x="21752" y="1261536"/>
                </a:lnTo>
                <a:lnTo>
                  <a:pt x="10433" y="1253902"/>
                </a:lnTo>
                <a:lnTo>
                  <a:pt x="2799" y="1242583"/>
                </a:lnTo>
                <a:lnTo>
                  <a:pt x="0" y="1228724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2635504" y="0"/>
                </a:lnTo>
                <a:lnTo>
                  <a:pt x="2649364" y="2801"/>
                </a:lnTo>
                <a:lnTo>
                  <a:pt x="2660688" y="10439"/>
                </a:lnTo>
                <a:lnTo>
                  <a:pt x="2668325" y="21763"/>
                </a:lnTo>
                <a:lnTo>
                  <a:pt x="2671127" y="35623"/>
                </a:lnTo>
                <a:lnTo>
                  <a:pt x="2671127" y="1228724"/>
                </a:lnTo>
                <a:lnTo>
                  <a:pt x="2668325" y="1242583"/>
                </a:lnTo>
                <a:lnTo>
                  <a:pt x="2660688" y="1253902"/>
                </a:lnTo>
                <a:lnTo>
                  <a:pt x="2649364" y="1261536"/>
                </a:lnTo>
                <a:lnTo>
                  <a:pt x="2635504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258875" y="3187815"/>
            <a:ext cx="150622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비밀번호</a:t>
            </a:r>
            <a:r>
              <a:rPr sz="1400" spc="-3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입력방식이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30105" y="3437120"/>
            <a:ext cx="139255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올바르지</a:t>
            </a:r>
            <a:r>
              <a:rPr sz="1400" spc="-3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Malgun Gothic"/>
                <a:cs typeface="Malgun Gothic"/>
              </a:rPr>
              <a:t>않습니다.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64068" y="3748481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79">
                <a:moveTo>
                  <a:pt x="2457437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37" y="0"/>
                </a:lnTo>
                <a:lnTo>
                  <a:pt x="2471295" y="2799"/>
                </a:lnTo>
                <a:lnTo>
                  <a:pt x="2482615" y="10433"/>
                </a:lnTo>
                <a:lnTo>
                  <a:pt x="2490248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8" y="414519"/>
                </a:lnTo>
                <a:lnTo>
                  <a:pt x="2482615" y="425843"/>
                </a:lnTo>
                <a:lnTo>
                  <a:pt x="2471295" y="433481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873233" y="3855596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745697" y="2956039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04" y="1264335"/>
                </a:moveTo>
                <a:lnTo>
                  <a:pt x="35610" y="1264335"/>
                </a:lnTo>
                <a:lnTo>
                  <a:pt x="21752" y="1261536"/>
                </a:lnTo>
                <a:lnTo>
                  <a:pt x="10433" y="1253902"/>
                </a:lnTo>
                <a:lnTo>
                  <a:pt x="2799" y="1242583"/>
                </a:lnTo>
                <a:lnTo>
                  <a:pt x="0" y="122872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2635504" y="0"/>
                </a:lnTo>
                <a:lnTo>
                  <a:pt x="2649364" y="2801"/>
                </a:lnTo>
                <a:lnTo>
                  <a:pt x="2660688" y="10439"/>
                </a:lnTo>
                <a:lnTo>
                  <a:pt x="2668325" y="21763"/>
                </a:lnTo>
                <a:lnTo>
                  <a:pt x="2671127" y="35623"/>
                </a:lnTo>
                <a:lnTo>
                  <a:pt x="2671127" y="1228725"/>
                </a:lnTo>
                <a:lnTo>
                  <a:pt x="2668325" y="1242583"/>
                </a:lnTo>
                <a:lnTo>
                  <a:pt x="2660688" y="1253902"/>
                </a:lnTo>
                <a:lnTo>
                  <a:pt x="2649364" y="1261536"/>
                </a:lnTo>
                <a:lnTo>
                  <a:pt x="2635504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329544" y="3178912"/>
            <a:ext cx="150622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비밀번호와</a:t>
            </a:r>
            <a:r>
              <a:rPr sz="1400" spc="-3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입력값이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21309" y="3428217"/>
            <a:ext cx="71564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다릅니다</a:t>
            </a:r>
            <a:r>
              <a:rPr sz="1400" spc="8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834737" y="3739578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79">
                <a:moveTo>
                  <a:pt x="2457424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24" y="0"/>
                </a:lnTo>
                <a:lnTo>
                  <a:pt x="2471284" y="2799"/>
                </a:lnTo>
                <a:lnTo>
                  <a:pt x="2482608" y="10433"/>
                </a:lnTo>
                <a:lnTo>
                  <a:pt x="2490246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6" y="414519"/>
                </a:lnTo>
                <a:lnTo>
                  <a:pt x="2482608" y="425843"/>
                </a:lnTo>
                <a:lnTo>
                  <a:pt x="2471284" y="433481"/>
                </a:lnTo>
                <a:lnTo>
                  <a:pt x="2457424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943903" y="3846693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45697" y="4469676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04" y="1264335"/>
                </a:moveTo>
                <a:lnTo>
                  <a:pt x="35610" y="1264335"/>
                </a:lnTo>
                <a:lnTo>
                  <a:pt x="21752" y="1261536"/>
                </a:lnTo>
                <a:lnTo>
                  <a:pt x="10433" y="1253902"/>
                </a:lnTo>
                <a:lnTo>
                  <a:pt x="2799" y="1242583"/>
                </a:lnTo>
                <a:lnTo>
                  <a:pt x="0" y="1228725"/>
                </a:lnTo>
                <a:lnTo>
                  <a:pt x="0" y="35623"/>
                </a:lnTo>
                <a:lnTo>
                  <a:pt x="2799" y="21763"/>
                </a:lnTo>
                <a:lnTo>
                  <a:pt x="10433" y="10439"/>
                </a:lnTo>
                <a:lnTo>
                  <a:pt x="21752" y="2801"/>
                </a:lnTo>
                <a:lnTo>
                  <a:pt x="35610" y="0"/>
                </a:lnTo>
                <a:lnTo>
                  <a:pt x="2635504" y="0"/>
                </a:lnTo>
                <a:lnTo>
                  <a:pt x="2649364" y="2801"/>
                </a:lnTo>
                <a:lnTo>
                  <a:pt x="2660688" y="10439"/>
                </a:lnTo>
                <a:lnTo>
                  <a:pt x="2668325" y="21763"/>
                </a:lnTo>
                <a:lnTo>
                  <a:pt x="2671127" y="35623"/>
                </a:lnTo>
                <a:lnTo>
                  <a:pt x="2671127" y="1228725"/>
                </a:lnTo>
                <a:lnTo>
                  <a:pt x="2668325" y="1242583"/>
                </a:lnTo>
                <a:lnTo>
                  <a:pt x="2660688" y="1253902"/>
                </a:lnTo>
                <a:lnTo>
                  <a:pt x="2649364" y="1261536"/>
                </a:lnTo>
                <a:lnTo>
                  <a:pt x="2635504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302833" y="4692548"/>
            <a:ext cx="155257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이메일을</a:t>
            </a:r>
            <a:r>
              <a:rPr sz="1400" spc="-3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Malgun Gothic"/>
                <a:cs typeface="Malgun Gothic"/>
              </a:rPr>
              <a:t>입력하세요.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834737" y="5253215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79">
                <a:moveTo>
                  <a:pt x="2457424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24" y="0"/>
                </a:lnTo>
                <a:lnTo>
                  <a:pt x="2471284" y="2799"/>
                </a:lnTo>
                <a:lnTo>
                  <a:pt x="2482608" y="10433"/>
                </a:lnTo>
                <a:lnTo>
                  <a:pt x="2490246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6" y="414519"/>
                </a:lnTo>
                <a:lnTo>
                  <a:pt x="2482608" y="425843"/>
                </a:lnTo>
                <a:lnTo>
                  <a:pt x="2471284" y="433481"/>
                </a:lnTo>
                <a:lnTo>
                  <a:pt x="2457424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43903" y="5360329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692834" y="4469676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16" y="1264335"/>
                </a:moveTo>
                <a:lnTo>
                  <a:pt x="35623" y="1264335"/>
                </a:lnTo>
                <a:lnTo>
                  <a:pt x="21763" y="1261536"/>
                </a:lnTo>
                <a:lnTo>
                  <a:pt x="10439" y="1253902"/>
                </a:lnTo>
                <a:lnTo>
                  <a:pt x="2801" y="1242583"/>
                </a:lnTo>
                <a:lnTo>
                  <a:pt x="0" y="1228725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2635516" y="0"/>
                </a:lnTo>
                <a:lnTo>
                  <a:pt x="2649374" y="2801"/>
                </a:lnTo>
                <a:lnTo>
                  <a:pt x="2660694" y="10439"/>
                </a:lnTo>
                <a:lnTo>
                  <a:pt x="2668327" y="21763"/>
                </a:lnTo>
                <a:lnTo>
                  <a:pt x="2671127" y="35623"/>
                </a:lnTo>
                <a:lnTo>
                  <a:pt x="2671127" y="1228725"/>
                </a:lnTo>
                <a:lnTo>
                  <a:pt x="2668327" y="1242583"/>
                </a:lnTo>
                <a:lnTo>
                  <a:pt x="2660694" y="1253902"/>
                </a:lnTo>
                <a:lnTo>
                  <a:pt x="2649374" y="1261536"/>
                </a:lnTo>
                <a:lnTo>
                  <a:pt x="2635516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356817" y="4692548"/>
            <a:ext cx="134556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이름을</a:t>
            </a:r>
            <a:r>
              <a:rPr sz="1400" spc="-3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입력하세요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81873" y="5253215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79">
                <a:moveTo>
                  <a:pt x="2457437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37" y="0"/>
                </a:lnTo>
                <a:lnTo>
                  <a:pt x="2471295" y="2799"/>
                </a:lnTo>
                <a:lnTo>
                  <a:pt x="2482615" y="10433"/>
                </a:lnTo>
                <a:lnTo>
                  <a:pt x="2490248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8" y="414519"/>
                </a:lnTo>
                <a:lnTo>
                  <a:pt x="2482615" y="425843"/>
                </a:lnTo>
                <a:lnTo>
                  <a:pt x="2471295" y="433481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891041" y="5360329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621613" y="6054547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04" y="1264335"/>
                </a:moveTo>
                <a:lnTo>
                  <a:pt x="35610" y="1264335"/>
                </a:lnTo>
                <a:lnTo>
                  <a:pt x="21752" y="1261534"/>
                </a:lnTo>
                <a:lnTo>
                  <a:pt x="10433" y="1253896"/>
                </a:lnTo>
                <a:lnTo>
                  <a:pt x="2799" y="1242572"/>
                </a:lnTo>
                <a:lnTo>
                  <a:pt x="0" y="1228712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635504" y="0"/>
                </a:lnTo>
                <a:lnTo>
                  <a:pt x="2649362" y="2799"/>
                </a:lnTo>
                <a:lnTo>
                  <a:pt x="2660681" y="10433"/>
                </a:lnTo>
                <a:lnTo>
                  <a:pt x="2668315" y="21752"/>
                </a:lnTo>
                <a:lnTo>
                  <a:pt x="2671114" y="35610"/>
                </a:lnTo>
                <a:lnTo>
                  <a:pt x="2671114" y="1228712"/>
                </a:lnTo>
                <a:lnTo>
                  <a:pt x="2668315" y="1242572"/>
                </a:lnTo>
                <a:lnTo>
                  <a:pt x="2660681" y="1253896"/>
                </a:lnTo>
                <a:lnTo>
                  <a:pt x="2649362" y="1261534"/>
                </a:lnTo>
                <a:lnTo>
                  <a:pt x="2635504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285587" y="6277414"/>
            <a:ext cx="134556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35" dirty="0">
                <a:solidFill>
                  <a:srgbClr val="333333"/>
                </a:solidFill>
                <a:latin typeface="Malgun Gothic"/>
                <a:cs typeface="Malgun Gothic"/>
              </a:rPr>
              <a:t>주소를</a:t>
            </a:r>
            <a:r>
              <a:rPr sz="1400" spc="-3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입력하세요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10640" y="6838074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79">
                <a:moveTo>
                  <a:pt x="2457437" y="436283"/>
                </a:moveTo>
                <a:lnTo>
                  <a:pt x="35623" y="436283"/>
                </a:lnTo>
                <a:lnTo>
                  <a:pt x="21763" y="433483"/>
                </a:lnTo>
                <a:lnTo>
                  <a:pt x="10439" y="425850"/>
                </a:lnTo>
                <a:lnTo>
                  <a:pt x="2801" y="414530"/>
                </a:lnTo>
                <a:lnTo>
                  <a:pt x="0" y="400672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2457437" y="0"/>
                </a:lnTo>
                <a:lnTo>
                  <a:pt x="2471295" y="2801"/>
                </a:lnTo>
                <a:lnTo>
                  <a:pt x="2482615" y="10439"/>
                </a:lnTo>
                <a:lnTo>
                  <a:pt x="2490248" y="21763"/>
                </a:lnTo>
                <a:lnTo>
                  <a:pt x="2493048" y="35623"/>
                </a:lnTo>
                <a:lnTo>
                  <a:pt x="2493048" y="400672"/>
                </a:lnTo>
                <a:lnTo>
                  <a:pt x="2490248" y="414530"/>
                </a:lnTo>
                <a:lnTo>
                  <a:pt x="2482615" y="425850"/>
                </a:lnTo>
                <a:lnTo>
                  <a:pt x="2471295" y="433483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819811" y="6945194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00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514215"/>
          </a:xfrm>
          <a:custGeom>
            <a:avLst/>
            <a:gdLst/>
            <a:ahLst/>
            <a:cxnLst/>
            <a:rect l="l" t="t" r="r" b="b"/>
            <a:pathLst>
              <a:path h="4514215">
                <a:moveTo>
                  <a:pt x="0" y="0"/>
                </a:moveTo>
                <a:lnTo>
                  <a:pt x="0" y="4514202"/>
                </a:lnTo>
              </a:path>
            </a:pathLst>
          </a:custGeom>
          <a:ln w="317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88946" y="0"/>
            <a:ext cx="0" cy="4523105"/>
          </a:xfrm>
          <a:custGeom>
            <a:avLst/>
            <a:gdLst/>
            <a:ahLst/>
            <a:cxnLst/>
            <a:rect l="l" t="t" r="r" b="b"/>
            <a:pathLst>
              <a:path h="4523105">
                <a:moveTo>
                  <a:pt x="0" y="0"/>
                </a:moveTo>
                <a:lnTo>
                  <a:pt x="0" y="4523105"/>
                </a:lnTo>
              </a:path>
            </a:pathLst>
          </a:custGeom>
          <a:ln w="890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497820" cy="4621530"/>
          </a:xfrm>
          <a:custGeom>
            <a:avLst/>
            <a:gdLst/>
            <a:ahLst/>
            <a:cxnLst/>
            <a:rect l="l" t="t" r="r" b="b"/>
            <a:pathLst>
              <a:path w="10497820" h="4621530">
                <a:moveTo>
                  <a:pt x="0" y="0"/>
                </a:moveTo>
                <a:lnTo>
                  <a:pt x="10497515" y="0"/>
                </a:lnTo>
                <a:lnTo>
                  <a:pt x="10497515" y="4621012"/>
                </a:lnTo>
                <a:lnTo>
                  <a:pt x="0" y="4621012"/>
                </a:lnTo>
                <a:lnTo>
                  <a:pt x="0" y="0"/>
                </a:lnTo>
                <a:close/>
              </a:path>
            </a:pathLst>
          </a:custGeom>
          <a:solidFill>
            <a:srgbClr val="FB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0641" y="0"/>
            <a:ext cx="8485505" cy="3446145"/>
          </a:xfrm>
          <a:custGeom>
            <a:avLst/>
            <a:gdLst/>
            <a:ahLst/>
            <a:cxnLst/>
            <a:rect l="l" t="t" r="r" b="b"/>
            <a:pathLst>
              <a:path w="8485505" h="3446145">
                <a:moveTo>
                  <a:pt x="0" y="0"/>
                </a:moveTo>
                <a:lnTo>
                  <a:pt x="8485265" y="0"/>
                </a:lnTo>
                <a:lnTo>
                  <a:pt x="8485265" y="3445718"/>
                </a:lnTo>
                <a:lnTo>
                  <a:pt x="0" y="3445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97515" y="0"/>
            <a:ext cx="196215" cy="4434205"/>
          </a:xfrm>
          <a:custGeom>
            <a:avLst/>
            <a:gdLst/>
            <a:ahLst/>
            <a:cxnLst/>
            <a:rect l="l" t="t" r="r" b="b"/>
            <a:pathLst>
              <a:path w="196215" h="4434205">
                <a:moveTo>
                  <a:pt x="0" y="0"/>
                </a:moveTo>
                <a:lnTo>
                  <a:pt x="195878" y="0"/>
                </a:lnTo>
                <a:lnTo>
                  <a:pt x="195878" y="4434033"/>
                </a:lnTo>
                <a:lnTo>
                  <a:pt x="0" y="443403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7511" y="4434033"/>
            <a:ext cx="196215" cy="178435"/>
          </a:xfrm>
          <a:custGeom>
            <a:avLst/>
            <a:gdLst/>
            <a:ahLst/>
            <a:cxnLst/>
            <a:rect l="l" t="t" r="r" b="b"/>
            <a:pathLst>
              <a:path w="196215" h="178435">
                <a:moveTo>
                  <a:pt x="0" y="0"/>
                </a:moveTo>
                <a:lnTo>
                  <a:pt x="195882" y="0"/>
                </a:lnTo>
                <a:lnTo>
                  <a:pt x="195882" y="178074"/>
                </a:lnTo>
                <a:lnTo>
                  <a:pt x="0" y="17807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50283" y="4489716"/>
            <a:ext cx="90170" cy="56515"/>
          </a:xfrm>
          <a:custGeom>
            <a:avLst/>
            <a:gdLst/>
            <a:ahLst/>
            <a:cxnLst/>
            <a:rect l="l" t="t" r="r" b="b"/>
            <a:pathLst>
              <a:path w="90170" h="56514">
                <a:moveTo>
                  <a:pt x="87983" y="1955"/>
                </a:moveTo>
                <a:lnTo>
                  <a:pt x="2197" y="1955"/>
                </a:lnTo>
                <a:lnTo>
                  <a:pt x="3200" y="762"/>
                </a:lnTo>
                <a:lnTo>
                  <a:pt x="4622" y="0"/>
                </a:lnTo>
                <a:lnTo>
                  <a:pt x="85483" y="0"/>
                </a:lnTo>
                <a:lnTo>
                  <a:pt x="86893" y="723"/>
                </a:lnTo>
                <a:lnTo>
                  <a:pt x="87896" y="1892"/>
                </a:lnTo>
                <a:close/>
              </a:path>
              <a:path w="90170" h="56514">
                <a:moveTo>
                  <a:pt x="46799" y="56248"/>
                </a:moveTo>
                <a:lnTo>
                  <a:pt x="43281" y="56248"/>
                </a:lnTo>
                <a:lnTo>
                  <a:pt x="0" y="8267"/>
                </a:lnTo>
                <a:lnTo>
                  <a:pt x="0" y="4343"/>
                </a:lnTo>
                <a:lnTo>
                  <a:pt x="2171" y="1930"/>
                </a:lnTo>
                <a:lnTo>
                  <a:pt x="87983" y="1955"/>
                </a:lnTo>
                <a:lnTo>
                  <a:pt x="90131" y="4343"/>
                </a:lnTo>
                <a:lnTo>
                  <a:pt x="90131" y="8267"/>
                </a:lnTo>
                <a:lnTo>
                  <a:pt x="49098" y="53606"/>
                </a:lnTo>
                <a:lnTo>
                  <a:pt x="48971" y="53835"/>
                </a:lnTo>
                <a:lnTo>
                  <a:pt x="46799" y="56248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8986" y="0"/>
            <a:ext cx="1246505" cy="3161030"/>
          </a:xfrm>
          <a:custGeom>
            <a:avLst/>
            <a:gdLst/>
            <a:ahLst/>
            <a:cxnLst/>
            <a:rect l="l" t="t" r="r" b="b"/>
            <a:pathLst>
              <a:path w="1246505" h="3161030">
                <a:moveTo>
                  <a:pt x="0" y="0"/>
                </a:moveTo>
                <a:lnTo>
                  <a:pt x="1246517" y="0"/>
                </a:lnTo>
                <a:lnTo>
                  <a:pt x="1246517" y="3160798"/>
                </a:lnTo>
                <a:lnTo>
                  <a:pt x="0" y="3160798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4817" y="62326"/>
            <a:ext cx="5092941" cy="35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6764" y="164240"/>
            <a:ext cx="28016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5D5D5D"/>
                </a:solidFill>
                <a:latin typeface="Malgun Gothic"/>
                <a:cs typeface="Malgun Gothic"/>
              </a:rPr>
              <a:t>예)</a:t>
            </a:r>
            <a:r>
              <a:rPr sz="950" spc="-11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서울특별시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강남구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청담동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청담자이아파트</a:t>
            </a:r>
            <a:r>
              <a:rPr sz="950" spc="-12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6012호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139" y="142705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6791" y="498609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2139" y="685833"/>
            <a:ext cx="34861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6791" y="104173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914" y="1130776"/>
            <a:ext cx="1478013" cy="35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87860" y="1232689"/>
            <a:ext cx="6819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5D5D5D"/>
                </a:solidFill>
                <a:latin typeface="Malgun Gothic"/>
                <a:cs typeface="Malgun Gothic"/>
              </a:rPr>
              <a:t>0000-00-00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604" y="1228961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97888" y="1584868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5914" y="1673898"/>
            <a:ext cx="2671114" cy="356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87860" y="1775817"/>
            <a:ext cx="8959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5D5D5D"/>
                </a:solidFill>
                <a:latin typeface="Malgun Gothic"/>
                <a:cs typeface="Malgun Gothic"/>
              </a:rPr>
              <a:t>010-0000-0000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2700" y="1772089"/>
            <a:ext cx="66929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7888" y="2127997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5914" y="2217039"/>
            <a:ext cx="3151924" cy="3561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87860" y="2318945"/>
            <a:ext cx="11906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  <a:hlinkClick r:id="rId6"/>
              </a:rPr>
              <a:t>example@mail.com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1871" y="2315217"/>
            <a:ext cx="508634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1400" spc="-12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7888" y="2671125"/>
            <a:ext cx="6900545" cy="0"/>
          </a:xfrm>
          <a:custGeom>
            <a:avLst/>
            <a:gdLst/>
            <a:ahLst/>
            <a:cxnLst/>
            <a:rect l="l" t="t" r="r" b="b"/>
            <a:pathLst>
              <a:path w="6900545">
                <a:moveTo>
                  <a:pt x="0" y="0"/>
                </a:moveTo>
                <a:lnTo>
                  <a:pt x="6900399" y="0"/>
                </a:lnTo>
              </a:path>
            </a:pathLst>
          </a:custGeom>
          <a:ln w="8903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0565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4" y="7000"/>
                </a:lnTo>
                <a:lnTo>
                  <a:pt x="139706" y="17806"/>
                </a:lnTo>
                <a:lnTo>
                  <a:pt x="89039" y="17806"/>
                </a:lnTo>
                <a:lnTo>
                  <a:pt x="61321" y="23407"/>
                </a:lnTo>
                <a:lnTo>
                  <a:pt x="38677" y="38677"/>
                </a:lnTo>
                <a:lnTo>
                  <a:pt x="23406" y="61319"/>
                </a:lnTo>
                <a:lnTo>
                  <a:pt x="17805" y="89037"/>
                </a:lnTo>
                <a:lnTo>
                  <a:pt x="23406" y="116754"/>
                </a:lnTo>
                <a:lnTo>
                  <a:pt x="38677" y="139396"/>
                </a:lnTo>
                <a:lnTo>
                  <a:pt x="61321" y="154666"/>
                </a:lnTo>
                <a:lnTo>
                  <a:pt x="89039" y="160266"/>
                </a:lnTo>
                <a:lnTo>
                  <a:pt x="139708" y="160266"/>
                </a:lnTo>
                <a:lnTo>
                  <a:pt x="123684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08" y="160266"/>
                </a:moveTo>
                <a:lnTo>
                  <a:pt x="89039" y="160266"/>
                </a:lnTo>
                <a:lnTo>
                  <a:pt x="116755" y="154666"/>
                </a:lnTo>
                <a:lnTo>
                  <a:pt x="139395" y="139396"/>
                </a:lnTo>
                <a:lnTo>
                  <a:pt x="154662" y="116754"/>
                </a:lnTo>
                <a:lnTo>
                  <a:pt x="160261" y="89037"/>
                </a:lnTo>
                <a:lnTo>
                  <a:pt x="154662" y="61319"/>
                </a:lnTo>
                <a:lnTo>
                  <a:pt x="139395" y="38677"/>
                </a:lnTo>
                <a:lnTo>
                  <a:pt x="116755" y="23407"/>
                </a:lnTo>
                <a:lnTo>
                  <a:pt x="89039" y="17806"/>
                </a:lnTo>
                <a:lnTo>
                  <a:pt x="139706" y="17806"/>
                </a:lnTo>
                <a:lnTo>
                  <a:pt x="151984" y="26087"/>
                </a:lnTo>
                <a:lnTo>
                  <a:pt x="171067" y="54390"/>
                </a:lnTo>
                <a:lnTo>
                  <a:pt x="178066" y="89037"/>
                </a:lnTo>
                <a:lnTo>
                  <a:pt x="171067" y="123683"/>
                </a:lnTo>
                <a:lnTo>
                  <a:pt x="151984" y="151986"/>
                </a:lnTo>
                <a:lnTo>
                  <a:pt x="139708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5079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26" y="89037"/>
                </a:moveTo>
                <a:lnTo>
                  <a:pt x="27201" y="85536"/>
                </a:lnTo>
                <a:lnTo>
                  <a:pt x="13047" y="75992"/>
                </a:lnTo>
                <a:lnTo>
                  <a:pt x="3501" y="61840"/>
                </a:lnTo>
                <a:lnTo>
                  <a:pt x="0" y="44518"/>
                </a:lnTo>
                <a:lnTo>
                  <a:pt x="3501" y="27196"/>
                </a:lnTo>
                <a:lnTo>
                  <a:pt x="13047" y="13044"/>
                </a:lnTo>
                <a:lnTo>
                  <a:pt x="27201" y="3500"/>
                </a:lnTo>
                <a:lnTo>
                  <a:pt x="44526" y="0"/>
                </a:lnTo>
                <a:lnTo>
                  <a:pt x="61848" y="3500"/>
                </a:lnTo>
                <a:lnTo>
                  <a:pt x="75998" y="13044"/>
                </a:lnTo>
                <a:lnTo>
                  <a:pt x="85540" y="27196"/>
                </a:lnTo>
                <a:lnTo>
                  <a:pt x="89039" y="44518"/>
                </a:lnTo>
                <a:lnTo>
                  <a:pt x="85540" y="61840"/>
                </a:lnTo>
                <a:lnTo>
                  <a:pt x="75998" y="75992"/>
                </a:lnTo>
                <a:lnTo>
                  <a:pt x="61848" y="85536"/>
                </a:lnTo>
                <a:lnTo>
                  <a:pt x="44526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72780" y="688318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9649" y="6766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4">
                <a:moveTo>
                  <a:pt x="89039" y="178074"/>
                </a:moveTo>
                <a:lnTo>
                  <a:pt x="54392" y="171073"/>
                </a:lnTo>
                <a:lnTo>
                  <a:pt x="26088" y="151986"/>
                </a:lnTo>
                <a:lnTo>
                  <a:pt x="7000" y="123683"/>
                </a:lnTo>
                <a:lnTo>
                  <a:pt x="0" y="89037"/>
                </a:lnTo>
                <a:lnTo>
                  <a:pt x="7000" y="54390"/>
                </a:lnTo>
                <a:lnTo>
                  <a:pt x="26088" y="26087"/>
                </a:lnTo>
                <a:lnTo>
                  <a:pt x="54392" y="7000"/>
                </a:lnTo>
                <a:lnTo>
                  <a:pt x="89039" y="0"/>
                </a:lnTo>
                <a:lnTo>
                  <a:pt x="123686" y="7000"/>
                </a:lnTo>
                <a:lnTo>
                  <a:pt x="139710" y="17806"/>
                </a:lnTo>
                <a:lnTo>
                  <a:pt x="89039" y="17806"/>
                </a:lnTo>
                <a:lnTo>
                  <a:pt x="61323" y="23407"/>
                </a:lnTo>
                <a:lnTo>
                  <a:pt x="38684" y="38677"/>
                </a:lnTo>
                <a:lnTo>
                  <a:pt x="23417" y="61319"/>
                </a:lnTo>
                <a:lnTo>
                  <a:pt x="17818" y="89037"/>
                </a:lnTo>
                <a:lnTo>
                  <a:pt x="23417" y="116754"/>
                </a:lnTo>
                <a:lnTo>
                  <a:pt x="38684" y="139396"/>
                </a:lnTo>
                <a:lnTo>
                  <a:pt x="61323" y="154666"/>
                </a:lnTo>
                <a:lnTo>
                  <a:pt x="89039" y="160266"/>
                </a:lnTo>
                <a:lnTo>
                  <a:pt x="139712" y="160266"/>
                </a:lnTo>
                <a:lnTo>
                  <a:pt x="123686" y="171073"/>
                </a:lnTo>
                <a:lnTo>
                  <a:pt x="89039" y="178074"/>
                </a:lnTo>
                <a:close/>
              </a:path>
              <a:path w="178435" h="178434">
                <a:moveTo>
                  <a:pt x="139712" y="160266"/>
                </a:moveTo>
                <a:lnTo>
                  <a:pt x="89039" y="160266"/>
                </a:lnTo>
                <a:lnTo>
                  <a:pt x="116757" y="154666"/>
                </a:lnTo>
                <a:lnTo>
                  <a:pt x="139401" y="139396"/>
                </a:lnTo>
                <a:lnTo>
                  <a:pt x="154672" y="116754"/>
                </a:lnTo>
                <a:lnTo>
                  <a:pt x="160274" y="89037"/>
                </a:lnTo>
                <a:lnTo>
                  <a:pt x="154672" y="61319"/>
                </a:lnTo>
                <a:lnTo>
                  <a:pt x="139401" y="38677"/>
                </a:lnTo>
                <a:lnTo>
                  <a:pt x="116757" y="23407"/>
                </a:lnTo>
                <a:lnTo>
                  <a:pt x="89039" y="17806"/>
                </a:lnTo>
                <a:lnTo>
                  <a:pt x="139710" y="17806"/>
                </a:lnTo>
                <a:lnTo>
                  <a:pt x="151990" y="26087"/>
                </a:lnTo>
                <a:lnTo>
                  <a:pt x="171078" y="54390"/>
                </a:lnTo>
                <a:lnTo>
                  <a:pt x="178079" y="89037"/>
                </a:lnTo>
                <a:lnTo>
                  <a:pt x="171078" y="123683"/>
                </a:lnTo>
                <a:lnTo>
                  <a:pt x="151990" y="151986"/>
                </a:lnTo>
                <a:lnTo>
                  <a:pt x="139712" y="16026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4175" y="7212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44513" y="89037"/>
                </a:moveTo>
                <a:lnTo>
                  <a:pt x="27190" y="85536"/>
                </a:lnTo>
                <a:lnTo>
                  <a:pt x="13041" y="75992"/>
                </a:lnTo>
                <a:lnTo>
                  <a:pt x="3499" y="61840"/>
                </a:lnTo>
                <a:lnTo>
                  <a:pt x="0" y="44518"/>
                </a:lnTo>
                <a:lnTo>
                  <a:pt x="3499" y="27196"/>
                </a:lnTo>
                <a:lnTo>
                  <a:pt x="13041" y="13044"/>
                </a:lnTo>
                <a:lnTo>
                  <a:pt x="27190" y="3500"/>
                </a:lnTo>
                <a:lnTo>
                  <a:pt x="44513" y="0"/>
                </a:lnTo>
                <a:lnTo>
                  <a:pt x="61838" y="3500"/>
                </a:lnTo>
                <a:lnTo>
                  <a:pt x="75992" y="13044"/>
                </a:lnTo>
                <a:lnTo>
                  <a:pt x="85538" y="27196"/>
                </a:lnTo>
                <a:lnTo>
                  <a:pt x="89039" y="44518"/>
                </a:lnTo>
                <a:lnTo>
                  <a:pt x="85538" y="61840"/>
                </a:lnTo>
                <a:lnTo>
                  <a:pt x="75992" y="75992"/>
                </a:lnTo>
                <a:lnTo>
                  <a:pt x="61838" y="85536"/>
                </a:lnTo>
                <a:lnTo>
                  <a:pt x="44513" y="890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91870" y="688318"/>
            <a:ext cx="155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7919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10" y="356146"/>
                </a:lnTo>
                <a:lnTo>
                  <a:pt x="21752" y="353346"/>
                </a:lnTo>
                <a:lnTo>
                  <a:pt x="10433" y="345713"/>
                </a:lnTo>
                <a:lnTo>
                  <a:pt x="2799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854760" y="0"/>
                </a:lnTo>
                <a:lnTo>
                  <a:pt x="868618" y="2799"/>
                </a:lnTo>
                <a:lnTo>
                  <a:pt x="879938" y="10433"/>
                </a:lnTo>
                <a:lnTo>
                  <a:pt x="887572" y="21752"/>
                </a:lnTo>
                <a:lnTo>
                  <a:pt x="890371" y="35610"/>
                </a:lnTo>
                <a:lnTo>
                  <a:pt x="890371" y="320535"/>
                </a:lnTo>
                <a:lnTo>
                  <a:pt x="887572" y="334393"/>
                </a:lnTo>
                <a:lnTo>
                  <a:pt x="879938" y="345713"/>
                </a:lnTo>
                <a:lnTo>
                  <a:pt x="868618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76844" y="3751205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완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83313" y="3659441"/>
            <a:ext cx="890905" cy="356235"/>
          </a:xfrm>
          <a:custGeom>
            <a:avLst/>
            <a:gdLst/>
            <a:ahLst/>
            <a:cxnLst/>
            <a:rect l="l" t="t" r="r" b="b"/>
            <a:pathLst>
              <a:path w="890904" h="356235">
                <a:moveTo>
                  <a:pt x="854760" y="356146"/>
                </a:moveTo>
                <a:lnTo>
                  <a:pt x="35623" y="356146"/>
                </a:lnTo>
                <a:lnTo>
                  <a:pt x="21763" y="353346"/>
                </a:lnTo>
                <a:lnTo>
                  <a:pt x="10439" y="345713"/>
                </a:lnTo>
                <a:lnTo>
                  <a:pt x="2801" y="334393"/>
                </a:lnTo>
                <a:lnTo>
                  <a:pt x="0" y="320535"/>
                </a:lnTo>
                <a:lnTo>
                  <a:pt x="0" y="35610"/>
                </a:lnTo>
                <a:lnTo>
                  <a:pt x="2801" y="21752"/>
                </a:lnTo>
                <a:lnTo>
                  <a:pt x="10439" y="10433"/>
                </a:lnTo>
                <a:lnTo>
                  <a:pt x="21763" y="2799"/>
                </a:lnTo>
                <a:lnTo>
                  <a:pt x="35623" y="0"/>
                </a:lnTo>
                <a:lnTo>
                  <a:pt x="854760" y="0"/>
                </a:lnTo>
                <a:lnTo>
                  <a:pt x="868620" y="2799"/>
                </a:lnTo>
                <a:lnTo>
                  <a:pt x="879944" y="10433"/>
                </a:lnTo>
                <a:lnTo>
                  <a:pt x="887582" y="21752"/>
                </a:lnTo>
                <a:lnTo>
                  <a:pt x="890384" y="35610"/>
                </a:lnTo>
                <a:lnTo>
                  <a:pt x="890384" y="320535"/>
                </a:lnTo>
                <a:lnTo>
                  <a:pt x="887582" y="334393"/>
                </a:lnTo>
                <a:lnTo>
                  <a:pt x="879944" y="345713"/>
                </a:lnTo>
                <a:lnTo>
                  <a:pt x="868620" y="353346"/>
                </a:lnTo>
                <a:lnTo>
                  <a:pt x="854760" y="35614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82245" y="3751205"/>
            <a:ext cx="2895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1100" spc="-8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21613" y="231496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04" y="1264334"/>
                </a:moveTo>
                <a:lnTo>
                  <a:pt x="35610" y="1264334"/>
                </a:lnTo>
                <a:lnTo>
                  <a:pt x="21752" y="1261534"/>
                </a:lnTo>
                <a:lnTo>
                  <a:pt x="10433" y="1253901"/>
                </a:lnTo>
                <a:lnTo>
                  <a:pt x="2799" y="1242581"/>
                </a:lnTo>
                <a:lnTo>
                  <a:pt x="0" y="1228723"/>
                </a:lnTo>
                <a:lnTo>
                  <a:pt x="0" y="35615"/>
                </a:lnTo>
                <a:lnTo>
                  <a:pt x="2799" y="21757"/>
                </a:lnTo>
                <a:lnTo>
                  <a:pt x="10433" y="10435"/>
                </a:lnTo>
                <a:lnTo>
                  <a:pt x="21752" y="2800"/>
                </a:lnTo>
                <a:lnTo>
                  <a:pt x="35610" y="0"/>
                </a:lnTo>
                <a:lnTo>
                  <a:pt x="2635504" y="0"/>
                </a:lnTo>
                <a:lnTo>
                  <a:pt x="2649362" y="2800"/>
                </a:lnTo>
                <a:lnTo>
                  <a:pt x="2660681" y="10435"/>
                </a:lnTo>
                <a:lnTo>
                  <a:pt x="2668315" y="21757"/>
                </a:lnTo>
                <a:lnTo>
                  <a:pt x="2671114" y="35615"/>
                </a:lnTo>
                <a:lnTo>
                  <a:pt x="2671114" y="1228723"/>
                </a:lnTo>
                <a:lnTo>
                  <a:pt x="2668315" y="1242581"/>
                </a:lnTo>
                <a:lnTo>
                  <a:pt x="2660681" y="1253901"/>
                </a:lnTo>
                <a:lnTo>
                  <a:pt x="2649362" y="1261534"/>
                </a:lnTo>
                <a:lnTo>
                  <a:pt x="2635504" y="126433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25319" y="454335"/>
            <a:ext cx="1666239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생년월일을</a:t>
            </a:r>
            <a:r>
              <a:rPr sz="1400" spc="-2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입력하세요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10640" y="1015027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80">
                <a:moveTo>
                  <a:pt x="2457437" y="436278"/>
                </a:moveTo>
                <a:lnTo>
                  <a:pt x="35623" y="436278"/>
                </a:lnTo>
                <a:lnTo>
                  <a:pt x="21763" y="433478"/>
                </a:lnTo>
                <a:lnTo>
                  <a:pt x="10439" y="425844"/>
                </a:lnTo>
                <a:lnTo>
                  <a:pt x="2801" y="414525"/>
                </a:lnTo>
                <a:lnTo>
                  <a:pt x="0" y="400667"/>
                </a:lnTo>
                <a:lnTo>
                  <a:pt x="0" y="35614"/>
                </a:lnTo>
                <a:lnTo>
                  <a:pt x="2801" y="21755"/>
                </a:lnTo>
                <a:lnTo>
                  <a:pt x="10439" y="10434"/>
                </a:lnTo>
                <a:lnTo>
                  <a:pt x="21763" y="2800"/>
                </a:lnTo>
                <a:lnTo>
                  <a:pt x="35623" y="0"/>
                </a:lnTo>
                <a:lnTo>
                  <a:pt x="2457437" y="0"/>
                </a:lnTo>
                <a:lnTo>
                  <a:pt x="2471295" y="2800"/>
                </a:lnTo>
                <a:lnTo>
                  <a:pt x="2482615" y="10434"/>
                </a:lnTo>
                <a:lnTo>
                  <a:pt x="2490248" y="21755"/>
                </a:lnTo>
                <a:lnTo>
                  <a:pt x="2493048" y="35614"/>
                </a:lnTo>
                <a:lnTo>
                  <a:pt x="2493048" y="400667"/>
                </a:lnTo>
                <a:lnTo>
                  <a:pt x="2490248" y="414525"/>
                </a:lnTo>
                <a:lnTo>
                  <a:pt x="2482615" y="425844"/>
                </a:lnTo>
                <a:lnTo>
                  <a:pt x="2471295" y="433478"/>
                </a:lnTo>
                <a:lnTo>
                  <a:pt x="2457437" y="436278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19811" y="1122116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92834" y="1664995"/>
            <a:ext cx="2671445" cy="1264920"/>
          </a:xfrm>
          <a:custGeom>
            <a:avLst/>
            <a:gdLst/>
            <a:ahLst/>
            <a:cxnLst/>
            <a:rect l="l" t="t" r="r" b="b"/>
            <a:pathLst>
              <a:path w="2671445" h="1264920">
                <a:moveTo>
                  <a:pt x="2635516" y="1264335"/>
                </a:moveTo>
                <a:lnTo>
                  <a:pt x="35623" y="1264335"/>
                </a:lnTo>
                <a:lnTo>
                  <a:pt x="21763" y="1261536"/>
                </a:lnTo>
                <a:lnTo>
                  <a:pt x="10439" y="1253902"/>
                </a:lnTo>
                <a:lnTo>
                  <a:pt x="2801" y="1242583"/>
                </a:lnTo>
                <a:lnTo>
                  <a:pt x="0" y="1228725"/>
                </a:lnTo>
                <a:lnTo>
                  <a:pt x="0" y="35623"/>
                </a:lnTo>
                <a:lnTo>
                  <a:pt x="2801" y="21763"/>
                </a:lnTo>
                <a:lnTo>
                  <a:pt x="10439" y="10439"/>
                </a:lnTo>
                <a:lnTo>
                  <a:pt x="21763" y="2801"/>
                </a:lnTo>
                <a:lnTo>
                  <a:pt x="35623" y="0"/>
                </a:lnTo>
                <a:lnTo>
                  <a:pt x="2635516" y="0"/>
                </a:lnTo>
                <a:lnTo>
                  <a:pt x="2649374" y="2801"/>
                </a:lnTo>
                <a:lnTo>
                  <a:pt x="2660694" y="10439"/>
                </a:lnTo>
                <a:lnTo>
                  <a:pt x="2668327" y="21763"/>
                </a:lnTo>
                <a:lnTo>
                  <a:pt x="2671127" y="35623"/>
                </a:lnTo>
                <a:lnTo>
                  <a:pt x="2671127" y="1228725"/>
                </a:lnTo>
                <a:lnTo>
                  <a:pt x="2668327" y="1242583"/>
                </a:lnTo>
                <a:lnTo>
                  <a:pt x="2660694" y="1253902"/>
                </a:lnTo>
                <a:lnTo>
                  <a:pt x="2649374" y="1261536"/>
                </a:lnTo>
                <a:lnTo>
                  <a:pt x="2635516" y="126433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196549" y="1887838"/>
            <a:ext cx="1666239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전화번호를</a:t>
            </a:r>
            <a:r>
              <a:rPr sz="1400" spc="-2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Malgun Gothic"/>
                <a:cs typeface="Malgun Gothic"/>
              </a:rPr>
              <a:t>입력하세요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81873" y="2448534"/>
            <a:ext cx="2493645" cy="436880"/>
          </a:xfrm>
          <a:custGeom>
            <a:avLst/>
            <a:gdLst/>
            <a:ahLst/>
            <a:cxnLst/>
            <a:rect l="l" t="t" r="r" b="b"/>
            <a:pathLst>
              <a:path w="2493645" h="436880">
                <a:moveTo>
                  <a:pt x="2457437" y="436283"/>
                </a:moveTo>
                <a:lnTo>
                  <a:pt x="35610" y="436283"/>
                </a:lnTo>
                <a:lnTo>
                  <a:pt x="21752" y="433481"/>
                </a:lnTo>
                <a:lnTo>
                  <a:pt x="10433" y="425843"/>
                </a:lnTo>
                <a:lnTo>
                  <a:pt x="2799" y="414519"/>
                </a:lnTo>
                <a:lnTo>
                  <a:pt x="0" y="400659"/>
                </a:lnTo>
                <a:lnTo>
                  <a:pt x="0" y="35610"/>
                </a:lnTo>
                <a:lnTo>
                  <a:pt x="2799" y="21752"/>
                </a:lnTo>
                <a:lnTo>
                  <a:pt x="10433" y="10433"/>
                </a:lnTo>
                <a:lnTo>
                  <a:pt x="21752" y="2799"/>
                </a:lnTo>
                <a:lnTo>
                  <a:pt x="35610" y="0"/>
                </a:lnTo>
                <a:lnTo>
                  <a:pt x="2457437" y="0"/>
                </a:lnTo>
                <a:lnTo>
                  <a:pt x="2471295" y="2799"/>
                </a:lnTo>
                <a:lnTo>
                  <a:pt x="2482615" y="10433"/>
                </a:lnTo>
                <a:lnTo>
                  <a:pt x="2490248" y="21752"/>
                </a:lnTo>
                <a:lnTo>
                  <a:pt x="2493048" y="35610"/>
                </a:lnTo>
                <a:lnTo>
                  <a:pt x="2493048" y="400659"/>
                </a:lnTo>
                <a:lnTo>
                  <a:pt x="2490248" y="414519"/>
                </a:lnTo>
                <a:lnTo>
                  <a:pt x="2482615" y="425843"/>
                </a:lnTo>
                <a:lnTo>
                  <a:pt x="2471295" y="433481"/>
                </a:lnTo>
                <a:lnTo>
                  <a:pt x="2457437" y="4362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91041" y="2555619"/>
            <a:ext cx="27368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4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4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60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2739</Words>
  <Application>Microsoft Office PowerPoint</Application>
  <PresentationFormat>사용자 지정</PresentationFormat>
  <Paragraphs>1118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SEC</cp:lastModifiedBy>
  <cp:revision>12</cp:revision>
  <dcterms:created xsi:type="dcterms:W3CDTF">2016-09-11T16:14:38Z</dcterms:created>
  <dcterms:modified xsi:type="dcterms:W3CDTF">2016-09-13T06:36:03Z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2016-09-11T00:00:00Z</vt:filetime>
  </property>
  <property fmtid="{D5CDD505-2E9C-101B-9397-08002B2CF9AE}" pid="3" name="LastSaved">
    <vt:filetime>2016-09-11T00:00:00Z</vt:filetime>
  </property>
</Properties>
</file>