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7" r:id="rId25"/>
    <p:sldId id="285" r:id="rId26"/>
    <p:sldId id="286" r:id="rId27"/>
    <p:sldId id="270" r:id="rId28"/>
    <p:sldId id="271" r:id="rId29"/>
    <p:sldId id="273" r:id="rId30"/>
    <p:sldId id="274" r:id="rId31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0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6458" y="194104"/>
            <a:ext cx="1306195" cy="176530"/>
          </a:xfrm>
          <a:custGeom>
            <a:avLst/>
            <a:gdLst/>
            <a:ahLst/>
            <a:cxnLst/>
            <a:rect l="l" t="t" r="r" b="b"/>
            <a:pathLst>
              <a:path w="1306195" h="176529">
                <a:moveTo>
                  <a:pt x="1279329" y="176458"/>
                </a:moveTo>
                <a:lnTo>
                  <a:pt x="26468" y="176458"/>
                </a:lnTo>
                <a:lnTo>
                  <a:pt x="16168" y="174378"/>
                </a:lnTo>
                <a:lnTo>
                  <a:pt x="7755" y="168704"/>
                </a:lnTo>
                <a:lnTo>
                  <a:pt x="2081" y="160291"/>
                </a:lnTo>
                <a:lnTo>
                  <a:pt x="0" y="149990"/>
                </a:lnTo>
                <a:lnTo>
                  <a:pt x="0" y="26469"/>
                </a:lnTo>
                <a:lnTo>
                  <a:pt x="2081" y="16168"/>
                </a:lnTo>
                <a:lnTo>
                  <a:pt x="7755" y="7754"/>
                </a:lnTo>
                <a:lnTo>
                  <a:pt x="16168" y="2080"/>
                </a:lnTo>
                <a:lnTo>
                  <a:pt x="26468" y="0"/>
                </a:lnTo>
                <a:lnTo>
                  <a:pt x="1279329" y="0"/>
                </a:lnTo>
                <a:lnTo>
                  <a:pt x="1289626" y="2080"/>
                </a:lnTo>
                <a:lnTo>
                  <a:pt x="1298039" y="7754"/>
                </a:lnTo>
                <a:lnTo>
                  <a:pt x="1303714" y="16168"/>
                </a:lnTo>
                <a:lnTo>
                  <a:pt x="1305796" y="26469"/>
                </a:lnTo>
                <a:lnTo>
                  <a:pt x="1305796" y="149990"/>
                </a:lnTo>
                <a:lnTo>
                  <a:pt x="1303714" y="160291"/>
                </a:lnTo>
                <a:lnTo>
                  <a:pt x="1298039" y="168704"/>
                </a:lnTo>
                <a:lnTo>
                  <a:pt x="1289626" y="174378"/>
                </a:lnTo>
                <a:lnTo>
                  <a:pt x="1279329" y="17645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3.png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qweq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48"/>
            <a:ext cx="17424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</a:t>
            </a:r>
            <a:r>
              <a:rPr sz="900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로그인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925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60" y="467615"/>
            <a:ext cx="10596880" cy="5285105"/>
          </a:xfrm>
          <a:custGeom>
            <a:avLst/>
            <a:gdLst/>
            <a:ahLst/>
            <a:cxnLst/>
            <a:rect l="l" t="t" r="r" b="b"/>
            <a:pathLst>
              <a:path w="10596880" h="5285105">
                <a:moveTo>
                  <a:pt x="0" y="0"/>
                </a:moveTo>
                <a:lnTo>
                  <a:pt x="10596340" y="0"/>
                </a:lnTo>
                <a:lnTo>
                  <a:pt x="10596340" y="5284935"/>
                </a:lnTo>
                <a:lnTo>
                  <a:pt x="0" y="52849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3205" y="1005814"/>
            <a:ext cx="1032510" cy="864869"/>
          </a:xfrm>
          <a:custGeom>
            <a:avLst/>
            <a:gdLst/>
            <a:ahLst/>
            <a:cxnLst/>
            <a:rect l="l" t="t" r="r" b="b"/>
            <a:pathLst>
              <a:path w="1032510" h="864869">
                <a:moveTo>
                  <a:pt x="776427" y="864654"/>
                </a:moveTo>
                <a:lnTo>
                  <a:pt x="255866" y="864654"/>
                </a:lnTo>
                <a:lnTo>
                  <a:pt x="204322" y="860349"/>
                </a:lnTo>
                <a:lnTo>
                  <a:pt x="156303" y="848004"/>
                </a:lnTo>
                <a:lnTo>
                  <a:pt x="112842" y="828472"/>
                </a:lnTo>
                <a:lnTo>
                  <a:pt x="74969" y="802608"/>
                </a:lnTo>
                <a:lnTo>
                  <a:pt x="43717" y="771264"/>
                </a:lnTo>
                <a:lnTo>
                  <a:pt x="20117" y="735295"/>
                </a:lnTo>
                <a:lnTo>
                  <a:pt x="5201" y="695553"/>
                </a:lnTo>
                <a:lnTo>
                  <a:pt x="0" y="652894"/>
                </a:lnTo>
                <a:lnTo>
                  <a:pt x="0" y="211750"/>
                </a:lnTo>
                <a:lnTo>
                  <a:pt x="5201" y="169092"/>
                </a:lnTo>
                <a:lnTo>
                  <a:pt x="20117" y="129353"/>
                </a:lnTo>
                <a:lnTo>
                  <a:pt x="43717" y="93385"/>
                </a:lnTo>
                <a:lnTo>
                  <a:pt x="74969" y="62042"/>
                </a:lnTo>
                <a:lnTo>
                  <a:pt x="112842" y="36179"/>
                </a:lnTo>
                <a:lnTo>
                  <a:pt x="156303" y="16648"/>
                </a:lnTo>
                <a:lnTo>
                  <a:pt x="204322" y="4304"/>
                </a:lnTo>
                <a:lnTo>
                  <a:pt x="255866" y="0"/>
                </a:lnTo>
                <a:lnTo>
                  <a:pt x="776427" y="0"/>
                </a:lnTo>
                <a:lnTo>
                  <a:pt x="827971" y="4304"/>
                </a:lnTo>
                <a:lnTo>
                  <a:pt x="875988" y="16648"/>
                </a:lnTo>
                <a:lnTo>
                  <a:pt x="919447" y="36179"/>
                </a:lnTo>
                <a:lnTo>
                  <a:pt x="957318" y="62042"/>
                </a:lnTo>
                <a:lnTo>
                  <a:pt x="988567" y="93385"/>
                </a:lnTo>
                <a:lnTo>
                  <a:pt x="1012165" y="129353"/>
                </a:lnTo>
                <a:lnTo>
                  <a:pt x="1027080" y="169092"/>
                </a:lnTo>
                <a:lnTo>
                  <a:pt x="1032281" y="211750"/>
                </a:lnTo>
                <a:lnTo>
                  <a:pt x="1032281" y="652894"/>
                </a:lnTo>
                <a:lnTo>
                  <a:pt x="1027080" y="695553"/>
                </a:lnTo>
                <a:lnTo>
                  <a:pt x="1012165" y="735295"/>
                </a:lnTo>
                <a:lnTo>
                  <a:pt x="988567" y="771264"/>
                </a:lnTo>
                <a:lnTo>
                  <a:pt x="957318" y="802608"/>
                </a:lnTo>
                <a:lnTo>
                  <a:pt x="919447" y="828472"/>
                </a:lnTo>
                <a:lnTo>
                  <a:pt x="875988" y="848004"/>
                </a:lnTo>
                <a:lnTo>
                  <a:pt x="827971" y="860349"/>
                </a:lnTo>
                <a:lnTo>
                  <a:pt x="776427" y="86465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4454" y="2170441"/>
            <a:ext cx="3132455" cy="1932305"/>
          </a:xfrm>
          <a:custGeom>
            <a:avLst/>
            <a:gdLst/>
            <a:ahLst/>
            <a:cxnLst/>
            <a:rect l="l" t="t" r="r" b="b"/>
            <a:pathLst>
              <a:path w="3132454" h="1932304">
                <a:moveTo>
                  <a:pt x="0" y="0"/>
                </a:moveTo>
                <a:lnTo>
                  <a:pt x="3132140" y="0"/>
                </a:lnTo>
                <a:lnTo>
                  <a:pt x="3132140" y="1932222"/>
                </a:lnTo>
                <a:lnTo>
                  <a:pt x="0" y="193222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1433" y="1023461"/>
            <a:ext cx="855980" cy="838200"/>
          </a:xfrm>
          <a:custGeom>
            <a:avLst/>
            <a:gdLst/>
            <a:ahLst/>
            <a:cxnLst/>
            <a:rect l="l" t="t" r="r" b="b"/>
            <a:pathLst>
              <a:path w="855979" h="838200">
                <a:moveTo>
                  <a:pt x="432333" y="838180"/>
                </a:moveTo>
                <a:lnTo>
                  <a:pt x="423506" y="838180"/>
                </a:lnTo>
                <a:lnTo>
                  <a:pt x="374140" y="835389"/>
                </a:lnTo>
                <a:lnTo>
                  <a:pt x="326440" y="827222"/>
                </a:lnTo>
                <a:lnTo>
                  <a:pt x="280726" y="813993"/>
                </a:lnTo>
                <a:lnTo>
                  <a:pt x="237315" y="796011"/>
                </a:lnTo>
                <a:lnTo>
                  <a:pt x="196526" y="773591"/>
                </a:lnTo>
                <a:lnTo>
                  <a:pt x="158678" y="747043"/>
                </a:lnTo>
                <a:lnTo>
                  <a:pt x="124090" y="716680"/>
                </a:lnTo>
                <a:lnTo>
                  <a:pt x="93079" y="682812"/>
                </a:lnTo>
                <a:lnTo>
                  <a:pt x="65966" y="645754"/>
                </a:lnTo>
                <a:lnTo>
                  <a:pt x="43068" y="605815"/>
                </a:lnTo>
                <a:lnTo>
                  <a:pt x="24703" y="563308"/>
                </a:lnTo>
                <a:lnTo>
                  <a:pt x="11191" y="518546"/>
                </a:lnTo>
                <a:lnTo>
                  <a:pt x="2851" y="471839"/>
                </a:lnTo>
                <a:lnTo>
                  <a:pt x="0" y="423500"/>
                </a:lnTo>
                <a:lnTo>
                  <a:pt x="0" y="414674"/>
                </a:lnTo>
                <a:lnTo>
                  <a:pt x="2851" y="366336"/>
                </a:lnTo>
                <a:lnTo>
                  <a:pt x="11191" y="319630"/>
                </a:lnTo>
                <a:lnTo>
                  <a:pt x="24703" y="274869"/>
                </a:lnTo>
                <a:lnTo>
                  <a:pt x="43068" y="232363"/>
                </a:lnTo>
                <a:lnTo>
                  <a:pt x="65966" y="192425"/>
                </a:lnTo>
                <a:lnTo>
                  <a:pt x="93079" y="155366"/>
                </a:lnTo>
                <a:lnTo>
                  <a:pt x="124090" y="121500"/>
                </a:lnTo>
                <a:lnTo>
                  <a:pt x="158678" y="91136"/>
                </a:lnTo>
                <a:lnTo>
                  <a:pt x="196526" y="64589"/>
                </a:lnTo>
                <a:lnTo>
                  <a:pt x="237315" y="42168"/>
                </a:lnTo>
                <a:lnTo>
                  <a:pt x="280726" y="24187"/>
                </a:lnTo>
                <a:lnTo>
                  <a:pt x="326440" y="10958"/>
                </a:lnTo>
                <a:lnTo>
                  <a:pt x="374140" y="2791"/>
                </a:lnTo>
                <a:lnTo>
                  <a:pt x="423506" y="0"/>
                </a:lnTo>
                <a:lnTo>
                  <a:pt x="432333" y="0"/>
                </a:lnTo>
                <a:lnTo>
                  <a:pt x="481699" y="2791"/>
                </a:lnTo>
                <a:lnTo>
                  <a:pt x="529398" y="10958"/>
                </a:lnTo>
                <a:lnTo>
                  <a:pt x="575112" y="24187"/>
                </a:lnTo>
                <a:lnTo>
                  <a:pt x="618522" y="42168"/>
                </a:lnTo>
                <a:lnTo>
                  <a:pt x="659310" y="64589"/>
                </a:lnTo>
                <a:lnTo>
                  <a:pt x="697156" y="91136"/>
                </a:lnTo>
                <a:lnTo>
                  <a:pt x="731743" y="121500"/>
                </a:lnTo>
                <a:lnTo>
                  <a:pt x="762752" y="155366"/>
                </a:lnTo>
                <a:lnTo>
                  <a:pt x="789865" y="192425"/>
                </a:lnTo>
                <a:lnTo>
                  <a:pt x="812762" y="232363"/>
                </a:lnTo>
                <a:lnTo>
                  <a:pt x="831125" y="274869"/>
                </a:lnTo>
                <a:lnTo>
                  <a:pt x="844636" y="319630"/>
                </a:lnTo>
                <a:lnTo>
                  <a:pt x="852976" y="366336"/>
                </a:lnTo>
                <a:lnTo>
                  <a:pt x="855827" y="414674"/>
                </a:lnTo>
                <a:lnTo>
                  <a:pt x="855827" y="423500"/>
                </a:lnTo>
                <a:lnTo>
                  <a:pt x="852976" y="471839"/>
                </a:lnTo>
                <a:lnTo>
                  <a:pt x="844636" y="518546"/>
                </a:lnTo>
                <a:lnTo>
                  <a:pt x="831125" y="563308"/>
                </a:lnTo>
                <a:lnTo>
                  <a:pt x="812762" y="605815"/>
                </a:lnTo>
                <a:lnTo>
                  <a:pt x="789865" y="645754"/>
                </a:lnTo>
                <a:lnTo>
                  <a:pt x="762752" y="682812"/>
                </a:lnTo>
                <a:lnTo>
                  <a:pt x="731743" y="716680"/>
                </a:lnTo>
                <a:lnTo>
                  <a:pt x="697156" y="747043"/>
                </a:lnTo>
                <a:lnTo>
                  <a:pt x="659310" y="773591"/>
                </a:lnTo>
                <a:lnTo>
                  <a:pt x="618522" y="796011"/>
                </a:lnTo>
                <a:lnTo>
                  <a:pt x="575112" y="813993"/>
                </a:lnTo>
                <a:lnTo>
                  <a:pt x="529398" y="827222"/>
                </a:lnTo>
                <a:lnTo>
                  <a:pt x="481699" y="835389"/>
                </a:lnTo>
                <a:lnTo>
                  <a:pt x="432333" y="83818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787" y="1155857"/>
            <a:ext cx="562610" cy="556895"/>
          </a:xfrm>
          <a:custGeom>
            <a:avLst/>
            <a:gdLst/>
            <a:ahLst/>
            <a:cxnLst/>
            <a:rect l="l" t="t" r="r" b="b"/>
            <a:pathLst>
              <a:path w="562610" h="556894">
                <a:moveTo>
                  <a:pt x="10858" y="556661"/>
                </a:moveTo>
                <a:lnTo>
                  <a:pt x="6654" y="555492"/>
                </a:lnTo>
                <a:lnTo>
                  <a:pt x="2476" y="554248"/>
                </a:lnTo>
                <a:lnTo>
                  <a:pt x="0" y="549498"/>
                </a:lnTo>
                <a:lnTo>
                  <a:pt x="1117" y="544837"/>
                </a:lnTo>
                <a:lnTo>
                  <a:pt x="24055" y="497283"/>
                </a:lnTo>
                <a:lnTo>
                  <a:pt x="59421" y="466637"/>
                </a:lnTo>
                <a:lnTo>
                  <a:pt x="98776" y="448411"/>
                </a:lnTo>
                <a:lnTo>
                  <a:pt x="149948" y="433801"/>
                </a:lnTo>
                <a:lnTo>
                  <a:pt x="153720" y="431972"/>
                </a:lnTo>
                <a:lnTo>
                  <a:pt x="173538" y="420057"/>
                </a:lnTo>
                <a:lnTo>
                  <a:pt x="189095" y="405413"/>
                </a:lnTo>
                <a:lnTo>
                  <a:pt x="200353" y="388088"/>
                </a:lnTo>
                <a:lnTo>
                  <a:pt x="207276" y="368129"/>
                </a:lnTo>
                <a:lnTo>
                  <a:pt x="190465" y="348496"/>
                </a:lnTo>
                <a:lnTo>
                  <a:pt x="175363" y="325561"/>
                </a:lnTo>
                <a:lnTo>
                  <a:pt x="162272" y="299837"/>
                </a:lnTo>
                <a:lnTo>
                  <a:pt x="151498" y="271838"/>
                </a:lnTo>
                <a:lnTo>
                  <a:pt x="139240" y="254645"/>
                </a:lnTo>
                <a:lnTo>
                  <a:pt x="130178" y="237257"/>
                </a:lnTo>
                <a:lnTo>
                  <a:pt x="124559" y="220244"/>
                </a:lnTo>
                <a:lnTo>
                  <a:pt x="122634" y="204134"/>
                </a:lnTo>
                <a:lnTo>
                  <a:pt x="123564" y="194067"/>
                </a:lnTo>
                <a:lnTo>
                  <a:pt x="126353" y="185116"/>
                </a:lnTo>
                <a:lnTo>
                  <a:pt x="130984" y="177337"/>
                </a:lnTo>
                <a:lnTo>
                  <a:pt x="137439" y="170746"/>
                </a:lnTo>
                <a:lnTo>
                  <a:pt x="147291" y="116300"/>
                </a:lnTo>
                <a:lnTo>
                  <a:pt x="168825" y="69449"/>
                </a:lnTo>
                <a:lnTo>
                  <a:pt x="199925" y="32748"/>
                </a:lnTo>
                <a:lnTo>
                  <a:pt x="238479" y="8747"/>
                </a:lnTo>
                <a:lnTo>
                  <a:pt x="282371" y="0"/>
                </a:lnTo>
                <a:lnTo>
                  <a:pt x="284708" y="34"/>
                </a:lnTo>
                <a:lnTo>
                  <a:pt x="329253" y="9386"/>
                </a:lnTo>
                <a:lnTo>
                  <a:pt x="341650" y="17317"/>
                </a:lnTo>
                <a:lnTo>
                  <a:pt x="283032" y="17317"/>
                </a:lnTo>
                <a:lnTo>
                  <a:pt x="243023" y="25489"/>
                </a:lnTo>
                <a:lnTo>
                  <a:pt x="208055" y="47852"/>
                </a:lnTo>
                <a:lnTo>
                  <a:pt x="180074" y="81987"/>
                </a:lnTo>
                <a:lnTo>
                  <a:pt x="161026" y="125476"/>
                </a:lnTo>
                <a:lnTo>
                  <a:pt x="152857" y="175902"/>
                </a:lnTo>
                <a:lnTo>
                  <a:pt x="152755" y="178823"/>
                </a:lnTo>
                <a:lnTo>
                  <a:pt x="151320" y="181477"/>
                </a:lnTo>
                <a:lnTo>
                  <a:pt x="141604" y="187904"/>
                </a:lnTo>
                <a:lnTo>
                  <a:pt x="138290" y="194419"/>
                </a:lnTo>
                <a:lnTo>
                  <a:pt x="138295" y="204172"/>
                </a:lnTo>
                <a:lnTo>
                  <a:pt x="153147" y="246420"/>
                </a:lnTo>
                <a:lnTo>
                  <a:pt x="164820" y="262224"/>
                </a:lnTo>
                <a:lnTo>
                  <a:pt x="165366" y="263227"/>
                </a:lnTo>
                <a:lnTo>
                  <a:pt x="189282" y="317428"/>
                </a:lnTo>
                <a:lnTo>
                  <a:pt x="221018" y="358401"/>
                </a:lnTo>
                <a:lnTo>
                  <a:pt x="223151" y="360446"/>
                </a:lnTo>
                <a:lnTo>
                  <a:pt x="224142" y="363570"/>
                </a:lnTo>
                <a:lnTo>
                  <a:pt x="206914" y="408652"/>
                </a:lnTo>
                <a:lnTo>
                  <a:pt x="159969" y="447885"/>
                </a:lnTo>
                <a:lnTo>
                  <a:pt x="137325" y="454947"/>
                </a:lnTo>
                <a:lnTo>
                  <a:pt x="104118" y="464676"/>
                </a:lnTo>
                <a:lnTo>
                  <a:pt x="68127" y="480996"/>
                </a:lnTo>
                <a:lnTo>
                  <a:pt x="36467" y="507891"/>
                </a:lnTo>
                <a:lnTo>
                  <a:pt x="16255" y="549346"/>
                </a:lnTo>
                <a:lnTo>
                  <a:pt x="15163" y="553968"/>
                </a:lnTo>
                <a:lnTo>
                  <a:pt x="10858" y="556661"/>
                </a:lnTo>
                <a:close/>
              </a:path>
              <a:path w="562610" h="556894">
                <a:moveTo>
                  <a:pt x="550151" y="555772"/>
                </a:moveTo>
                <a:lnTo>
                  <a:pt x="546988" y="553219"/>
                </a:lnTo>
                <a:lnTo>
                  <a:pt x="546049" y="549346"/>
                </a:lnTo>
                <a:lnTo>
                  <a:pt x="526060" y="508631"/>
                </a:lnTo>
                <a:lnTo>
                  <a:pt x="494723" y="482664"/>
                </a:lnTo>
                <a:lnTo>
                  <a:pt x="459093" y="467318"/>
                </a:lnTo>
                <a:lnTo>
                  <a:pt x="426224" y="458464"/>
                </a:lnTo>
                <a:lnTo>
                  <a:pt x="407619" y="454007"/>
                </a:lnTo>
                <a:lnTo>
                  <a:pt x="402335" y="451467"/>
                </a:lnTo>
                <a:lnTo>
                  <a:pt x="355390" y="412208"/>
                </a:lnTo>
                <a:lnTo>
                  <a:pt x="338696" y="370187"/>
                </a:lnTo>
                <a:lnTo>
                  <a:pt x="338162" y="367050"/>
                </a:lnTo>
                <a:lnTo>
                  <a:pt x="339229" y="363811"/>
                </a:lnTo>
                <a:lnTo>
                  <a:pt x="341490" y="361805"/>
                </a:lnTo>
                <a:lnTo>
                  <a:pt x="360639" y="341281"/>
                </a:lnTo>
                <a:lnTo>
                  <a:pt x="377682" y="316029"/>
                </a:lnTo>
                <a:lnTo>
                  <a:pt x="392071" y="286979"/>
                </a:lnTo>
                <a:lnTo>
                  <a:pt x="403263" y="255061"/>
                </a:lnTo>
                <a:lnTo>
                  <a:pt x="403555" y="254071"/>
                </a:lnTo>
                <a:lnTo>
                  <a:pt x="403999" y="253131"/>
                </a:lnTo>
                <a:lnTo>
                  <a:pt x="422182" y="215153"/>
                </a:lnTo>
                <a:lnTo>
                  <a:pt x="423417" y="204172"/>
                </a:lnTo>
                <a:lnTo>
                  <a:pt x="423417" y="196248"/>
                </a:lnTo>
                <a:lnTo>
                  <a:pt x="421131" y="190406"/>
                </a:lnTo>
                <a:lnTo>
                  <a:pt x="414489" y="184208"/>
                </a:lnTo>
                <a:lnTo>
                  <a:pt x="413486" y="181884"/>
                </a:lnTo>
                <a:lnTo>
                  <a:pt x="405996" y="128198"/>
                </a:lnTo>
                <a:lnTo>
                  <a:pt x="387447" y="83933"/>
                </a:lnTo>
                <a:lnTo>
                  <a:pt x="359741" y="49070"/>
                </a:lnTo>
                <a:lnTo>
                  <a:pt x="324840" y="26082"/>
                </a:lnTo>
                <a:lnTo>
                  <a:pt x="284708" y="17439"/>
                </a:lnTo>
                <a:lnTo>
                  <a:pt x="283032" y="17317"/>
                </a:lnTo>
                <a:lnTo>
                  <a:pt x="341650" y="17317"/>
                </a:lnTo>
                <a:lnTo>
                  <a:pt x="368062" y="34213"/>
                </a:lnTo>
                <a:lnTo>
                  <a:pt x="399029" y="71887"/>
                </a:lnTo>
                <a:lnTo>
                  <a:pt x="420050" y="119781"/>
                </a:lnTo>
                <a:lnTo>
                  <a:pt x="429018" y="175267"/>
                </a:lnTo>
                <a:lnTo>
                  <a:pt x="433425" y="181339"/>
                </a:lnTo>
                <a:lnTo>
                  <a:pt x="436581" y="188188"/>
                </a:lnTo>
                <a:lnTo>
                  <a:pt x="438480" y="195796"/>
                </a:lnTo>
                <a:lnTo>
                  <a:pt x="439112" y="204172"/>
                </a:lnTo>
                <a:lnTo>
                  <a:pt x="437719" y="217717"/>
                </a:lnTo>
                <a:lnTo>
                  <a:pt x="433617" y="232066"/>
                </a:lnTo>
                <a:lnTo>
                  <a:pt x="426936" y="246861"/>
                </a:lnTo>
                <a:lnTo>
                  <a:pt x="417804" y="261767"/>
                </a:lnTo>
                <a:lnTo>
                  <a:pt x="406350" y="294149"/>
                </a:lnTo>
                <a:lnTo>
                  <a:pt x="391748" y="323860"/>
                </a:lnTo>
                <a:lnTo>
                  <a:pt x="374497" y="350042"/>
                </a:lnTo>
                <a:lnTo>
                  <a:pt x="355091" y="371838"/>
                </a:lnTo>
                <a:lnTo>
                  <a:pt x="362028" y="391728"/>
                </a:lnTo>
                <a:lnTo>
                  <a:pt x="388823" y="423607"/>
                </a:lnTo>
                <a:lnTo>
                  <a:pt x="429552" y="441485"/>
                </a:lnTo>
                <a:lnTo>
                  <a:pt x="464218" y="450913"/>
                </a:lnTo>
                <a:lnTo>
                  <a:pt x="503296" y="468134"/>
                </a:lnTo>
                <a:lnTo>
                  <a:pt x="538413" y="497868"/>
                </a:lnTo>
                <a:lnTo>
                  <a:pt x="561206" y="544863"/>
                </a:lnTo>
                <a:lnTo>
                  <a:pt x="562291" y="549498"/>
                </a:lnTo>
                <a:lnTo>
                  <a:pt x="559828" y="554222"/>
                </a:lnTo>
                <a:lnTo>
                  <a:pt x="554951" y="555670"/>
                </a:lnTo>
                <a:lnTo>
                  <a:pt x="550151" y="555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9138" y="2858630"/>
            <a:ext cx="2646883" cy="441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1485" y="2982150"/>
            <a:ext cx="238760" cy="203200"/>
          </a:xfrm>
          <a:custGeom>
            <a:avLst/>
            <a:gdLst/>
            <a:ahLst/>
            <a:cxnLst/>
            <a:rect l="l" t="t" r="r" b="b"/>
            <a:pathLst>
              <a:path w="238760" h="203200">
                <a:moveTo>
                  <a:pt x="182239" y="78320"/>
                </a:moveTo>
                <a:lnTo>
                  <a:pt x="93332" y="78320"/>
                </a:lnTo>
                <a:lnTo>
                  <a:pt x="197459" y="558"/>
                </a:lnTo>
                <a:lnTo>
                  <a:pt x="199199" y="0"/>
                </a:lnTo>
                <a:lnTo>
                  <a:pt x="234886" y="0"/>
                </a:lnTo>
                <a:lnTo>
                  <a:pt x="238226" y="2844"/>
                </a:lnTo>
                <a:lnTo>
                  <a:pt x="238226" y="34683"/>
                </a:lnTo>
                <a:lnTo>
                  <a:pt x="235800" y="37261"/>
                </a:lnTo>
                <a:lnTo>
                  <a:pt x="210108" y="42113"/>
                </a:lnTo>
                <a:lnTo>
                  <a:pt x="208940" y="74256"/>
                </a:lnTo>
                <a:lnTo>
                  <a:pt x="205943" y="76911"/>
                </a:lnTo>
                <a:lnTo>
                  <a:pt x="182239" y="78320"/>
                </a:lnTo>
                <a:close/>
              </a:path>
              <a:path w="238760" h="203200">
                <a:moveTo>
                  <a:pt x="74447" y="202933"/>
                </a:moveTo>
                <a:lnTo>
                  <a:pt x="45498" y="197941"/>
                </a:lnTo>
                <a:lnTo>
                  <a:pt x="21831" y="184337"/>
                </a:lnTo>
                <a:lnTo>
                  <a:pt x="5860" y="164174"/>
                </a:lnTo>
                <a:lnTo>
                  <a:pt x="0" y="139509"/>
                </a:lnTo>
                <a:lnTo>
                  <a:pt x="5860" y="114851"/>
                </a:lnTo>
                <a:lnTo>
                  <a:pt x="21831" y="94692"/>
                </a:lnTo>
                <a:lnTo>
                  <a:pt x="45498" y="81089"/>
                </a:lnTo>
                <a:lnTo>
                  <a:pt x="74447" y="76098"/>
                </a:lnTo>
                <a:lnTo>
                  <a:pt x="79794" y="76098"/>
                </a:lnTo>
                <a:lnTo>
                  <a:pt x="88011" y="77368"/>
                </a:lnTo>
                <a:lnTo>
                  <a:pt x="93332" y="78320"/>
                </a:lnTo>
                <a:lnTo>
                  <a:pt x="182239" y="78320"/>
                </a:lnTo>
                <a:lnTo>
                  <a:pt x="173697" y="78828"/>
                </a:lnTo>
                <a:lnTo>
                  <a:pt x="174396" y="105663"/>
                </a:lnTo>
                <a:lnTo>
                  <a:pt x="172351" y="108165"/>
                </a:lnTo>
                <a:lnTo>
                  <a:pt x="143929" y="116382"/>
                </a:lnTo>
                <a:lnTo>
                  <a:pt x="146570" y="122161"/>
                </a:lnTo>
                <a:lnTo>
                  <a:pt x="148894" y="129133"/>
                </a:lnTo>
                <a:lnTo>
                  <a:pt x="148894" y="139509"/>
                </a:lnTo>
                <a:lnTo>
                  <a:pt x="52108" y="139509"/>
                </a:lnTo>
                <a:lnTo>
                  <a:pt x="43422" y="141006"/>
                </a:lnTo>
                <a:lnTo>
                  <a:pt x="36325" y="145087"/>
                </a:lnTo>
                <a:lnTo>
                  <a:pt x="31537" y="151135"/>
                </a:lnTo>
                <a:lnTo>
                  <a:pt x="29781" y="158534"/>
                </a:lnTo>
                <a:lnTo>
                  <a:pt x="31537" y="165937"/>
                </a:lnTo>
                <a:lnTo>
                  <a:pt x="36325" y="171984"/>
                </a:lnTo>
                <a:lnTo>
                  <a:pt x="43422" y="176063"/>
                </a:lnTo>
                <a:lnTo>
                  <a:pt x="52108" y="177558"/>
                </a:lnTo>
                <a:lnTo>
                  <a:pt x="132432" y="177558"/>
                </a:lnTo>
                <a:lnTo>
                  <a:pt x="127063" y="184337"/>
                </a:lnTo>
                <a:lnTo>
                  <a:pt x="103396" y="197941"/>
                </a:lnTo>
                <a:lnTo>
                  <a:pt x="74447" y="202933"/>
                </a:lnTo>
                <a:close/>
              </a:path>
              <a:path w="238760" h="203200">
                <a:moveTo>
                  <a:pt x="132432" y="177558"/>
                </a:moveTo>
                <a:lnTo>
                  <a:pt x="52108" y="177558"/>
                </a:lnTo>
                <a:lnTo>
                  <a:pt x="60801" y="176063"/>
                </a:lnTo>
                <a:lnTo>
                  <a:pt x="67902" y="171984"/>
                </a:lnTo>
                <a:lnTo>
                  <a:pt x="72691" y="165937"/>
                </a:lnTo>
                <a:lnTo>
                  <a:pt x="74447" y="158534"/>
                </a:lnTo>
                <a:lnTo>
                  <a:pt x="74447" y="155651"/>
                </a:lnTo>
                <a:lnTo>
                  <a:pt x="73685" y="152907"/>
                </a:lnTo>
                <a:lnTo>
                  <a:pt x="72339" y="150444"/>
                </a:lnTo>
                <a:lnTo>
                  <a:pt x="68757" y="143992"/>
                </a:lnTo>
                <a:lnTo>
                  <a:pt x="61048" y="139509"/>
                </a:lnTo>
                <a:lnTo>
                  <a:pt x="148894" y="139509"/>
                </a:lnTo>
                <a:lnTo>
                  <a:pt x="143034" y="164174"/>
                </a:lnTo>
                <a:lnTo>
                  <a:pt x="132432" y="17755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9138" y="2320429"/>
            <a:ext cx="2646883" cy="441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7952" y="2417483"/>
            <a:ext cx="176530" cy="234315"/>
          </a:xfrm>
          <a:custGeom>
            <a:avLst/>
            <a:gdLst/>
            <a:ahLst/>
            <a:cxnLst/>
            <a:rect l="l" t="t" r="r" b="b"/>
            <a:pathLst>
              <a:path w="176529" h="234314">
                <a:moveTo>
                  <a:pt x="88239" y="87807"/>
                </a:moveTo>
                <a:lnTo>
                  <a:pt x="68008" y="84253"/>
                </a:lnTo>
                <a:lnTo>
                  <a:pt x="51136" y="74671"/>
                </a:lnTo>
                <a:lnTo>
                  <a:pt x="39579" y="60681"/>
                </a:lnTo>
                <a:lnTo>
                  <a:pt x="35293" y="43903"/>
                </a:lnTo>
                <a:lnTo>
                  <a:pt x="39579" y="27126"/>
                </a:lnTo>
                <a:lnTo>
                  <a:pt x="51136" y="13136"/>
                </a:lnTo>
                <a:lnTo>
                  <a:pt x="68008" y="3554"/>
                </a:lnTo>
                <a:lnTo>
                  <a:pt x="88239" y="0"/>
                </a:lnTo>
                <a:lnTo>
                  <a:pt x="108463" y="3554"/>
                </a:lnTo>
                <a:lnTo>
                  <a:pt x="125331" y="13136"/>
                </a:lnTo>
                <a:lnTo>
                  <a:pt x="136886" y="27126"/>
                </a:lnTo>
                <a:lnTo>
                  <a:pt x="141173" y="43903"/>
                </a:lnTo>
                <a:lnTo>
                  <a:pt x="136886" y="60681"/>
                </a:lnTo>
                <a:lnTo>
                  <a:pt x="125331" y="74671"/>
                </a:lnTo>
                <a:lnTo>
                  <a:pt x="108463" y="84253"/>
                </a:lnTo>
                <a:lnTo>
                  <a:pt x="88239" y="87807"/>
                </a:lnTo>
                <a:close/>
              </a:path>
              <a:path w="176529" h="234314">
                <a:moveTo>
                  <a:pt x="88233" y="234153"/>
                </a:moveTo>
                <a:lnTo>
                  <a:pt x="45750" y="229857"/>
                </a:lnTo>
                <a:lnTo>
                  <a:pt x="13071" y="216969"/>
                </a:lnTo>
                <a:lnTo>
                  <a:pt x="0" y="195491"/>
                </a:lnTo>
                <a:lnTo>
                  <a:pt x="7265" y="159198"/>
                </a:lnTo>
                <a:lnTo>
                  <a:pt x="26727" y="129628"/>
                </a:lnTo>
                <a:lnTo>
                  <a:pt x="54885" y="109726"/>
                </a:lnTo>
                <a:lnTo>
                  <a:pt x="88239" y="102438"/>
                </a:lnTo>
                <a:lnTo>
                  <a:pt x="121586" y="109726"/>
                </a:lnTo>
                <a:lnTo>
                  <a:pt x="149740" y="129628"/>
                </a:lnTo>
                <a:lnTo>
                  <a:pt x="169201" y="159198"/>
                </a:lnTo>
                <a:lnTo>
                  <a:pt x="176466" y="195491"/>
                </a:lnTo>
                <a:lnTo>
                  <a:pt x="163394" y="216969"/>
                </a:lnTo>
                <a:lnTo>
                  <a:pt x="130715" y="229857"/>
                </a:lnTo>
                <a:lnTo>
                  <a:pt x="88233" y="23415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6791" y="3467417"/>
            <a:ext cx="2611755" cy="353060"/>
          </a:xfrm>
          <a:custGeom>
            <a:avLst/>
            <a:gdLst/>
            <a:ahLst/>
            <a:cxnLst/>
            <a:rect l="l" t="t" r="r" b="b"/>
            <a:pathLst>
              <a:path w="2611754" h="353060">
                <a:moveTo>
                  <a:pt x="2576296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7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576296" y="0"/>
                </a:lnTo>
                <a:lnTo>
                  <a:pt x="2590030" y="2774"/>
                </a:lnTo>
                <a:lnTo>
                  <a:pt x="2601248" y="10340"/>
                </a:lnTo>
                <a:lnTo>
                  <a:pt x="2608814" y="21559"/>
                </a:lnTo>
                <a:lnTo>
                  <a:pt x="2611589" y="35293"/>
                </a:lnTo>
                <a:lnTo>
                  <a:pt x="2611589" y="317627"/>
                </a:lnTo>
                <a:lnTo>
                  <a:pt x="2608814" y="331360"/>
                </a:lnTo>
                <a:lnTo>
                  <a:pt x="2601248" y="342579"/>
                </a:lnTo>
                <a:lnTo>
                  <a:pt x="2590030" y="350145"/>
                </a:lnTo>
                <a:lnTo>
                  <a:pt x="2576296" y="35292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14454" y="2170441"/>
            <a:ext cx="3132455" cy="193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</a:pPr>
            <a:r>
              <a:rPr sz="950" spc="45" dirty="0">
                <a:solidFill>
                  <a:srgbClr val="5D5D5D"/>
                </a:solidFill>
                <a:latin typeface="Malgun Gothic"/>
                <a:cs typeface="Malgun Gothic"/>
              </a:rPr>
              <a:t>Username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••••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로  그</a:t>
            </a:r>
            <a:r>
              <a:rPr sz="1100" spc="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844" y="2382189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6" y="1252854"/>
                </a:moveTo>
                <a:lnTo>
                  <a:pt x="35292" y="1252854"/>
                </a:lnTo>
                <a:lnTo>
                  <a:pt x="21559" y="1250080"/>
                </a:lnTo>
                <a:lnTo>
                  <a:pt x="10340" y="1242515"/>
                </a:lnTo>
                <a:lnTo>
                  <a:pt x="2774" y="1231300"/>
                </a:lnTo>
                <a:lnTo>
                  <a:pt x="0" y="1217574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2" y="0"/>
                </a:lnTo>
                <a:lnTo>
                  <a:pt x="2611586" y="0"/>
                </a:lnTo>
                <a:lnTo>
                  <a:pt x="2625319" y="2774"/>
                </a:lnTo>
                <a:lnTo>
                  <a:pt x="2636538" y="10340"/>
                </a:lnTo>
                <a:lnTo>
                  <a:pt x="2644104" y="21559"/>
                </a:lnTo>
                <a:lnTo>
                  <a:pt x="2646879" y="35293"/>
                </a:lnTo>
                <a:lnTo>
                  <a:pt x="2646879" y="1217574"/>
                </a:lnTo>
                <a:lnTo>
                  <a:pt x="2644104" y="1231300"/>
                </a:lnTo>
                <a:lnTo>
                  <a:pt x="2636538" y="1242515"/>
                </a:lnTo>
                <a:lnTo>
                  <a:pt x="2625319" y="1250080"/>
                </a:lnTo>
                <a:lnTo>
                  <a:pt x="2611586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3431" y="2577744"/>
            <a:ext cx="24555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indent="-432434">
              <a:lnSpc>
                <a:spcPct val="115799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아이디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혹은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비밀번호가 알맞지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않습니다.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관리자에게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하십시오.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3402" y="316743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00371" y="3257128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1720" y="316743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61" y="352920"/>
                </a:moveTo>
                <a:lnTo>
                  <a:pt x="35290" y="352920"/>
                </a:lnTo>
                <a:lnTo>
                  <a:pt x="21558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8" y="2774"/>
                </a:lnTo>
                <a:lnTo>
                  <a:pt x="35290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0760" y="3257128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87"/>
            <a:ext cx="22104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64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9544" y="1342491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5574" y="134249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8796" y="675154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171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1171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0610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0597" y="2391016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1171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1171" y="449969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1171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9"/>
                </a:lnTo>
                <a:lnTo>
                  <a:pt x="15514" y="15513"/>
                </a:lnTo>
                <a:lnTo>
                  <a:pt x="32345" y="4163"/>
                </a:lnTo>
                <a:lnTo>
                  <a:pt x="52946" y="0"/>
                </a:lnTo>
                <a:lnTo>
                  <a:pt x="73545" y="4163"/>
                </a:lnTo>
                <a:lnTo>
                  <a:pt x="90371" y="15513"/>
                </a:lnTo>
                <a:lnTo>
                  <a:pt x="101718" y="32339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38448" y="5321633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0137" y="5312810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89983" y="133366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3545" y="1680235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10719" y="133366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29190" y="2223376"/>
            <a:ext cx="829360" cy="36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4686" y="233486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808"/>
                </a:moveTo>
                <a:lnTo>
                  <a:pt x="3454" y="41808"/>
                </a:lnTo>
                <a:lnTo>
                  <a:pt x="2425" y="41275"/>
                </a:lnTo>
                <a:lnTo>
                  <a:pt x="0" y="38569"/>
                </a:lnTo>
                <a:lnTo>
                  <a:pt x="0" y="35661"/>
                </a:lnTo>
                <a:lnTo>
                  <a:pt x="30505" y="1968"/>
                </a:lnTo>
                <a:lnTo>
                  <a:pt x="30607" y="1803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61"/>
                </a:lnTo>
                <a:lnTo>
                  <a:pt x="66992" y="38569"/>
                </a:lnTo>
                <a:lnTo>
                  <a:pt x="65402" y="40347"/>
                </a:lnTo>
                <a:lnTo>
                  <a:pt x="64617" y="41236"/>
                </a:lnTo>
                <a:lnTo>
                  <a:pt x="63563" y="41808"/>
                </a:lnTo>
                <a:close/>
              </a:path>
              <a:path w="67310" h="41910">
                <a:moveTo>
                  <a:pt x="65379" y="4037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14686" y="244119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6257" y="2549829"/>
            <a:ext cx="1014641" cy="1049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38017" y="2611589"/>
            <a:ext cx="838174" cy="873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78787"/>
              </p:ext>
            </p:extLst>
          </p:nvPr>
        </p:nvGraphicFramePr>
        <p:xfrm>
          <a:off x="253780" y="1797417"/>
          <a:ext cx="9939027" cy="3474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90"/>
                <a:gridCol w="1274913"/>
                <a:gridCol w="1588127"/>
                <a:gridCol w="1588127"/>
                <a:gridCol w="1588127"/>
                <a:gridCol w="1588127"/>
                <a:gridCol w="577707"/>
                <a:gridCol w="1001598"/>
                <a:gridCol w="427911"/>
              </a:tblGrid>
              <a:tr h="758772">
                <a:tc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814320">
                        <a:lnSpc>
                          <a:spcPct val="100000"/>
                        </a:lnSpc>
                      </a:pPr>
                      <a:endParaRPr lang="en-US" sz="950" spc="-65" dirty="0" smtClean="0">
                        <a:solidFill>
                          <a:srgbClr val="333333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814320">
                        <a:lnSpc>
                          <a:spcPct val="100000"/>
                        </a:lnSpc>
                      </a:pPr>
                      <a:r>
                        <a:rPr sz="950" spc="-65" dirty="0" smtClean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 dirty="0">
                        <a:latin typeface="Times New Roman"/>
                        <a:cs typeface="Times New Roman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</a:pPr>
                      <a:endParaRPr lang="en-US" sz="800" spc="-40" dirty="0" smtClean="0">
                        <a:solidFill>
                          <a:srgbClr val="FFFFFF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</a:pPr>
                      <a:r>
                        <a:rPr sz="800" spc="-40" dirty="0" err="1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endParaRPr lang="en-US" sz="800" spc="-40" dirty="0" smtClean="0">
                        <a:solidFill>
                          <a:srgbClr val="FFFFFF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800" spc="-40" dirty="0" err="1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9284">
                <a:tc gridSpan="2"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805"/>
                        </a:lnSpc>
                      </a:pPr>
                      <a:r>
                        <a:rPr sz="125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샴페인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sz="12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258158">
                <a:tc gridSpan="2"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태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-4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25" spc="-97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 세 분</a:t>
                      </a:r>
                      <a:r>
                        <a:rPr sz="1650" spc="-4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격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량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134286">
                <a:tc gridSpan="2"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크림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652780" algn="l"/>
                        </a:tabLst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토핑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97" baseline="-20467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	림</a:t>
                      </a:r>
                      <a:endParaRPr sz="1425" baseline="-20467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10000</a:t>
                      </a:r>
                      <a:r>
                        <a:rPr sz="95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절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초코크림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15000원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숫자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99695" algn="ctr">
                        <a:lnSpc>
                          <a:spcPct val="100000"/>
                        </a:lnSpc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캐릭터</a:t>
                      </a:r>
                      <a:r>
                        <a:rPr sz="9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05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아무르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도츠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샴페인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410000원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5개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74957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80"/>
            <a:ext cx="22104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57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91150"/>
          </a:xfrm>
          <a:custGeom>
            <a:avLst/>
            <a:gdLst/>
            <a:ahLst/>
            <a:cxnLst/>
            <a:rect l="l" t="t" r="r" b="b"/>
            <a:pathLst>
              <a:path h="5391150">
                <a:moveTo>
                  <a:pt x="0" y="0"/>
                </a:moveTo>
                <a:lnTo>
                  <a:pt x="0" y="5390744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375" y="1945390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097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4016" y="194097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583" y="4852619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9" y="1252854"/>
                </a:moveTo>
                <a:lnTo>
                  <a:pt x="35293" y="1252854"/>
                </a:lnTo>
                <a:lnTo>
                  <a:pt x="21559" y="1250080"/>
                </a:lnTo>
                <a:lnTo>
                  <a:pt x="10340" y="1242514"/>
                </a:lnTo>
                <a:lnTo>
                  <a:pt x="2774" y="1231295"/>
                </a:lnTo>
                <a:lnTo>
                  <a:pt x="0" y="1217561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611589" y="0"/>
                </a:lnTo>
                <a:lnTo>
                  <a:pt x="2625323" y="2774"/>
                </a:lnTo>
                <a:lnTo>
                  <a:pt x="2636542" y="10340"/>
                </a:lnTo>
                <a:lnTo>
                  <a:pt x="2644108" y="21559"/>
                </a:lnTo>
                <a:lnTo>
                  <a:pt x="2646883" y="35293"/>
                </a:lnTo>
                <a:lnTo>
                  <a:pt x="2646883" y="1217561"/>
                </a:lnTo>
                <a:lnTo>
                  <a:pt x="2644108" y="1231295"/>
                </a:lnTo>
                <a:lnTo>
                  <a:pt x="2636542" y="1242514"/>
                </a:lnTo>
                <a:lnTo>
                  <a:pt x="2625323" y="1250080"/>
                </a:lnTo>
                <a:lnTo>
                  <a:pt x="2611589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29544" y="1342484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95574" y="1342484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796" y="675147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9983" y="133366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3545" y="1680228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0719" y="133366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20451" y="2426239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2955615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51" y="3484991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451" y="4014367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0451" y="4543743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1" y="5081942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1" y="5620141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296002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296002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0455" y="348940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455" y="348940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455" y="401877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0455" y="401877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0455" y="454815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455" y="454815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455" y="508635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455" y="508635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562455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455" y="562455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0455" y="243068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864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2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5927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2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4864" y="29556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5927" y="29556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4864" y="348499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927" y="348499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4864" y="401436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65927" y="401436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4864" y="454374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5927" y="454374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864" y="508194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5927" y="508194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0455" y="616278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9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4864" y="562014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93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5927" y="562014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9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691528" y="3143766"/>
            <a:ext cx="3327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63595" y="3673142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47413" y="4202518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03299" y="4740716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04762" y="527891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78294" y="5817114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20455" y="754798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20455" y="7547988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39" y="7547988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8639" y="618480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8639" y="684652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08643" y="6850939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8643" y="6850939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8643" y="75126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8643" y="618925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13053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76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48284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76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13053" y="684652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8284" y="684652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890044" y="6443542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47393" y="7105262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70337" y="299531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299531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351587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351587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403642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403642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455697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0337" y="455697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0337" y="507753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0337" y="507753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70337" y="560690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0337" y="560690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70337" y="243068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74750" y="2426309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2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2131" y="2426309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20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4750" y="299090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2131" y="299090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74750" y="351146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2131" y="351146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4750" y="403201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92131" y="403201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74750" y="455256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2131" y="455256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74750" y="507311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92131" y="507311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70337" y="613631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9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74750" y="560249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72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92131" y="560249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7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214886" y="2611582"/>
            <a:ext cx="1326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806450" algn="l"/>
                <a:tab pos="116840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등	록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457517" y="3179058"/>
            <a:ext cx="6680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 작  제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558981" y="3699611"/>
            <a:ext cx="358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 </a:t>
            </a:r>
            <a:r>
              <a:rPr sz="950" spc="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04579" y="4220164"/>
            <a:ext cx="6146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초 코 크</a:t>
            </a:r>
            <a:r>
              <a:rPr sz="950" spc="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289881" y="4740716"/>
            <a:ext cx="8178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초콜렛맛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r>
              <a:rPr sz="950" spc="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66340" y="5261269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15000원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585449" y="5790645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687991" y="685976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87991" y="685976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87991" y="7530305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87991" y="6189253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92399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9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74488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9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92399" y="685535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74488" y="685535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5581038" y="6443542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563392" y="7114085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7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505840" y="5074584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099450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448491" y="5727481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361131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838102" y="5727481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-3877" y="5916639"/>
            <a:ext cx="72136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" dirty="0" smtClean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5539" y="3246843"/>
            <a:ext cx="847090" cy="229870"/>
          </a:xfrm>
          <a:custGeom>
            <a:avLst/>
            <a:gdLst/>
            <a:ahLst/>
            <a:cxnLst/>
            <a:rect l="l" t="t" r="r" b="b"/>
            <a:pathLst>
              <a:path w="847089" h="229870">
                <a:moveTo>
                  <a:pt x="811707" y="229387"/>
                </a:moveTo>
                <a:lnTo>
                  <a:pt x="35293" y="229387"/>
                </a:lnTo>
                <a:lnTo>
                  <a:pt x="21559" y="226614"/>
                </a:lnTo>
                <a:lnTo>
                  <a:pt x="10340" y="219052"/>
                </a:lnTo>
                <a:lnTo>
                  <a:pt x="2774" y="207838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811707" y="0"/>
                </a:lnTo>
                <a:lnTo>
                  <a:pt x="825441" y="2774"/>
                </a:lnTo>
                <a:lnTo>
                  <a:pt x="836660" y="10340"/>
                </a:lnTo>
                <a:lnTo>
                  <a:pt x="844226" y="21559"/>
                </a:lnTo>
                <a:lnTo>
                  <a:pt x="847001" y="35293"/>
                </a:lnTo>
                <a:lnTo>
                  <a:pt x="847001" y="194106"/>
                </a:lnTo>
                <a:lnTo>
                  <a:pt x="844226" y="207838"/>
                </a:lnTo>
                <a:lnTo>
                  <a:pt x="836660" y="219052"/>
                </a:lnTo>
                <a:lnTo>
                  <a:pt x="825441" y="226614"/>
                </a:lnTo>
                <a:lnTo>
                  <a:pt x="811707" y="229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9288" y="328633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050" y="3268684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제품등록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455" y="4372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33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39" y="670469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39" y="1341012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437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643" y="67488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643" y="67488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8643" y="134542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8643" y="134542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3053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284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8643" y="201600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3053" y="134101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38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8284" y="134101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38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10637" y="258660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6820" y="929203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0054" y="1599746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87991" y="437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7991" y="67488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7991" y="67488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7991" y="134542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7991" y="134542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2399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74488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7991" y="202482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8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2399" y="134101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5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4488" y="134101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52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25153" y="258660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32512" y="929203"/>
            <a:ext cx="1993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03095" y="1608569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20451" y="2011555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451" y="2452702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24571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24571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0455" y="201600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4864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5927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20455" y="289829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4864" y="2452702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43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65927" y="2452702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4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704762" y="215559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60648" y="2596738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87991" y="245711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7991" y="245711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7991" y="2016001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92399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9196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7991" y="2907115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8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2399" y="2452702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5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39196" y="2452702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57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470751" y="2155591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001733" y="2587914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5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77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66"/>
            <a:ext cx="22104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44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375" y="1945376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75" y="1940965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4016" y="1940965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583" y="4852619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9" y="1252854"/>
                </a:moveTo>
                <a:lnTo>
                  <a:pt x="35293" y="1252854"/>
                </a:lnTo>
                <a:lnTo>
                  <a:pt x="21559" y="1250080"/>
                </a:lnTo>
                <a:lnTo>
                  <a:pt x="10340" y="1242514"/>
                </a:lnTo>
                <a:lnTo>
                  <a:pt x="2774" y="1231295"/>
                </a:lnTo>
                <a:lnTo>
                  <a:pt x="0" y="1217561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611589" y="0"/>
                </a:lnTo>
                <a:lnTo>
                  <a:pt x="2625323" y="2774"/>
                </a:lnTo>
                <a:lnTo>
                  <a:pt x="2636542" y="10340"/>
                </a:lnTo>
                <a:lnTo>
                  <a:pt x="2644108" y="21559"/>
                </a:lnTo>
                <a:lnTo>
                  <a:pt x="2646883" y="35293"/>
                </a:lnTo>
                <a:lnTo>
                  <a:pt x="2646883" y="1217561"/>
                </a:lnTo>
                <a:lnTo>
                  <a:pt x="2644108" y="1231295"/>
                </a:lnTo>
                <a:lnTo>
                  <a:pt x="2636542" y="1242514"/>
                </a:lnTo>
                <a:lnTo>
                  <a:pt x="2625323" y="1250080"/>
                </a:lnTo>
                <a:lnTo>
                  <a:pt x="2611589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29544" y="1342470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95574" y="1342470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8796" y="675134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89983" y="133364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3545" y="1680215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10719" y="133364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20451" y="2426226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20451" y="2955602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3484978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51" y="4014354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451" y="4543730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0451" y="5081928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1" y="5620127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5" y="29600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29600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348938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0455" y="348938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455" y="401876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455" y="401876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0455" y="454814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0455" y="454814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455" y="508634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455" y="508634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455" y="562453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562453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455" y="243067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4864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1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65927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1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24864" y="295560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5927" y="295560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24864" y="348497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65927" y="348497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24864" y="4014354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5927" y="4014354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4864" y="454373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65927" y="454373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4864" y="5081928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65927" y="5081928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0455" y="616278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90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4864" y="5620127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10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5927" y="5620127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106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691528" y="3143753"/>
            <a:ext cx="3327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63595" y="3673128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47413" y="4202504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03299" y="4740703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4762" y="5278902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78294" y="581710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20455" y="7547981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20455" y="7547981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8639" y="7547981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39" y="6184795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8639" y="6846515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8643" y="685092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08643" y="685092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8643" y="751264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8643" y="618924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13053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63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48284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63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13053" y="6846515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48284" y="6846515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90044" y="6443529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47393" y="7105249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670337" y="29953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0337" y="29953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351585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351585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403641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403641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45569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45569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0337" y="507751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0337" y="507751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0337" y="560689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70337" y="560689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0337" y="243067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74750" y="2426309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407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92131" y="2426309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407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74750" y="299089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92131" y="299089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74750" y="351144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92131" y="351144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74750" y="40320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92131" y="40320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74750" y="455255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92131" y="455255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74750" y="50731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92131" y="50731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0337" y="6136312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74750" y="560248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8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92131" y="560248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8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214886" y="2611568"/>
            <a:ext cx="1326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806450" algn="l"/>
                <a:tab pos="116840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등	록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457517" y="3179044"/>
            <a:ext cx="6680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 작  제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558981" y="3699597"/>
            <a:ext cx="358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 </a:t>
            </a:r>
            <a:r>
              <a:rPr sz="950" spc="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404579" y="4220150"/>
            <a:ext cx="6146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초 코 크</a:t>
            </a:r>
            <a:r>
              <a:rPr sz="950" spc="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289881" y="4740703"/>
            <a:ext cx="8178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초콜렛맛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r>
              <a:rPr sz="950" spc="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466340" y="5261256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15000원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85449" y="5790632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687991" y="6859749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87991" y="6859749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87991" y="753029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87991" y="618924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92399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6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74488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6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2399" y="6855338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74488" y="6855338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581038" y="6443529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563392" y="7114071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7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505840" y="5074570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099450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8448491" y="5727467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361131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9838102" y="5727467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0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0455" y="4366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33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8639" y="670456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8639" y="1340999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8643" y="436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8643" y="674868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43" y="674868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43" y="134541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134541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3053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8284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8643" y="201599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3053" y="134099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51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8284" y="134099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51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10637" y="258647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6820" y="929190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0054" y="1599732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7991" y="436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87991" y="674868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7991" y="674868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7991" y="134541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7991" y="134541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2399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74488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7991" y="202481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2399" y="1340999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488" y="1340999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625153" y="258647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32512" y="929190"/>
            <a:ext cx="1993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03095" y="1608556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20451" y="2011542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0451" y="2452688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20455" y="245710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0455" y="245710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0455" y="201599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4864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5927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289829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4864" y="2452688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5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65927" y="2452688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56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04762" y="2155577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60648" y="2596724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87991" y="245710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7991" y="245710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7991" y="2015994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92399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39196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7991" y="2907108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9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92399" y="2452688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7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39196" y="2452688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7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470751" y="2155577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01733" y="2587901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648816" y="3268671"/>
            <a:ext cx="4400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수정</a:t>
            </a:r>
            <a:r>
              <a:rPr sz="8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385005" y="3229190"/>
            <a:ext cx="873760" cy="247650"/>
          </a:xfrm>
          <a:custGeom>
            <a:avLst/>
            <a:gdLst/>
            <a:ahLst/>
            <a:cxnLst/>
            <a:rect l="l" t="t" r="r" b="b"/>
            <a:pathLst>
              <a:path w="873760" h="247650">
                <a:moveTo>
                  <a:pt x="838174" y="247040"/>
                </a:moveTo>
                <a:lnTo>
                  <a:pt x="35280" y="247040"/>
                </a:lnTo>
                <a:lnTo>
                  <a:pt x="21554" y="244267"/>
                </a:lnTo>
                <a:lnTo>
                  <a:pt x="10339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39" y="10340"/>
                </a:lnTo>
                <a:lnTo>
                  <a:pt x="21554" y="2774"/>
                </a:lnTo>
                <a:lnTo>
                  <a:pt x="35280" y="0"/>
                </a:lnTo>
                <a:lnTo>
                  <a:pt x="838174" y="0"/>
                </a:lnTo>
                <a:lnTo>
                  <a:pt x="851908" y="2774"/>
                </a:lnTo>
                <a:lnTo>
                  <a:pt x="863126" y="10340"/>
                </a:lnTo>
                <a:lnTo>
                  <a:pt x="870692" y="21559"/>
                </a:lnTo>
                <a:lnTo>
                  <a:pt x="873467" y="35293"/>
                </a:lnTo>
                <a:lnTo>
                  <a:pt x="873467" y="211759"/>
                </a:lnTo>
                <a:lnTo>
                  <a:pt x="870692" y="225491"/>
                </a:lnTo>
                <a:lnTo>
                  <a:pt x="863126" y="236705"/>
                </a:lnTo>
                <a:lnTo>
                  <a:pt x="851908" y="244267"/>
                </a:lnTo>
                <a:lnTo>
                  <a:pt x="838174" y="2470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672276" y="3268671"/>
            <a:ext cx="2990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삭 </a:t>
            </a:r>
            <a:r>
              <a:rPr sz="800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32006" y="3220377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6988" y="247040"/>
                </a:moveTo>
                <a:lnTo>
                  <a:pt x="35293" y="247040"/>
                </a:lnTo>
                <a:lnTo>
                  <a:pt x="21559" y="244265"/>
                </a:lnTo>
                <a:lnTo>
                  <a:pt x="10340" y="236699"/>
                </a:lnTo>
                <a:lnTo>
                  <a:pt x="2774" y="225480"/>
                </a:lnTo>
                <a:lnTo>
                  <a:pt x="0" y="211747"/>
                </a:lnTo>
                <a:lnTo>
                  <a:pt x="0" y="35280"/>
                </a:lnTo>
                <a:lnTo>
                  <a:pt x="2774" y="21554"/>
                </a:lnTo>
                <a:lnTo>
                  <a:pt x="10340" y="10339"/>
                </a:lnTo>
                <a:lnTo>
                  <a:pt x="21559" y="2774"/>
                </a:lnTo>
                <a:lnTo>
                  <a:pt x="35293" y="0"/>
                </a:lnTo>
                <a:lnTo>
                  <a:pt x="996988" y="0"/>
                </a:lnTo>
                <a:lnTo>
                  <a:pt x="1010721" y="2774"/>
                </a:lnTo>
                <a:lnTo>
                  <a:pt x="1021940" y="10339"/>
                </a:lnTo>
                <a:lnTo>
                  <a:pt x="1029506" y="21554"/>
                </a:lnTo>
                <a:lnTo>
                  <a:pt x="1032281" y="35280"/>
                </a:lnTo>
                <a:lnTo>
                  <a:pt x="1032281" y="211747"/>
                </a:lnTo>
                <a:lnTo>
                  <a:pt x="1029506" y="225480"/>
                </a:lnTo>
                <a:lnTo>
                  <a:pt x="1021940" y="236699"/>
                </a:lnTo>
                <a:lnTo>
                  <a:pt x="1010721" y="244265"/>
                </a:lnTo>
                <a:lnTo>
                  <a:pt x="996988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611918" y="3259848"/>
            <a:ext cx="2724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800" spc="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7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79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58"/>
            <a:ext cx="276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회사소개[메인]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13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94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51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72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72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37775" y="521844"/>
            <a:ext cx="2388235" cy="112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972819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069" y="2184666"/>
            <a:ext cx="8234533" cy="37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275" y="2016620"/>
            <a:ext cx="1141095" cy="398145"/>
          </a:xfrm>
          <a:custGeom>
            <a:avLst/>
            <a:gdLst/>
            <a:ahLst/>
            <a:cxnLst/>
            <a:rect l="l" t="t" r="r" b="b"/>
            <a:pathLst>
              <a:path w="1141095" h="398144">
                <a:moveTo>
                  <a:pt x="0" y="0"/>
                </a:moveTo>
                <a:lnTo>
                  <a:pt x="1140982" y="0"/>
                </a:lnTo>
                <a:lnTo>
                  <a:pt x="1140982" y="398017"/>
                </a:lnTo>
                <a:lnTo>
                  <a:pt x="0" y="3980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276" y="558993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8" y="353796"/>
                </a:lnTo>
                <a:lnTo>
                  <a:pt x="21611" y="351014"/>
                </a:lnTo>
                <a:lnTo>
                  <a:pt x="10365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5" y="10366"/>
                </a:lnTo>
                <a:lnTo>
                  <a:pt x="21611" y="2781"/>
                </a:lnTo>
                <a:lnTo>
                  <a:pt x="35378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83"/>
                </a:lnTo>
                <a:lnTo>
                  <a:pt x="874120" y="343430"/>
                </a:lnTo>
                <a:lnTo>
                  <a:pt x="862873" y="351014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207" y="5545709"/>
            <a:ext cx="982344" cy="3981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5"/>
              </a:spcBef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등</a:t>
            </a:r>
            <a:r>
              <a:rPr sz="1100" spc="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2206" y="5545706"/>
            <a:ext cx="982344" cy="398145"/>
          </a:xfrm>
          <a:custGeom>
            <a:avLst/>
            <a:gdLst/>
            <a:ahLst/>
            <a:cxnLst/>
            <a:rect l="l" t="t" r="r" b="b"/>
            <a:pathLst>
              <a:path w="982344" h="398145">
                <a:moveTo>
                  <a:pt x="0" y="0"/>
                </a:moveTo>
                <a:lnTo>
                  <a:pt x="981775" y="0"/>
                </a:lnTo>
                <a:lnTo>
                  <a:pt x="981775" y="398017"/>
                </a:lnTo>
                <a:lnTo>
                  <a:pt x="0" y="398017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0655" y="3812120"/>
            <a:ext cx="708025" cy="239395"/>
          </a:xfrm>
          <a:custGeom>
            <a:avLst/>
            <a:gdLst/>
            <a:ahLst/>
            <a:cxnLst/>
            <a:rect l="l" t="t" r="r" b="b"/>
            <a:pathLst>
              <a:path w="708025" h="239395">
                <a:moveTo>
                  <a:pt x="0" y="0"/>
                </a:moveTo>
                <a:lnTo>
                  <a:pt x="707586" y="0"/>
                </a:lnTo>
                <a:lnTo>
                  <a:pt x="707586" y="238810"/>
                </a:lnTo>
                <a:lnTo>
                  <a:pt x="0" y="238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4687" y="2741891"/>
            <a:ext cx="4236681" cy="1645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0068" y="2777275"/>
            <a:ext cx="4095750" cy="1503680"/>
          </a:xfrm>
          <a:custGeom>
            <a:avLst/>
            <a:gdLst/>
            <a:ahLst/>
            <a:cxnLst/>
            <a:rect l="l" t="t" r="r" b="b"/>
            <a:pathLst>
              <a:path w="4095750" h="1503679">
                <a:moveTo>
                  <a:pt x="0" y="0"/>
                </a:moveTo>
                <a:lnTo>
                  <a:pt x="4095154" y="0"/>
                </a:lnTo>
                <a:lnTo>
                  <a:pt x="4095154" y="1503620"/>
                </a:lnTo>
                <a:lnTo>
                  <a:pt x="0" y="150362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2399" y="486465"/>
            <a:ext cx="2529624" cy="1264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7775" y="521844"/>
            <a:ext cx="2388235" cy="1123315"/>
          </a:xfrm>
          <a:custGeom>
            <a:avLst/>
            <a:gdLst/>
            <a:ahLst/>
            <a:cxnLst/>
            <a:rect l="l" t="t" r="r" b="b"/>
            <a:pathLst>
              <a:path w="2388234" h="1123314">
                <a:moveTo>
                  <a:pt x="0" y="0"/>
                </a:moveTo>
                <a:lnTo>
                  <a:pt x="2388103" y="0"/>
                </a:lnTo>
                <a:lnTo>
                  <a:pt x="2388103" y="1123292"/>
                </a:lnTo>
                <a:lnTo>
                  <a:pt x="0" y="112329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534" y="433396"/>
          <a:ext cx="10622641" cy="55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1092336"/>
                <a:gridCol w="7617134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89729">
                        <a:lnSpc>
                          <a:spcPts val="815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게시판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 탭을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916940">
                        <a:lnSpc>
                          <a:spcPts val="1714"/>
                        </a:lnSpc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 marL="418972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부분이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메인으로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이동되도록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2902585" algn="l"/>
                          <a:tab pos="418909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425" spc="-82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r>
                        <a:rPr sz="1425" spc="-300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30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하였다.</a:t>
                      </a:r>
                      <a:endParaRPr sz="1425" baseline="1754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09751">
                <a:tc>
                  <a:txBody>
                    <a:bodyPr/>
                    <a:lstStyle/>
                    <a:p>
                      <a:endParaRPr sz="1425" baseline="1754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875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1968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0142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40355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주소/전화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95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홈페이지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95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글/이미지를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동록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51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28143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주소를 검색하여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00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5974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28143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이미지를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6896"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95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9291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14320">
                        <a:lnSpc>
                          <a:spcPts val="1015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이후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하면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묻는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95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나타난다.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49"/>
            <a:ext cx="22332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회사소개-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1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버튼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0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8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50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6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6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69" y="2184666"/>
            <a:ext cx="8234533" cy="37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275" y="2016611"/>
            <a:ext cx="1141095" cy="398145"/>
          </a:xfrm>
          <a:custGeom>
            <a:avLst/>
            <a:gdLst/>
            <a:ahLst/>
            <a:cxnLst/>
            <a:rect l="l" t="t" r="r" b="b"/>
            <a:pathLst>
              <a:path w="1141095" h="398144">
                <a:moveTo>
                  <a:pt x="0" y="0"/>
                </a:moveTo>
                <a:lnTo>
                  <a:pt x="1140982" y="0"/>
                </a:lnTo>
                <a:lnTo>
                  <a:pt x="1140982" y="398017"/>
                </a:lnTo>
                <a:lnTo>
                  <a:pt x="0" y="3980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276" y="558993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8" y="353796"/>
                </a:lnTo>
                <a:lnTo>
                  <a:pt x="21611" y="351014"/>
                </a:lnTo>
                <a:lnTo>
                  <a:pt x="10365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5" y="10366"/>
                </a:lnTo>
                <a:lnTo>
                  <a:pt x="21611" y="2781"/>
                </a:lnTo>
                <a:lnTo>
                  <a:pt x="35378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83"/>
                </a:lnTo>
                <a:lnTo>
                  <a:pt x="874120" y="343430"/>
                </a:lnTo>
                <a:lnTo>
                  <a:pt x="862873" y="351014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9652" y="2724213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53"/>
                </a:moveTo>
                <a:lnTo>
                  <a:pt x="35382" y="1255953"/>
                </a:lnTo>
                <a:lnTo>
                  <a:pt x="21613" y="1253172"/>
                </a:lnTo>
                <a:lnTo>
                  <a:pt x="10366" y="1245589"/>
                </a:lnTo>
                <a:lnTo>
                  <a:pt x="2781" y="1234345"/>
                </a:lnTo>
                <a:lnTo>
                  <a:pt x="0" y="122058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4"/>
                </a:lnTo>
                <a:lnTo>
                  <a:pt x="2650667" y="21608"/>
                </a:lnTo>
                <a:lnTo>
                  <a:pt x="2653449" y="35369"/>
                </a:lnTo>
                <a:lnTo>
                  <a:pt x="2653449" y="1220584"/>
                </a:lnTo>
                <a:lnTo>
                  <a:pt x="2650667" y="1234345"/>
                </a:lnTo>
                <a:lnTo>
                  <a:pt x="2643082" y="1245589"/>
                </a:lnTo>
                <a:lnTo>
                  <a:pt x="2631835" y="1253172"/>
                </a:lnTo>
                <a:lnTo>
                  <a:pt x="2618066" y="125595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1765" y="3502558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83"/>
                </a:moveTo>
                <a:lnTo>
                  <a:pt x="35369" y="353783"/>
                </a:lnTo>
                <a:lnTo>
                  <a:pt x="21608" y="351002"/>
                </a:lnTo>
                <a:lnTo>
                  <a:pt x="10364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4" y="10364"/>
                </a:lnTo>
                <a:lnTo>
                  <a:pt x="21608" y="2781"/>
                </a:lnTo>
                <a:lnTo>
                  <a:pt x="35369" y="0"/>
                </a:lnTo>
                <a:lnTo>
                  <a:pt x="1140980" y="0"/>
                </a:lnTo>
                <a:lnTo>
                  <a:pt x="1154742" y="2781"/>
                </a:lnTo>
                <a:lnTo>
                  <a:pt x="1165985" y="10364"/>
                </a:lnTo>
                <a:lnTo>
                  <a:pt x="1173568" y="21608"/>
                </a:lnTo>
                <a:lnTo>
                  <a:pt x="1176350" y="35369"/>
                </a:lnTo>
                <a:lnTo>
                  <a:pt x="1176350" y="318414"/>
                </a:lnTo>
                <a:lnTo>
                  <a:pt x="1173568" y="332175"/>
                </a:lnTo>
                <a:lnTo>
                  <a:pt x="1165985" y="343419"/>
                </a:lnTo>
                <a:lnTo>
                  <a:pt x="1154742" y="351002"/>
                </a:lnTo>
                <a:lnTo>
                  <a:pt x="1140980" y="3537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6947" y="3502558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83"/>
                </a:moveTo>
                <a:lnTo>
                  <a:pt x="35382" y="353783"/>
                </a:lnTo>
                <a:lnTo>
                  <a:pt x="21613" y="351002"/>
                </a:lnTo>
                <a:lnTo>
                  <a:pt x="10366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4"/>
                </a:lnTo>
                <a:lnTo>
                  <a:pt x="1173581" y="21608"/>
                </a:lnTo>
                <a:lnTo>
                  <a:pt x="1176362" y="35369"/>
                </a:lnTo>
                <a:lnTo>
                  <a:pt x="1176362" y="318414"/>
                </a:lnTo>
                <a:lnTo>
                  <a:pt x="1173581" y="332175"/>
                </a:lnTo>
                <a:lnTo>
                  <a:pt x="1165996" y="343419"/>
                </a:lnTo>
                <a:lnTo>
                  <a:pt x="1154749" y="351002"/>
                </a:lnTo>
                <a:lnTo>
                  <a:pt x="1140980" y="35378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5847" y="2158136"/>
            <a:ext cx="2529624" cy="7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1223" y="2193508"/>
            <a:ext cx="2388235" cy="645795"/>
          </a:xfrm>
          <a:custGeom>
            <a:avLst/>
            <a:gdLst/>
            <a:ahLst/>
            <a:cxnLst/>
            <a:rect l="l" t="t" r="r" b="b"/>
            <a:pathLst>
              <a:path w="2388234" h="645794">
                <a:moveTo>
                  <a:pt x="0" y="0"/>
                </a:moveTo>
                <a:lnTo>
                  <a:pt x="2388103" y="0"/>
                </a:lnTo>
                <a:lnTo>
                  <a:pt x="2388103" y="645672"/>
                </a:lnTo>
                <a:lnTo>
                  <a:pt x="0" y="64567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6534" y="433396"/>
          <a:ext cx="10622639" cy="5614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574913"/>
                <a:gridCol w="2062666"/>
                <a:gridCol w="6071889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34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508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420110" algn="l"/>
                          <a:tab pos="559117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9742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327689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62541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0"/>
                        </a:lnSpc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 클릭하게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262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571225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72490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110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370948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15340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2207895" algn="l"/>
                        </a:tabLst>
                      </a:pPr>
                      <a:r>
                        <a:rPr sz="1100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225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3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1100" spc="1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5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490"/>
            <a:ext cx="24371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4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56" y="433396"/>
            <a:ext cx="0" cy="5325110"/>
          </a:xfrm>
          <a:custGeom>
            <a:avLst/>
            <a:gdLst/>
            <a:ahLst/>
            <a:cxnLst/>
            <a:rect l="l" t="t" r="r" b="b"/>
            <a:pathLst>
              <a:path h="5325110">
                <a:moveTo>
                  <a:pt x="0" y="0"/>
                </a:moveTo>
                <a:lnTo>
                  <a:pt x="0" y="5324593"/>
                </a:lnTo>
              </a:path>
            </a:pathLst>
          </a:custGeom>
          <a:ln w="884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34" y="437819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4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3598" y="433396"/>
            <a:ext cx="0" cy="4184015"/>
          </a:xfrm>
          <a:custGeom>
            <a:avLst/>
            <a:gdLst/>
            <a:ahLst/>
            <a:cxnLst/>
            <a:rect l="l" t="t" r="r" b="b"/>
            <a:pathLst>
              <a:path h="4184015">
                <a:moveTo>
                  <a:pt x="0" y="0"/>
                </a:moveTo>
                <a:lnTo>
                  <a:pt x="0" y="4183535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3598" y="5156466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523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34" y="5753563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51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58" y="1653977"/>
            <a:ext cx="10578465" cy="0"/>
          </a:xfrm>
          <a:custGeom>
            <a:avLst/>
            <a:gdLst/>
            <a:ahLst/>
            <a:cxnLst/>
            <a:rect l="l" t="t" r="r" b="b"/>
            <a:pathLst>
              <a:path w="10578465">
                <a:moveTo>
                  <a:pt x="0" y="0"/>
                </a:moveTo>
                <a:lnTo>
                  <a:pt x="10578412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465" y="195021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465" y="528913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465" y="1945794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45015" y="1945794"/>
            <a:ext cx="0" cy="2671445"/>
          </a:xfrm>
          <a:custGeom>
            <a:avLst/>
            <a:gdLst/>
            <a:ahLst/>
            <a:cxnLst/>
            <a:rect l="l" t="t" r="r" b="b"/>
            <a:pathLst>
              <a:path h="2671445">
                <a:moveTo>
                  <a:pt x="0" y="0"/>
                </a:moveTo>
                <a:lnTo>
                  <a:pt x="0" y="2671137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5015" y="51564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67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97058" y="1337317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26600" y="1346162"/>
            <a:ext cx="8623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98005" y="1346162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8776" y="211391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75516" y="2936414"/>
            <a:ext cx="584200" cy="336550"/>
          </a:xfrm>
          <a:custGeom>
            <a:avLst/>
            <a:gdLst/>
            <a:ahLst/>
            <a:cxnLst/>
            <a:rect l="l" t="t" r="r" b="b"/>
            <a:pathLst>
              <a:path w="584200" h="336550">
                <a:moveTo>
                  <a:pt x="0" y="0"/>
                </a:moveTo>
                <a:lnTo>
                  <a:pt x="583758" y="0"/>
                </a:lnTo>
                <a:lnTo>
                  <a:pt x="583758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63964" y="3794362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63964" y="4369276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137" y="2246518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6437" y="1702450"/>
            <a:ext cx="72567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386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060"/>
              </a:lnSpc>
              <a:spcBef>
                <a:spcPts val="5"/>
              </a:spcBef>
            </a:pP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1750" spc="-2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937" y="671009"/>
            <a:ext cx="24917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4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6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55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81730" y="1337317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93929" y="3794362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929" y="4369276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51" y="3343351"/>
            <a:ext cx="9287076" cy="353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4851" y="3443746"/>
            <a:ext cx="11557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</a:tabLst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순서 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이미지</a:t>
            </a:r>
            <a:r>
              <a:rPr sz="950" spc="-20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제목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32816" y="3443746"/>
            <a:ext cx="59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60075" y="3443746"/>
            <a:ext cx="6254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이미지</a:t>
            </a:r>
            <a:r>
              <a:rPr sz="950" spc="-20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확인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92213" y="3443746"/>
            <a:ext cx="59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37885" y="3443746"/>
            <a:ext cx="3689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등록</a:t>
            </a:r>
            <a:r>
              <a:rPr sz="950" spc="-60" dirty="0">
                <a:solidFill>
                  <a:srgbClr val="5D5D5D"/>
                </a:solidFill>
                <a:latin typeface="Malgun Gothic"/>
                <a:cs typeface="Malgun Gothic"/>
              </a:rPr>
              <a:t>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23816" y="3443746"/>
            <a:ext cx="7315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3679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출력</a:t>
            </a:r>
            <a:r>
              <a:rPr sz="950" spc="-20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순서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76350" y="3443746"/>
            <a:ext cx="4216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관</a:t>
            </a:r>
            <a:r>
              <a:rPr sz="950" spc="-60" dirty="0">
                <a:solidFill>
                  <a:srgbClr val="5D5D5D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17188" y="3697069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35178" y="3787334"/>
            <a:ext cx="6076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16-09-06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70257" y="4298518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52867" y="4388782"/>
            <a:ext cx="6076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16-09-08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128395" y="3794362"/>
            <a:ext cx="1035050" cy="318770"/>
          </a:xfrm>
          <a:custGeom>
            <a:avLst/>
            <a:gdLst/>
            <a:ahLst/>
            <a:cxnLst/>
            <a:rect l="l" t="t" r="r" b="b"/>
            <a:pathLst>
              <a:path w="1035050" h="318770">
                <a:moveTo>
                  <a:pt x="0" y="0"/>
                </a:moveTo>
                <a:lnTo>
                  <a:pt x="1034844" y="0"/>
                </a:lnTo>
                <a:lnTo>
                  <a:pt x="1034844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15695" y="3884628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37240" y="4236604"/>
            <a:ext cx="1035050" cy="318770"/>
          </a:xfrm>
          <a:custGeom>
            <a:avLst/>
            <a:gdLst/>
            <a:ahLst/>
            <a:cxnLst/>
            <a:rect l="l" t="t" r="r" b="b"/>
            <a:pathLst>
              <a:path w="1035050" h="318770">
                <a:moveTo>
                  <a:pt x="0" y="0"/>
                </a:moveTo>
                <a:lnTo>
                  <a:pt x="1034844" y="0"/>
                </a:lnTo>
                <a:lnTo>
                  <a:pt x="1034844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124539" y="4326869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00189" y="3794362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87489" y="3884628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r>
              <a:rPr sz="110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00189" y="4298518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87489" y="4388782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r>
              <a:rPr sz="110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87037" y="3803281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8"/>
                </a:lnTo>
                <a:lnTo>
                  <a:pt x="10366" y="449564"/>
                </a:lnTo>
                <a:lnTo>
                  <a:pt x="2781" y="438317"/>
                </a:lnTo>
                <a:lnTo>
                  <a:pt x="0" y="424548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4"/>
                </a:lnTo>
                <a:lnTo>
                  <a:pt x="1491995" y="21608"/>
                </a:lnTo>
                <a:lnTo>
                  <a:pt x="1494777" y="35369"/>
                </a:lnTo>
                <a:lnTo>
                  <a:pt x="1494777" y="424548"/>
                </a:lnTo>
                <a:lnTo>
                  <a:pt x="1491995" y="438317"/>
                </a:lnTo>
                <a:lnTo>
                  <a:pt x="1484410" y="449564"/>
                </a:lnTo>
                <a:lnTo>
                  <a:pt x="1473163" y="457148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72350" y="3893472"/>
            <a:ext cx="7207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87037" y="4395876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9"/>
                </a:lnTo>
                <a:lnTo>
                  <a:pt x="10366" y="449565"/>
                </a:lnTo>
                <a:lnTo>
                  <a:pt x="2781" y="438322"/>
                </a:lnTo>
                <a:lnTo>
                  <a:pt x="0" y="424561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6"/>
                </a:lnTo>
                <a:lnTo>
                  <a:pt x="1491995" y="21613"/>
                </a:lnTo>
                <a:lnTo>
                  <a:pt x="1494777" y="35382"/>
                </a:lnTo>
                <a:lnTo>
                  <a:pt x="1494777" y="424561"/>
                </a:lnTo>
                <a:lnTo>
                  <a:pt x="1491995" y="438322"/>
                </a:lnTo>
                <a:lnTo>
                  <a:pt x="1484410" y="449565"/>
                </a:lnTo>
                <a:lnTo>
                  <a:pt x="1473163" y="457149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72350" y="4486075"/>
            <a:ext cx="7207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37552" y="2556154"/>
            <a:ext cx="3051467" cy="751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72930" y="2591466"/>
            <a:ext cx="2910205" cy="61087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7945" rIns="0" bIns="0" rtlCol="0">
            <a:spAutoFit/>
          </a:bodyPr>
          <a:lstStyle/>
          <a:p>
            <a:pPr marL="88265" marR="118110">
              <a:lnSpc>
                <a:spcPct val="122200"/>
              </a:lnSpc>
              <a:spcBef>
                <a:spcPts val="535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순서/이미지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제목/이미지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확인/등록일/출력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순서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관리 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정보를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보여줌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79444" y="4811585"/>
            <a:ext cx="2936494" cy="566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14827" y="4846897"/>
            <a:ext cx="2795270" cy="42481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1003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90"/>
              </a:spcBef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확인을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클릭하게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이미지를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볼수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07085" y="2556154"/>
            <a:ext cx="2963024" cy="716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42464" y="2591466"/>
            <a:ext cx="2821940" cy="575310"/>
          </a:xfrm>
          <a:custGeom>
            <a:avLst/>
            <a:gdLst/>
            <a:ahLst/>
            <a:cxnLst/>
            <a:rect l="l" t="t" r="r" b="b"/>
            <a:pathLst>
              <a:path w="2821940" h="575310">
                <a:moveTo>
                  <a:pt x="0" y="0"/>
                </a:moveTo>
                <a:lnTo>
                  <a:pt x="2821499" y="0"/>
                </a:lnTo>
                <a:lnTo>
                  <a:pt x="2821499" y="574913"/>
                </a:lnTo>
                <a:lnTo>
                  <a:pt x="0" y="574913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718212" y="2659795"/>
            <a:ext cx="255333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5080" indent="-80010">
              <a:lnSpc>
                <a:spcPct val="1222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관리의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수정이나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클릭하게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되면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파일을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올릴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창이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나타나게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79484" y="4581626"/>
            <a:ext cx="2113915" cy="681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4860" y="4616931"/>
            <a:ext cx="2078989" cy="539750"/>
          </a:xfrm>
          <a:custGeom>
            <a:avLst/>
            <a:gdLst/>
            <a:ahLst/>
            <a:cxnLst/>
            <a:rect l="l" t="t" r="r" b="b"/>
            <a:pathLst>
              <a:path w="2078990" h="539750">
                <a:moveTo>
                  <a:pt x="0" y="0"/>
                </a:moveTo>
                <a:lnTo>
                  <a:pt x="2078539" y="0"/>
                </a:lnTo>
                <a:lnTo>
                  <a:pt x="2078539" y="539534"/>
                </a:lnTo>
                <a:lnTo>
                  <a:pt x="0" y="53953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690609" y="4685260"/>
            <a:ext cx="192532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클릭하면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삭제를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되묻는 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alert</a:t>
            </a:r>
            <a:r>
              <a:rPr sz="95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창이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나타나게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9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905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20"/>
            <a:ext cx="29762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00" spc="-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배너 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7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5024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8916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45824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45824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776" y="211391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75516" y="2936444"/>
            <a:ext cx="584200" cy="336550"/>
          </a:xfrm>
          <a:custGeom>
            <a:avLst/>
            <a:gdLst/>
            <a:ahLst/>
            <a:cxnLst/>
            <a:rect l="l" t="t" r="r" b="b"/>
            <a:pathLst>
              <a:path w="584200" h="336550">
                <a:moveTo>
                  <a:pt x="0" y="0"/>
                </a:moveTo>
                <a:lnTo>
                  <a:pt x="583758" y="0"/>
                </a:lnTo>
                <a:lnTo>
                  <a:pt x="583758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3964" y="3794392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3964" y="4369306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37" y="2246548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93929" y="3794392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3929" y="4369306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051" y="3343351"/>
            <a:ext cx="9287076" cy="353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67740" y="2741858"/>
            <a:ext cx="2007870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tabLst>
                <a:tab pos="689610" algn="l"/>
                <a:tab pos="1520825" algn="l"/>
                <a:tab pos="1689100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출력</a:t>
            </a:r>
            <a:r>
              <a:rPr sz="950" spc="-11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순서	</a:t>
            </a: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17188" y="3697099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0257" y="4298547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8395" y="3909375"/>
            <a:ext cx="1035050" cy="203835"/>
          </a:xfrm>
          <a:custGeom>
            <a:avLst/>
            <a:gdLst/>
            <a:ahLst/>
            <a:cxnLst/>
            <a:rect l="l" t="t" r="r" b="b"/>
            <a:pathLst>
              <a:path w="1035050" h="203835">
                <a:moveTo>
                  <a:pt x="0" y="0"/>
                </a:moveTo>
                <a:lnTo>
                  <a:pt x="1034844" y="0"/>
                </a:lnTo>
                <a:lnTo>
                  <a:pt x="1034844" y="203431"/>
                </a:lnTo>
                <a:lnTo>
                  <a:pt x="0" y="2034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7240" y="4236634"/>
            <a:ext cx="1035050" cy="318770"/>
          </a:xfrm>
          <a:custGeom>
            <a:avLst/>
            <a:gdLst/>
            <a:ahLst/>
            <a:cxnLst/>
            <a:rect l="l" t="t" r="r" b="b"/>
            <a:pathLst>
              <a:path w="1035050" h="318770">
                <a:moveTo>
                  <a:pt x="0" y="0"/>
                </a:moveTo>
                <a:lnTo>
                  <a:pt x="1034844" y="0"/>
                </a:lnTo>
                <a:lnTo>
                  <a:pt x="1034844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0189" y="3794392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0189" y="4298547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7037" y="3803281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8"/>
                </a:lnTo>
                <a:lnTo>
                  <a:pt x="10366" y="449564"/>
                </a:lnTo>
                <a:lnTo>
                  <a:pt x="2781" y="438317"/>
                </a:lnTo>
                <a:lnTo>
                  <a:pt x="0" y="424548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4"/>
                </a:lnTo>
                <a:lnTo>
                  <a:pt x="1491995" y="21608"/>
                </a:lnTo>
                <a:lnTo>
                  <a:pt x="1494777" y="35369"/>
                </a:lnTo>
                <a:lnTo>
                  <a:pt x="1494777" y="424548"/>
                </a:lnTo>
                <a:lnTo>
                  <a:pt x="1491995" y="438317"/>
                </a:lnTo>
                <a:lnTo>
                  <a:pt x="1484410" y="449564"/>
                </a:lnTo>
                <a:lnTo>
                  <a:pt x="1473163" y="457148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7037" y="4395876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9"/>
                </a:lnTo>
                <a:lnTo>
                  <a:pt x="10366" y="449565"/>
                </a:lnTo>
                <a:lnTo>
                  <a:pt x="2781" y="438322"/>
                </a:lnTo>
                <a:lnTo>
                  <a:pt x="0" y="424561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6"/>
                </a:lnTo>
                <a:lnTo>
                  <a:pt x="1491995" y="21613"/>
                </a:lnTo>
                <a:lnTo>
                  <a:pt x="1494777" y="35382"/>
                </a:lnTo>
                <a:lnTo>
                  <a:pt x="1494777" y="424561"/>
                </a:lnTo>
                <a:lnTo>
                  <a:pt x="1491995" y="438322"/>
                </a:lnTo>
                <a:lnTo>
                  <a:pt x="1484410" y="449565"/>
                </a:lnTo>
                <a:lnTo>
                  <a:pt x="1473163" y="457149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88295" y="2476550"/>
            <a:ext cx="3538220" cy="265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6895">
              <a:lnSpc>
                <a:spcPct val="100000"/>
              </a:lnSpc>
              <a:spcBef>
                <a:spcPts val="715"/>
              </a:spcBef>
              <a:tabLst>
                <a:tab pos="883919" algn="l"/>
                <a:tab pos="2016125" algn="l"/>
                <a:tab pos="2661920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이미지</a:t>
            </a:r>
            <a:r>
              <a:rPr sz="950" spc="-11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확인	</a:t>
            </a: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등록일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R="188595" algn="r">
              <a:lnSpc>
                <a:spcPts val="1080"/>
              </a:lnSpc>
            </a:pP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1100">
              <a:latin typeface="Malgun Gothic"/>
              <a:cs typeface="Malgun Gothic"/>
            </a:endParaRPr>
          </a:p>
          <a:p>
            <a:pPr marL="1096645">
              <a:lnSpc>
                <a:spcPts val="1080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R="170815" algn="r">
              <a:lnSpc>
                <a:spcPts val="1045"/>
              </a:lnSpc>
            </a:pP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8</a:t>
            </a:r>
            <a:endParaRPr sz="1100">
              <a:latin typeface="Malgun Gothic"/>
              <a:cs typeface="Malgun Gothic"/>
            </a:endParaRPr>
          </a:p>
          <a:p>
            <a:pPr marL="1096645">
              <a:lnSpc>
                <a:spcPts val="1045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8295" y="2476550"/>
            <a:ext cx="3537930" cy="2653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68275" y="513000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2" y="2781"/>
                </a:lnTo>
                <a:lnTo>
                  <a:pt x="874120" y="10366"/>
                </a:lnTo>
                <a:lnTo>
                  <a:pt x="881708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8" y="332183"/>
                </a:lnTo>
                <a:lnTo>
                  <a:pt x="874120" y="343430"/>
                </a:lnTo>
                <a:lnTo>
                  <a:pt x="862872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2370" y="2706522"/>
            <a:ext cx="2149284" cy="1309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7740" y="2741858"/>
            <a:ext cx="2007870" cy="1167765"/>
          </a:xfrm>
          <a:custGeom>
            <a:avLst/>
            <a:gdLst/>
            <a:ahLst/>
            <a:cxnLst/>
            <a:rect l="l" t="t" r="r" b="b"/>
            <a:pathLst>
              <a:path w="2007870" h="1167764">
                <a:moveTo>
                  <a:pt x="0" y="0"/>
                </a:moveTo>
                <a:lnTo>
                  <a:pt x="2007775" y="0"/>
                </a:lnTo>
                <a:lnTo>
                  <a:pt x="2007775" y="1167517"/>
                </a:lnTo>
                <a:lnTo>
                  <a:pt x="0" y="116751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6534" y="433396"/>
          <a:ext cx="10622641" cy="5315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5507"/>
                <a:gridCol w="7617134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6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902585" algn="l"/>
                          <a:tab pos="507365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24695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8371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604278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21420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471295" algn="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클릭하게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4462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등록된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이미지를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있으며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7129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닫기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통하여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화면을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닫거나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12275">
                <a:tc>
                  <a:txBody>
                    <a:bodyPr/>
                    <a:lstStyle/>
                    <a:p>
                      <a:pPr marL="90170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1432560" algn="l"/>
                        </a:tabLst>
                      </a:pPr>
                      <a:r>
                        <a:rPr sz="950" spc="-55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순서  </a:t>
                      </a:r>
                      <a:r>
                        <a:rPr sz="950" spc="-45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30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|	</a:t>
                      </a:r>
                      <a:r>
                        <a:rPr sz="950" spc="-50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950" spc="-204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196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그림 밖의 화면</a:t>
                      </a:r>
                      <a:r>
                        <a:rPr sz="95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클릭시에도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2182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19600">
                        <a:lnSpc>
                          <a:spcPts val="98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닫을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99078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1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3459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698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1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4263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863120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닫기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49"/>
            <a:ext cx="18796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배너관리</a:t>
            </a:r>
            <a:r>
              <a:rPr sz="110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04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5027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8919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4585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4585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776" y="211391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75516" y="2936474"/>
            <a:ext cx="584200" cy="336550"/>
          </a:xfrm>
          <a:custGeom>
            <a:avLst/>
            <a:gdLst/>
            <a:ahLst/>
            <a:cxnLst/>
            <a:rect l="l" t="t" r="r" b="b"/>
            <a:pathLst>
              <a:path w="584200" h="336550">
                <a:moveTo>
                  <a:pt x="0" y="0"/>
                </a:moveTo>
                <a:lnTo>
                  <a:pt x="583758" y="0"/>
                </a:lnTo>
                <a:lnTo>
                  <a:pt x="583758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3964" y="3794422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3964" y="4369336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37" y="2246577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1487" y="2246591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66"/>
                </a:moveTo>
                <a:lnTo>
                  <a:pt x="35382" y="1255966"/>
                </a:lnTo>
                <a:lnTo>
                  <a:pt x="21613" y="1253184"/>
                </a:lnTo>
                <a:lnTo>
                  <a:pt x="10366" y="1245600"/>
                </a:lnTo>
                <a:lnTo>
                  <a:pt x="2781" y="1234353"/>
                </a:lnTo>
                <a:lnTo>
                  <a:pt x="0" y="122058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4"/>
                </a:lnTo>
                <a:lnTo>
                  <a:pt x="2650667" y="21608"/>
                </a:lnTo>
                <a:lnTo>
                  <a:pt x="2653449" y="35369"/>
                </a:lnTo>
                <a:lnTo>
                  <a:pt x="2653449" y="1220584"/>
                </a:lnTo>
                <a:lnTo>
                  <a:pt x="2650667" y="1234353"/>
                </a:lnTo>
                <a:lnTo>
                  <a:pt x="2643082" y="1245600"/>
                </a:lnTo>
                <a:lnTo>
                  <a:pt x="2631835" y="1253184"/>
                </a:lnTo>
                <a:lnTo>
                  <a:pt x="2618066" y="12559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8782" y="3024936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83"/>
                </a:moveTo>
                <a:lnTo>
                  <a:pt x="35369" y="353783"/>
                </a:lnTo>
                <a:lnTo>
                  <a:pt x="21608" y="351002"/>
                </a:lnTo>
                <a:lnTo>
                  <a:pt x="10364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4" y="10364"/>
                </a:lnTo>
                <a:lnTo>
                  <a:pt x="21608" y="2781"/>
                </a:lnTo>
                <a:lnTo>
                  <a:pt x="35369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4"/>
                </a:lnTo>
                <a:lnTo>
                  <a:pt x="1173581" y="21608"/>
                </a:lnTo>
                <a:lnTo>
                  <a:pt x="1176362" y="35369"/>
                </a:lnTo>
                <a:lnTo>
                  <a:pt x="1176362" y="318414"/>
                </a:lnTo>
                <a:lnTo>
                  <a:pt x="1173581" y="332175"/>
                </a:lnTo>
                <a:lnTo>
                  <a:pt x="1165996" y="343419"/>
                </a:lnTo>
                <a:lnTo>
                  <a:pt x="1154749" y="351002"/>
                </a:lnTo>
                <a:lnTo>
                  <a:pt x="1140980" y="35378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2427" y="3033776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93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93" y="0"/>
                </a:lnTo>
                <a:lnTo>
                  <a:pt x="1154754" y="2781"/>
                </a:lnTo>
                <a:lnTo>
                  <a:pt x="1165998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8" y="343430"/>
                </a:lnTo>
                <a:lnTo>
                  <a:pt x="1154754" y="351014"/>
                </a:lnTo>
                <a:lnTo>
                  <a:pt x="1140993" y="3537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208" y="1901634"/>
            <a:ext cx="1954707" cy="875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5585" y="1937008"/>
            <a:ext cx="1813560" cy="734695"/>
          </a:xfrm>
          <a:custGeom>
            <a:avLst/>
            <a:gdLst/>
            <a:ahLst/>
            <a:cxnLst/>
            <a:rect l="l" t="t" r="r" b="b"/>
            <a:pathLst>
              <a:path w="1813560" h="734694">
                <a:moveTo>
                  <a:pt x="0" y="0"/>
                </a:moveTo>
                <a:lnTo>
                  <a:pt x="1813189" y="0"/>
                </a:lnTo>
                <a:lnTo>
                  <a:pt x="1813189" y="734120"/>
                </a:lnTo>
                <a:lnTo>
                  <a:pt x="0" y="73412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534" y="433396"/>
          <a:ext cx="10622641" cy="5315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1092336"/>
                <a:gridCol w="7617134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6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902585" algn="l"/>
                          <a:tab pos="507365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01505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875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967"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92976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 클릭시 삭제를</a:t>
                      </a:r>
                      <a:r>
                        <a:rPr sz="1000" spc="-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80823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92976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105854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10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5289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7735" algn="ctr">
                        <a:lnSpc>
                          <a:spcPct val="100000"/>
                        </a:lnSpc>
                        <a:tabLst>
                          <a:tab pos="2329815" algn="l"/>
                        </a:tabLst>
                      </a:pPr>
                      <a:r>
                        <a:rPr sz="1650" spc="52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41"/>
            <a:ext cx="26866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</a:t>
            </a:r>
            <a:r>
              <a:rPr sz="900" spc="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5" dirty="0">
                <a:solidFill>
                  <a:srgbClr val="333333"/>
                </a:solidFill>
                <a:latin typeface="Malgun Gothic"/>
                <a:cs typeface="Malgun Gothic"/>
              </a:rPr>
              <a:t>[메인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화면]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 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918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375" y="1945449"/>
            <a:ext cx="6882130" cy="0"/>
          </a:xfrm>
          <a:custGeom>
            <a:avLst/>
            <a:gdLst/>
            <a:ahLst/>
            <a:cxnLst/>
            <a:rect l="l" t="t" r="r" b="b"/>
            <a:pathLst>
              <a:path w="6882130">
                <a:moveTo>
                  <a:pt x="0" y="0"/>
                </a:moveTo>
                <a:lnTo>
                  <a:pt x="6881886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1038"/>
            <a:ext cx="0" cy="785495"/>
          </a:xfrm>
          <a:custGeom>
            <a:avLst/>
            <a:gdLst/>
            <a:ahLst/>
            <a:cxnLst/>
            <a:rect l="l" t="t" r="r" b="b"/>
            <a:pathLst>
              <a:path h="785494">
                <a:moveTo>
                  <a:pt x="0" y="0"/>
                </a:moveTo>
                <a:lnTo>
                  <a:pt x="0" y="78524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281" y="2726279"/>
            <a:ext cx="1358900" cy="450215"/>
          </a:xfrm>
          <a:custGeom>
            <a:avLst/>
            <a:gdLst/>
            <a:ahLst/>
            <a:cxnLst/>
            <a:rect l="l" t="t" r="r" b="b"/>
            <a:pathLst>
              <a:path w="1358900" h="450214">
                <a:moveTo>
                  <a:pt x="0" y="0"/>
                </a:moveTo>
                <a:lnTo>
                  <a:pt x="1358731" y="0"/>
                </a:lnTo>
                <a:lnTo>
                  <a:pt x="1358731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013" y="2726279"/>
            <a:ext cx="1358900" cy="450215"/>
          </a:xfrm>
          <a:custGeom>
            <a:avLst/>
            <a:gdLst/>
            <a:ahLst/>
            <a:cxnLst/>
            <a:rect l="l" t="t" r="r" b="b"/>
            <a:pathLst>
              <a:path w="1358900" h="450214">
                <a:moveTo>
                  <a:pt x="0" y="0"/>
                </a:moveTo>
                <a:lnTo>
                  <a:pt x="1358731" y="0"/>
                </a:lnTo>
                <a:lnTo>
                  <a:pt x="1358731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2744" y="2726279"/>
            <a:ext cx="1358900" cy="450215"/>
          </a:xfrm>
          <a:custGeom>
            <a:avLst/>
            <a:gdLst/>
            <a:ahLst/>
            <a:cxnLst/>
            <a:rect l="l" t="t" r="r" b="b"/>
            <a:pathLst>
              <a:path w="1358900" h="450214">
                <a:moveTo>
                  <a:pt x="0" y="0"/>
                </a:moveTo>
                <a:lnTo>
                  <a:pt x="1358731" y="0"/>
                </a:lnTo>
                <a:lnTo>
                  <a:pt x="1358731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1475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89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9030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90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6584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90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64139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90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281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4013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2744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1475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9030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6584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4139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281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4013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2744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1475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29030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6584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4139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281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693" y="2726284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787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4013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2744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1475" y="2730693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29030" y="2730693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6584" y="2730693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64139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27287" y="2726284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787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693" y="3176248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27287" y="3176248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9693" y="3520342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27287" y="3520342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693" y="3864437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27287" y="3864437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693" y="4217354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27287" y="4217354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281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9693" y="4570271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44013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02744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1475" y="4927604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29030" y="4927604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6584" y="4927604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64139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27287" y="4570271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8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66964" y="1649884"/>
            <a:ext cx="574040" cy="0"/>
          </a:xfrm>
          <a:custGeom>
            <a:avLst/>
            <a:gdLst/>
            <a:ahLst/>
            <a:cxnLst/>
            <a:rect l="l" t="t" r="r" b="b"/>
            <a:pathLst>
              <a:path w="574040">
                <a:moveTo>
                  <a:pt x="0" y="0"/>
                </a:moveTo>
                <a:lnTo>
                  <a:pt x="573490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229" y="1649884"/>
            <a:ext cx="7323455" cy="0"/>
          </a:xfrm>
          <a:custGeom>
            <a:avLst/>
            <a:gdLst/>
            <a:ahLst/>
            <a:cxnLst/>
            <a:rect l="l" t="t" r="r" b="b"/>
            <a:pathLst>
              <a:path w="7323455">
                <a:moveTo>
                  <a:pt x="0" y="0"/>
                </a:moveTo>
                <a:lnTo>
                  <a:pt x="7323033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610719" y="133372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789983" y="133372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29544" y="1342545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095574" y="134254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8796" y="675209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761171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69998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02318" y="3255657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2318" y="3679164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2318" y="4067378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02318" y="4411471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02318" y="4737912"/>
            <a:ext cx="529590" cy="194310"/>
          </a:xfrm>
          <a:custGeom>
            <a:avLst/>
            <a:gdLst/>
            <a:ahLst/>
            <a:cxnLst/>
            <a:rect l="l" t="t" r="r" b="b"/>
            <a:pathLst>
              <a:path w="529590" h="194310">
                <a:moveTo>
                  <a:pt x="49409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94093" y="0"/>
                </a:lnTo>
                <a:lnTo>
                  <a:pt x="507826" y="2774"/>
                </a:lnTo>
                <a:lnTo>
                  <a:pt x="519045" y="10340"/>
                </a:lnTo>
                <a:lnTo>
                  <a:pt x="526611" y="21559"/>
                </a:lnTo>
                <a:lnTo>
                  <a:pt x="529386" y="35293"/>
                </a:lnTo>
                <a:lnTo>
                  <a:pt x="529386" y="158813"/>
                </a:lnTo>
                <a:lnTo>
                  <a:pt x="526611" y="172546"/>
                </a:lnTo>
                <a:lnTo>
                  <a:pt x="519045" y="183765"/>
                </a:lnTo>
                <a:lnTo>
                  <a:pt x="507826" y="191331"/>
                </a:lnTo>
                <a:lnTo>
                  <a:pt x="49409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78823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78823" y="4420285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78823" y="473791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38448" y="5321687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850137" y="5312864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73310" y="2241029"/>
            <a:ext cx="847001" cy="3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76446" y="236134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795"/>
                </a:moveTo>
                <a:lnTo>
                  <a:pt x="3454" y="41795"/>
                </a:lnTo>
                <a:lnTo>
                  <a:pt x="2425" y="41262"/>
                </a:lnTo>
                <a:lnTo>
                  <a:pt x="0" y="38569"/>
                </a:lnTo>
                <a:lnTo>
                  <a:pt x="0" y="35648"/>
                </a:lnTo>
                <a:lnTo>
                  <a:pt x="30505" y="1955"/>
                </a:lnTo>
                <a:lnTo>
                  <a:pt x="30607" y="1790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48"/>
                </a:lnTo>
                <a:lnTo>
                  <a:pt x="66992" y="38569"/>
                </a:lnTo>
                <a:lnTo>
                  <a:pt x="65391" y="40347"/>
                </a:lnTo>
                <a:lnTo>
                  <a:pt x="64617" y="41224"/>
                </a:lnTo>
                <a:lnTo>
                  <a:pt x="63563" y="41795"/>
                </a:lnTo>
                <a:close/>
              </a:path>
              <a:path w="67310" h="41910">
                <a:moveTo>
                  <a:pt x="65379" y="403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76446" y="2467660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65379" y="7950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11550" y="2611589"/>
            <a:ext cx="1014641" cy="749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73310" y="2673350"/>
            <a:ext cx="838174" cy="573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80382" y="1590623"/>
            <a:ext cx="2796882" cy="1023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1262" y="1632234"/>
            <a:ext cx="2643002" cy="835425"/>
          </a:xfrm>
          <a:custGeom>
            <a:avLst/>
            <a:gdLst/>
            <a:ahLst/>
            <a:cxnLst/>
            <a:rect l="l" t="t" r="r" b="b"/>
            <a:pathLst>
              <a:path w="2656204" h="882650">
                <a:moveTo>
                  <a:pt x="0" y="0"/>
                </a:moveTo>
                <a:lnTo>
                  <a:pt x="2655702" y="0"/>
                </a:lnTo>
                <a:lnTo>
                  <a:pt x="2655702" y="882293"/>
                </a:lnTo>
                <a:lnTo>
                  <a:pt x="0" y="882293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189693" y="1632235"/>
          <a:ext cx="9537591" cy="366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682"/>
                <a:gridCol w="1019048"/>
                <a:gridCol w="1358731"/>
                <a:gridCol w="1358731"/>
                <a:gridCol w="1367554"/>
                <a:gridCol w="1367554"/>
                <a:gridCol w="1367554"/>
                <a:gridCol w="1358737"/>
              </a:tblGrid>
              <a:tr h="1892518">
                <a:tc rowSpan="5"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년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월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1990-01-20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50" spc="-2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180" algn="ctr">
                        <a:lnSpc>
                          <a:spcPct val="100000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 이</a:t>
                      </a:r>
                      <a:r>
                        <a:rPr sz="1650" spc="-4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디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10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qweq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5140" marR="340995" indent="-26670">
                        <a:lnSpc>
                          <a:spcPct val="185300"/>
                        </a:lnSpc>
                      </a:pP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 름  아 이</a:t>
                      </a:r>
                      <a:r>
                        <a:rPr sz="12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디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ts val="1315"/>
                        </a:lnSpc>
                        <a:tabLst>
                          <a:tab pos="370205" algn="l"/>
                        </a:tabLst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	름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 marL="103505" algn="ctr">
                        <a:lnSpc>
                          <a:spcPts val="78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별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70205" algn="l"/>
                        </a:tabLst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	소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서울시</a:t>
                      </a:r>
                      <a:r>
                        <a:rPr sz="11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강남구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030" marR="2540" algn="just">
                        <a:lnSpc>
                          <a:spcPct val="115799"/>
                        </a:lnSpc>
                        <a:spcBef>
                          <a:spcPts val="545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운영자가 회원의  확인만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가능. </a:t>
                      </a: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회원이 예약한</a:t>
                      </a:r>
                      <a:r>
                        <a:rPr sz="100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  </a:t>
                      </a:r>
                      <a:r>
                        <a:rPr sz="100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sz="100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최근에 예약된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화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010-4477-7885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정보를 수정할수</a:t>
                      </a:r>
                      <a:r>
                        <a:rPr sz="100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없고,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조회</a:t>
                      </a:r>
                      <a:r>
                        <a:rPr sz="100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가능.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  <a:tabLst>
                          <a:tab pos="904240" algn="l"/>
                        </a:tabLst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440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1989-11-25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zwezc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지디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서울시</a:t>
                      </a:r>
                      <a:r>
                        <a:rPr sz="11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은평구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010-3131-4947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45402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529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1985-05-15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qcaqw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싸이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경기도</a:t>
                      </a:r>
                      <a:r>
                        <a:rPr sz="11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고양시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010-6464-7878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tabLst>
                          <a:tab pos="43624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529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1982-04-17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wcqwd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0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김영태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서울시</a:t>
                      </a:r>
                      <a:r>
                        <a:rPr sz="110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강북구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010-9963-7977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43624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</a:t>
                      </a:r>
                      <a:r>
                        <a:rPr sz="1200" baseline="3472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1200" baseline="3472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52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1986-07-07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qzxvbfw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40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삐에로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대전시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010-7776-7977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  <a:spcBef>
                          <a:spcPts val="640"/>
                        </a:spcBef>
                        <a:tabLst>
                          <a:tab pos="43180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4850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8364139" y="1821502"/>
            <a:ext cx="135636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약관리버튼을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통하여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endParaRPr sz="1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상품 기준</a:t>
            </a:r>
            <a:r>
              <a:rPr sz="10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20" dirty="0">
                <a:solidFill>
                  <a:srgbClr val="333333"/>
                </a:solidFill>
                <a:latin typeface="Malgun Gothic"/>
                <a:cs typeface="Malgun Gothic"/>
              </a:rPr>
              <a:t>]</a:t>
            </a:r>
            <a:endParaRPr sz="1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79"/>
            <a:ext cx="23393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배너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20" dirty="0">
                <a:solidFill>
                  <a:srgbClr val="333333"/>
                </a:solidFill>
                <a:latin typeface="Malgun Gothic"/>
                <a:cs typeface="Malgun Gothic"/>
              </a:rPr>
              <a:t>수정,</a:t>
            </a:r>
            <a:r>
              <a:rPr sz="11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34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50305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89227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4588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4588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465" y="208738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137" y="2246607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5479" y="2573845"/>
            <a:ext cx="4422416" cy="264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3447" y="4953124"/>
            <a:ext cx="389255" cy="159385"/>
          </a:xfrm>
          <a:custGeom>
            <a:avLst/>
            <a:gdLst/>
            <a:ahLst/>
            <a:cxnLst/>
            <a:rect l="l" t="t" r="r" b="b"/>
            <a:pathLst>
              <a:path w="389254" h="159385">
                <a:moveTo>
                  <a:pt x="0" y="0"/>
                </a:moveTo>
                <a:lnTo>
                  <a:pt x="389172" y="0"/>
                </a:lnTo>
                <a:lnTo>
                  <a:pt x="389172" y="159206"/>
                </a:lnTo>
                <a:lnTo>
                  <a:pt x="0" y="159206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7602" y="4953124"/>
            <a:ext cx="389255" cy="159385"/>
          </a:xfrm>
          <a:custGeom>
            <a:avLst/>
            <a:gdLst/>
            <a:ahLst/>
            <a:cxnLst/>
            <a:rect l="l" t="t" r="r" b="b"/>
            <a:pathLst>
              <a:path w="389254" h="159385">
                <a:moveTo>
                  <a:pt x="0" y="0"/>
                </a:moveTo>
                <a:lnTo>
                  <a:pt x="389172" y="0"/>
                </a:lnTo>
                <a:lnTo>
                  <a:pt x="389172" y="159206"/>
                </a:lnTo>
                <a:lnTo>
                  <a:pt x="0" y="159206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7739" y="2281961"/>
            <a:ext cx="2149297" cy="1309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3120" y="2317366"/>
            <a:ext cx="2007870" cy="1167765"/>
          </a:xfrm>
          <a:custGeom>
            <a:avLst/>
            <a:gdLst/>
            <a:ahLst/>
            <a:cxnLst/>
            <a:rect l="l" t="t" r="r" b="b"/>
            <a:pathLst>
              <a:path w="2007870" h="1167764">
                <a:moveTo>
                  <a:pt x="0" y="0"/>
                </a:moveTo>
                <a:lnTo>
                  <a:pt x="2007775" y="0"/>
                </a:lnTo>
                <a:lnTo>
                  <a:pt x="2007775" y="1167517"/>
                </a:lnTo>
                <a:lnTo>
                  <a:pt x="0" y="116751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534" y="433396"/>
          <a:ext cx="10622640" cy="5315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375905"/>
                <a:gridCol w="2167751"/>
                <a:gridCol w="6165813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633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7383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618865" algn="l"/>
                          <a:tab pos="579056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4754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01147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추가나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그림을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올릴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파일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첨부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열리게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되며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파일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형식은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jpg/png/gif</a:t>
                      </a:r>
                      <a:r>
                        <a:rPr sz="95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형식만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올릴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642994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제한</a:t>
                      </a:r>
                      <a:r>
                        <a:rPr sz="9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6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481"/>
            <a:ext cx="24371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사항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36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620" y="1923674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620" y="5262595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620" y="1919251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6171" y="1919251"/>
            <a:ext cx="0" cy="610870"/>
          </a:xfrm>
          <a:custGeom>
            <a:avLst/>
            <a:gdLst/>
            <a:ahLst/>
            <a:cxnLst/>
            <a:rect l="l" t="t" r="r" b="b"/>
            <a:pathLst>
              <a:path h="610869">
                <a:moveTo>
                  <a:pt x="0" y="0"/>
                </a:moveTo>
                <a:lnTo>
                  <a:pt x="0" y="61037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36171" y="288333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808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6171" y="391818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6171" y="4634613"/>
            <a:ext cx="0" cy="628015"/>
          </a:xfrm>
          <a:custGeom>
            <a:avLst/>
            <a:gdLst/>
            <a:ahLst/>
            <a:cxnLst/>
            <a:rect l="l" t="t" r="r" b="b"/>
            <a:pathLst>
              <a:path h="628014">
                <a:moveTo>
                  <a:pt x="0" y="0"/>
                </a:moveTo>
                <a:lnTo>
                  <a:pt x="0" y="62798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10" y="252954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9396" y="252954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3482" y="2529544"/>
            <a:ext cx="3670935" cy="354330"/>
          </a:xfrm>
          <a:custGeom>
            <a:avLst/>
            <a:gdLst/>
            <a:ahLst/>
            <a:cxnLst/>
            <a:rect l="l" t="t" r="r" b="b"/>
            <a:pathLst>
              <a:path w="3670935" h="354330">
                <a:moveTo>
                  <a:pt x="0" y="0"/>
                </a:moveTo>
                <a:lnTo>
                  <a:pt x="3670602" y="0"/>
                </a:lnTo>
                <a:lnTo>
                  <a:pt x="3670602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4085" y="252954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343" y="2591459"/>
            <a:ext cx="1353820" cy="292100"/>
          </a:xfrm>
          <a:custGeom>
            <a:avLst/>
            <a:gdLst/>
            <a:ahLst/>
            <a:cxnLst/>
            <a:rect l="l" t="t" r="r" b="b"/>
            <a:pathLst>
              <a:path w="1353820" h="292100">
                <a:moveTo>
                  <a:pt x="0" y="0"/>
                </a:moveTo>
                <a:lnTo>
                  <a:pt x="1353258" y="0"/>
                </a:lnTo>
                <a:lnTo>
                  <a:pt x="1353258" y="291879"/>
                </a:lnTo>
                <a:lnTo>
                  <a:pt x="0" y="29187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0602" y="2529544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10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9396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3482" y="2887760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085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7343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00602" y="288776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10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10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9396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9396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482" y="2887760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482" y="324155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4085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4085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7343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7343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0602" y="288776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0602" y="324155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10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10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59396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9396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3482" y="324155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3482" y="359534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4085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4085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47343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47343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00602" y="324155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00602" y="359534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310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310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9396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59396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3482" y="359534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413" y="3957983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23482" y="3957983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4085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4085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7343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47343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0602" y="359534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00602" y="395798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10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10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59396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59396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48413" y="3957983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23482" y="3957983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48413" y="4320621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3482" y="4320621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4085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4085" y="432062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47343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47343" y="4320621"/>
            <a:ext cx="1185545" cy="0"/>
          </a:xfrm>
          <a:custGeom>
            <a:avLst/>
            <a:gdLst/>
            <a:ahLst/>
            <a:cxnLst/>
            <a:rect l="l" t="t" r="r" b="b"/>
            <a:pathLst>
              <a:path w="1185545">
                <a:moveTo>
                  <a:pt x="0" y="0"/>
                </a:moveTo>
                <a:lnTo>
                  <a:pt x="118520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00602" y="395798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10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310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59396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59396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48413" y="4320621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482" y="4320621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3482" y="468325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94085" y="432062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94085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47343" y="4320621"/>
            <a:ext cx="1185545" cy="0"/>
          </a:xfrm>
          <a:custGeom>
            <a:avLst/>
            <a:gdLst/>
            <a:ahLst/>
            <a:cxnLst/>
            <a:rect l="l" t="t" r="r" b="b"/>
            <a:pathLst>
              <a:path w="1185545">
                <a:moveTo>
                  <a:pt x="0" y="0"/>
                </a:moveTo>
                <a:lnTo>
                  <a:pt x="118520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47343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00602" y="468325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310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59396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482" y="468325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94085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47343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00602" y="468325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310" y="253400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59396" y="253400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3482" y="253400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94085" y="2534006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7913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70101" y="2534006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2603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310" y="50459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59396" y="50459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482" y="504593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94085" y="50459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7343" y="50459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00602" y="504593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759585" y="2936481"/>
            <a:ext cx="3246120" cy="318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15900" algn="ctr">
              <a:lnSpc>
                <a:spcPct val="100000"/>
              </a:lnSpc>
              <a:spcBef>
                <a:spcPts val="370"/>
              </a:spcBef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문의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59585" y="3281426"/>
            <a:ext cx="3246120" cy="3187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15900"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문의글</a:t>
            </a:r>
            <a:r>
              <a:rPr sz="95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759585" y="3635222"/>
            <a:ext cx="3246120" cy="3187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215900" algn="ctr">
              <a:lnSpc>
                <a:spcPct val="100000"/>
              </a:lnSpc>
              <a:spcBef>
                <a:spcPts val="509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문의글</a:t>
            </a:r>
            <a:r>
              <a:rPr sz="95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86465" y="5262676"/>
            <a:ext cx="875665" cy="3187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71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494777" y="5289206"/>
            <a:ext cx="875665" cy="3187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0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9585" y="2936406"/>
            <a:ext cx="3246120" cy="318770"/>
          </a:xfrm>
          <a:custGeom>
            <a:avLst/>
            <a:gdLst/>
            <a:ahLst/>
            <a:cxnLst/>
            <a:rect l="l" t="t" r="r" b="b"/>
            <a:pathLst>
              <a:path w="3246120" h="318770">
                <a:moveTo>
                  <a:pt x="0" y="0"/>
                </a:moveTo>
                <a:lnTo>
                  <a:pt x="3246051" y="0"/>
                </a:lnTo>
                <a:lnTo>
                  <a:pt x="3246051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759585" y="3281354"/>
            <a:ext cx="3246120" cy="318770"/>
          </a:xfrm>
          <a:custGeom>
            <a:avLst/>
            <a:gdLst/>
            <a:ahLst/>
            <a:cxnLst/>
            <a:rect l="l" t="t" r="r" b="b"/>
            <a:pathLst>
              <a:path w="3246120" h="318770">
                <a:moveTo>
                  <a:pt x="0" y="0"/>
                </a:moveTo>
                <a:lnTo>
                  <a:pt x="3246051" y="0"/>
                </a:lnTo>
                <a:lnTo>
                  <a:pt x="3246051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59585" y="3635147"/>
            <a:ext cx="3246120" cy="318770"/>
          </a:xfrm>
          <a:custGeom>
            <a:avLst/>
            <a:gdLst/>
            <a:ahLst/>
            <a:cxnLst/>
            <a:rect l="l" t="t" r="r" b="b"/>
            <a:pathLst>
              <a:path w="3246120" h="318770">
                <a:moveTo>
                  <a:pt x="0" y="0"/>
                </a:moveTo>
                <a:lnTo>
                  <a:pt x="3246051" y="0"/>
                </a:lnTo>
                <a:lnTo>
                  <a:pt x="3246051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94775" y="5289130"/>
            <a:ext cx="875665" cy="318770"/>
          </a:xfrm>
          <a:custGeom>
            <a:avLst/>
            <a:gdLst/>
            <a:ahLst/>
            <a:cxnLst/>
            <a:rect l="l" t="t" r="r" b="b"/>
            <a:pathLst>
              <a:path w="875664" h="318770">
                <a:moveTo>
                  <a:pt x="0" y="0"/>
                </a:moveTo>
                <a:lnTo>
                  <a:pt x="875637" y="0"/>
                </a:lnTo>
                <a:lnTo>
                  <a:pt x="875637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6465" y="5262595"/>
            <a:ext cx="875665" cy="318770"/>
          </a:xfrm>
          <a:custGeom>
            <a:avLst/>
            <a:gdLst/>
            <a:ahLst/>
            <a:cxnLst/>
            <a:rect l="l" t="t" r="r" b="b"/>
            <a:pathLst>
              <a:path w="875665" h="318770">
                <a:moveTo>
                  <a:pt x="0" y="0"/>
                </a:moveTo>
                <a:lnTo>
                  <a:pt x="875637" y="0"/>
                </a:lnTo>
                <a:lnTo>
                  <a:pt x="875637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92488" y="2936481"/>
            <a:ext cx="1043940" cy="248285"/>
          </a:xfrm>
          <a:custGeom>
            <a:avLst/>
            <a:gdLst/>
            <a:ahLst/>
            <a:cxnLst/>
            <a:rect l="l" t="t" r="r" b="b"/>
            <a:pathLst>
              <a:path w="1043940" h="248285">
                <a:moveTo>
                  <a:pt x="1008303" y="247662"/>
                </a:moveTo>
                <a:lnTo>
                  <a:pt x="35382" y="247662"/>
                </a:lnTo>
                <a:lnTo>
                  <a:pt x="21613" y="244881"/>
                </a:lnTo>
                <a:lnTo>
                  <a:pt x="10366" y="237296"/>
                </a:lnTo>
                <a:lnTo>
                  <a:pt x="2781" y="226049"/>
                </a:lnTo>
                <a:lnTo>
                  <a:pt x="0" y="212280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008303" y="0"/>
                </a:lnTo>
                <a:lnTo>
                  <a:pt x="1022072" y="2781"/>
                </a:lnTo>
                <a:lnTo>
                  <a:pt x="1033319" y="10366"/>
                </a:lnTo>
                <a:lnTo>
                  <a:pt x="1040904" y="21613"/>
                </a:lnTo>
                <a:lnTo>
                  <a:pt x="1043686" y="35382"/>
                </a:lnTo>
                <a:lnTo>
                  <a:pt x="1043686" y="212280"/>
                </a:lnTo>
                <a:lnTo>
                  <a:pt x="1040904" y="226049"/>
                </a:lnTo>
                <a:lnTo>
                  <a:pt x="1033319" y="237296"/>
                </a:lnTo>
                <a:lnTo>
                  <a:pt x="1022072" y="244881"/>
                </a:lnTo>
                <a:lnTo>
                  <a:pt x="1008303" y="24766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012885" y="2901099"/>
            <a:ext cx="1106170" cy="3187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985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110179" y="3281426"/>
            <a:ext cx="1043940" cy="247650"/>
          </a:xfrm>
          <a:custGeom>
            <a:avLst/>
            <a:gdLst/>
            <a:ahLst/>
            <a:cxnLst/>
            <a:rect l="l" t="t" r="r" b="b"/>
            <a:pathLst>
              <a:path w="1043940" h="247650">
                <a:moveTo>
                  <a:pt x="1008303" y="247662"/>
                </a:moveTo>
                <a:lnTo>
                  <a:pt x="35369" y="247662"/>
                </a:lnTo>
                <a:lnTo>
                  <a:pt x="21608" y="244881"/>
                </a:lnTo>
                <a:lnTo>
                  <a:pt x="10364" y="237296"/>
                </a:lnTo>
                <a:lnTo>
                  <a:pt x="2781" y="226049"/>
                </a:lnTo>
                <a:lnTo>
                  <a:pt x="0" y="212280"/>
                </a:lnTo>
                <a:lnTo>
                  <a:pt x="0" y="35382"/>
                </a:lnTo>
                <a:lnTo>
                  <a:pt x="2781" y="21613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008303" y="0"/>
                </a:lnTo>
                <a:lnTo>
                  <a:pt x="1022072" y="2781"/>
                </a:lnTo>
                <a:lnTo>
                  <a:pt x="1033319" y="10366"/>
                </a:lnTo>
                <a:lnTo>
                  <a:pt x="1040904" y="21613"/>
                </a:lnTo>
                <a:lnTo>
                  <a:pt x="1043686" y="35382"/>
                </a:lnTo>
                <a:lnTo>
                  <a:pt x="1043686" y="212280"/>
                </a:lnTo>
                <a:lnTo>
                  <a:pt x="1040904" y="226049"/>
                </a:lnTo>
                <a:lnTo>
                  <a:pt x="1033319" y="237296"/>
                </a:lnTo>
                <a:lnTo>
                  <a:pt x="1022072" y="244881"/>
                </a:lnTo>
                <a:lnTo>
                  <a:pt x="1008303" y="24766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9083637" y="3281426"/>
            <a:ext cx="1106170" cy="3187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71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092488" y="3626383"/>
            <a:ext cx="1043940" cy="247650"/>
          </a:xfrm>
          <a:custGeom>
            <a:avLst/>
            <a:gdLst/>
            <a:ahLst/>
            <a:cxnLst/>
            <a:rect l="l" t="t" r="r" b="b"/>
            <a:pathLst>
              <a:path w="1043940" h="247650">
                <a:moveTo>
                  <a:pt x="1008303" y="247650"/>
                </a:moveTo>
                <a:lnTo>
                  <a:pt x="35382" y="247650"/>
                </a:lnTo>
                <a:lnTo>
                  <a:pt x="21613" y="244868"/>
                </a:lnTo>
                <a:lnTo>
                  <a:pt x="10366" y="237283"/>
                </a:lnTo>
                <a:lnTo>
                  <a:pt x="2781" y="226036"/>
                </a:lnTo>
                <a:lnTo>
                  <a:pt x="0" y="212267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008303" y="0"/>
                </a:lnTo>
                <a:lnTo>
                  <a:pt x="1022072" y="2781"/>
                </a:lnTo>
                <a:lnTo>
                  <a:pt x="1033319" y="10366"/>
                </a:lnTo>
                <a:lnTo>
                  <a:pt x="1040904" y="21613"/>
                </a:lnTo>
                <a:lnTo>
                  <a:pt x="1043686" y="35382"/>
                </a:lnTo>
                <a:lnTo>
                  <a:pt x="1043686" y="212267"/>
                </a:lnTo>
                <a:lnTo>
                  <a:pt x="1040904" y="226036"/>
                </a:lnTo>
                <a:lnTo>
                  <a:pt x="1033319" y="237283"/>
                </a:lnTo>
                <a:lnTo>
                  <a:pt x="1022072" y="244868"/>
                </a:lnTo>
                <a:lnTo>
                  <a:pt x="1008303" y="24765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9092488" y="3599840"/>
            <a:ext cx="1106170" cy="31877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92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012877" y="2901027"/>
            <a:ext cx="1106170" cy="318770"/>
          </a:xfrm>
          <a:custGeom>
            <a:avLst/>
            <a:gdLst/>
            <a:ahLst/>
            <a:cxnLst/>
            <a:rect l="l" t="t" r="r" b="b"/>
            <a:pathLst>
              <a:path w="1106170" h="318769">
                <a:moveTo>
                  <a:pt x="0" y="0"/>
                </a:moveTo>
                <a:lnTo>
                  <a:pt x="1105603" y="0"/>
                </a:lnTo>
                <a:lnTo>
                  <a:pt x="1105603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83637" y="3281354"/>
            <a:ext cx="1106170" cy="318770"/>
          </a:xfrm>
          <a:custGeom>
            <a:avLst/>
            <a:gdLst/>
            <a:ahLst/>
            <a:cxnLst/>
            <a:rect l="l" t="t" r="r" b="b"/>
            <a:pathLst>
              <a:path w="1106170" h="318770">
                <a:moveTo>
                  <a:pt x="0" y="0"/>
                </a:moveTo>
                <a:lnTo>
                  <a:pt x="1105603" y="0"/>
                </a:lnTo>
                <a:lnTo>
                  <a:pt x="1105603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92481" y="3599768"/>
            <a:ext cx="1106170" cy="318770"/>
          </a:xfrm>
          <a:custGeom>
            <a:avLst/>
            <a:gdLst/>
            <a:ahLst/>
            <a:cxnLst/>
            <a:rect l="l" t="t" r="r" b="b"/>
            <a:pathLst>
              <a:path w="1106170" h="318770">
                <a:moveTo>
                  <a:pt x="0" y="0"/>
                </a:moveTo>
                <a:lnTo>
                  <a:pt x="1105603" y="0"/>
                </a:lnTo>
                <a:lnTo>
                  <a:pt x="1105603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97176" y="4033240"/>
            <a:ext cx="2096223" cy="707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632550" y="4068544"/>
            <a:ext cx="2007870" cy="566420"/>
          </a:xfrm>
          <a:custGeom>
            <a:avLst/>
            <a:gdLst/>
            <a:ahLst/>
            <a:cxnLst/>
            <a:rect l="l" t="t" r="r" b="b"/>
            <a:pathLst>
              <a:path w="2007870" h="566420">
                <a:moveTo>
                  <a:pt x="0" y="0"/>
                </a:moveTo>
                <a:lnTo>
                  <a:pt x="2007775" y="0"/>
                </a:lnTo>
                <a:lnTo>
                  <a:pt x="2007775" y="566068"/>
                </a:lnTo>
                <a:lnTo>
                  <a:pt x="0" y="56606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01634" y="1883943"/>
            <a:ext cx="2529624" cy="7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7017" y="1919251"/>
            <a:ext cx="2388235" cy="601980"/>
          </a:xfrm>
          <a:custGeom>
            <a:avLst/>
            <a:gdLst/>
            <a:ahLst/>
            <a:cxnLst/>
            <a:rect l="l" t="t" r="r" b="b"/>
            <a:pathLst>
              <a:path w="2388235" h="601980">
                <a:moveTo>
                  <a:pt x="0" y="0"/>
                </a:moveTo>
                <a:lnTo>
                  <a:pt x="2388103" y="0"/>
                </a:lnTo>
                <a:lnTo>
                  <a:pt x="2388103" y="601448"/>
                </a:lnTo>
                <a:lnTo>
                  <a:pt x="0" y="60144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01634" y="5581091"/>
            <a:ext cx="3316820" cy="787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7017" y="5616388"/>
            <a:ext cx="3175635" cy="645795"/>
          </a:xfrm>
          <a:custGeom>
            <a:avLst/>
            <a:gdLst/>
            <a:ahLst/>
            <a:cxnLst/>
            <a:rect l="l" t="t" r="r" b="b"/>
            <a:pathLst>
              <a:path w="3175635" h="645795">
                <a:moveTo>
                  <a:pt x="0" y="0"/>
                </a:moveTo>
                <a:lnTo>
                  <a:pt x="3175292" y="0"/>
                </a:lnTo>
                <a:lnTo>
                  <a:pt x="3175292" y="645672"/>
                </a:lnTo>
                <a:lnTo>
                  <a:pt x="0" y="64567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75292" y="3838651"/>
            <a:ext cx="2379256" cy="8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10672" y="3873958"/>
            <a:ext cx="2237740" cy="725805"/>
          </a:xfrm>
          <a:custGeom>
            <a:avLst/>
            <a:gdLst/>
            <a:ahLst/>
            <a:cxnLst/>
            <a:rect l="l" t="t" r="r" b="b"/>
            <a:pathLst>
              <a:path w="2237740" h="725804">
                <a:moveTo>
                  <a:pt x="0" y="0"/>
                </a:moveTo>
                <a:lnTo>
                  <a:pt x="2237741" y="0"/>
                </a:lnTo>
                <a:lnTo>
                  <a:pt x="2237741" y="725275"/>
                </a:lnTo>
                <a:lnTo>
                  <a:pt x="0" y="72527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46620" y="1883943"/>
            <a:ext cx="2529624" cy="813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81998" y="1919251"/>
            <a:ext cx="2388235" cy="672465"/>
          </a:xfrm>
          <a:custGeom>
            <a:avLst/>
            <a:gdLst/>
            <a:ahLst/>
            <a:cxnLst/>
            <a:rect l="l" t="t" r="r" b="b"/>
            <a:pathLst>
              <a:path w="2388234" h="672464">
                <a:moveTo>
                  <a:pt x="0" y="0"/>
                </a:moveTo>
                <a:lnTo>
                  <a:pt x="2388103" y="0"/>
                </a:lnTo>
                <a:lnTo>
                  <a:pt x="2388103" y="672206"/>
                </a:lnTo>
                <a:lnTo>
                  <a:pt x="0" y="67220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26534" y="433396"/>
          <a:ext cx="10622640" cy="6697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803"/>
                <a:gridCol w="9088837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302895" algn="ctr">
                        <a:lnSpc>
                          <a:spcPct val="100000"/>
                        </a:lnSpc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7655" algn="ctr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184400" algn="l"/>
                          <a:tab pos="4329430" algn="l"/>
                          <a:tab pos="650049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2592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556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188290"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1155"/>
                        </a:lnSpc>
                        <a:spcBef>
                          <a:spcPts val="525"/>
                        </a:spcBef>
                        <a:tabLst>
                          <a:tab pos="5705475" algn="l"/>
                        </a:tabLst>
                      </a:pPr>
                      <a:r>
                        <a:rPr sz="100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체크박스/순서/제목/등록일/답변</a:t>
                      </a: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유무/답변	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-답변유무는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하여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53465">
                <a:tc>
                  <a:txBody>
                    <a:bodyPr/>
                    <a:lstStyle/>
                    <a:p>
                      <a:pPr marL="441959">
                        <a:lnSpc>
                          <a:spcPts val="1714"/>
                        </a:lnSpc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5705475" algn="l"/>
                        </a:tabLst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하기로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구성이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	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N에서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로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수정되게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r>
                        <a:rPr sz="100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92179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tabLst>
                          <a:tab pos="2432685" algn="l"/>
                          <a:tab pos="2839720" algn="l"/>
                          <a:tab pos="5006340" algn="l"/>
                          <a:tab pos="6262370" algn="l"/>
                          <a:tab pos="7646670" algn="l"/>
                        </a:tabLst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	제	목	등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	답 변</a:t>
                      </a:r>
                      <a:r>
                        <a:rPr sz="950" spc="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	답 변 하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53793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4935855" algn="l"/>
                          <a:tab pos="6501130" algn="l"/>
                        </a:tabLst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	16-09-10	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5821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4962525" algn="l"/>
                          <a:tab pos="6514465" algn="l"/>
                        </a:tabLst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	16-09-11	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16014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4962525" algn="l"/>
                          <a:tab pos="6541134" algn="l"/>
                        </a:tabLst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	16-09-12	</a:t>
                      </a:r>
                      <a:r>
                        <a:rPr sz="950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5870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41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제목을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사용자들이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8574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13560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7155815" algn="l"/>
                        </a:tabLst>
                      </a:pPr>
                      <a:r>
                        <a:rPr sz="1500" spc="-150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 </a:t>
                      </a:r>
                      <a:r>
                        <a:rPr sz="1500" spc="-157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 </a:t>
                      </a:r>
                      <a:r>
                        <a:rPr sz="1500" spc="-16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500" spc="-270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6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500" spc="-19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7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	</a:t>
                      </a:r>
                      <a:r>
                        <a:rPr sz="10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82767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1960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155815" algn="l"/>
                        </a:tabLst>
                      </a:pP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-&gt;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따로</a:t>
                      </a:r>
                      <a:r>
                        <a:rPr sz="100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답변기능은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없다.	</a:t>
                      </a:r>
                      <a:r>
                        <a:rPr sz="1500" spc="-150" baseline="-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500" spc="-322" baseline="-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75" baseline="-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500" baseline="-833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3922">
                <a:tc>
                  <a:txBody>
                    <a:bodyPr/>
                    <a:lstStyle/>
                    <a:p>
                      <a:endParaRPr sz="1500" baseline="-833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-게시글을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체그한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 삭제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 만들고</a:t>
                      </a:r>
                      <a:r>
                        <a:rPr sz="100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247679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7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11"/>
            <a:ext cx="29762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00" spc="-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 사항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6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4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47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26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26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10" y="252957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9396" y="252957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0361" y="2529572"/>
            <a:ext cx="814069" cy="354330"/>
          </a:xfrm>
          <a:custGeom>
            <a:avLst/>
            <a:gdLst/>
            <a:ahLst/>
            <a:cxnLst/>
            <a:rect l="l" t="t" r="r" b="b"/>
            <a:pathLst>
              <a:path w="814070" h="354330">
                <a:moveTo>
                  <a:pt x="0" y="0"/>
                </a:moveTo>
                <a:lnTo>
                  <a:pt x="813724" y="0"/>
                </a:lnTo>
                <a:lnTo>
                  <a:pt x="813724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482" y="2529572"/>
            <a:ext cx="469265" cy="354330"/>
          </a:xfrm>
          <a:custGeom>
            <a:avLst/>
            <a:gdLst/>
            <a:ahLst/>
            <a:cxnLst/>
            <a:rect l="l" t="t" r="r" b="b"/>
            <a:pathLst>
              <a:path w="469264" h="354330">
                <a:moveTo>
                  <a:pt x="0" y="0"/>
                </a:moveTo>
                <a:lnTo>
                  <a:pt x="468775" y="0"/>
                </a:lnTo>
                <a:lnTo>
                  <a:pt x="468775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4085" y="252957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7343" y="252957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00602" y="2529574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10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9396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0361" y="2887789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3482" y="28877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5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4085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343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00602" y="28877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10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10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9396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9396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0361" y="2887789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482" y="28877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5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482" y="324158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4085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4085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7343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7343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0602" y="28877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0602" y="324158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10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10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59396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9396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3482" y="324158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3482" y="35953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4085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4085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47343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47343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00602" y="324158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00602" y="35953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310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310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9396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59396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3482" y="35953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23482" y="39580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4085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4085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47343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7343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00602" y="35953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0602" y="39580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10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10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59396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59396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23482" y="39580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482" y="43206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94085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94085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47343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47343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00602" y="39580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00602" y="43206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5310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5310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59396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59396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482" y="43206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482" y="468328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4085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4085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47343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47343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00602" y="43206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00602" y="46832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5310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59396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23482" y="468328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94085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47343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00602" y="46832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5310" y="253402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59396" y="253402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80361" y="2534020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3482" y="253402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5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94085" y="253402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47343" y="253402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00602" y="253402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310" y="50459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59396" y="50459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482" y="504594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94085" y="50459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7343" y="50459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00602" y="50459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92258" y="2237695"/>
            <a:ext cx="238823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105535">
              <a:lnSpc>
                <a:spcPct val="100000"/>
              </a:lnSpc>
              <a:spcBef>
                <a:spcPts val="790"/>
              </a:spcBef>
              <a:tabLst>
                <a:tab pos="1511935" algn="l"/>
              </a:tabLst>
            </a:pP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제	목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144905">
              <a:lnSpc>
                <a:spcPts val="1065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문의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04193" y="2635757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66"/>
                </a:moveTo>
                <a:lnTo>
                  <a:pt x="35382" y="1255966"/>
                </a:lnTo>
                <a:lnTo>
                  <a:pt x="21613" y="1253184"/>
                </a:lnTo>
                <a:lnTo>
                  <a:pt x="10366" y="1245600"/>
                </a:lnTo>
                <a:lnTo>
                  <a:pt x="2781" y="1234353"/>
                </a:lnTo>
                <a:lnTo>
                  <a:pt x="0" y="122058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6"/>
                </a:lnTo>
                <a:lnTo>
                  <a:pt x="2650667" y="21613"/>
                </a:lnTo>
                <a:lnTo>
                  <a:pt x="2653449" y="35382"/>
                </a:lnTo>
                <a:lnTo>
                  <a:pt x="2653449" y="1220584"/>
                </a:lnTo>
                <a:lnTo>
                  <a:pt x="2650667" y="1234353"/>
                </a:lnTo>
                <a:lnTo>
                  <a:pt x="2643082" y="1245600"/>
                </a:lnTo>
                <a:lnTo>
                  <a:pt x="2631835" y="1253184"/>
                </a:lnTo>
                <a:lnTo>
                  <a:pt x="2618066" y="12559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01675" y="3458324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6" y="343430"/>
                </a:lnTo>
                <a:lnTo>
                  <a:pt x="1154749" y="351014"/>
                </a:lnTo>
                <a:lnTo>
                  <a:pt x="1140980" y="3537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28018" y="3449485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6" y="343430"/>
                </a:lnTo>
                <a:lnTo>
                  <a:pt x="1154749" y="351014"/>
                </a:lnTo>
                <a:lnTo>
                  <a:pt x="1140980" y="353796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56877" y="2202357"/>
            <a:ext cx="2529624" cy="101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92258" y="2237695"/>
            <a:ext cx="2388235" cy="875665"/>
          </a:xfrm>
          <a:custGeom>
            <a:avLst/>
            <a:gdLst/>
            <a:ahLst/>
            <a:cxnLst/>
            <a:rect l="l" t="t" r="r" b="b"/>
            <a:pathLst>
              <a:path w="2388235" h="875664">
                <a:moveTo>
                  <a:pt x="0" y="0"/>
                </a:moveTo>
                <a:lnTo>
                  <a:pt x="2388103" y="0"/>
                </a:lnTo>
                <a:lnTo>
                  <a:pt x="2388103" y="875637"/>
                </a:lnTo>
                <a:lnTo>
                  <a:pt x="0" y="87563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9" name="object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04213"/>
              </p:ext>
            </p:extLst>
          </p:nvPr>
        </p:nvGraphicFramePr>
        <p:xfrm>
          <a:off x="26534" y="433396"/>
          <a:ext cx="10622639" cy="5428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67"/>
                <a:gridCol w="1131178"/>
                <a:gridCol w="2827054"/>
                <a:gridCol w="997979"/>
                <a:gridCol w="675541"/>
                <a:gridCol w="528363"/>
                <a:gridCol w="1045384"/>
                <a:gridCol w="1949673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459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309620" algn="l"/>
                          <a:tab pos="548068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36237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2190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349802">
                <a:tc>
                  <a:txBody>
                    <a:bodyPr/>
                    <a:lstStyle/>
                    <a:p>
                      <a:pPr marL="2863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58118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0520">
                        <a:lnSpc>
                          <a:spcPts val="1135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누르거나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4833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2182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65430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010"/>
                        </a:lnSpc>
                      </a:pPr>
                      <a:r>
                        <a:rPr lang="en-US" sz="950" spc="-60" dirty="0" smtClean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      </a:t>
                      </a:r>
                      <a:r>
                        <a:rPr sz="950" spc="-60" dirty="0" smtClean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변 유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하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31353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439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10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13991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21130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문의글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458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893327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421130">
                        <a:lnSpc>
                          <a:spcPts val="1075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문의글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15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49554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10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40"/>
            <a:ext cx="2003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 사항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9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7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50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55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55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4188" y="928690"/>
            <a:ext cx="238823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ts val="1235"/>
              </a:lnSpc>
              <a:spcBef>
                <a:spcPts val="755"/>
              </a:spcBef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10" y="252960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9396" y="252960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482" y="2529604"/>
            <a:ext cx="3670935" cy="354330"/>
          </a:xfrm>
          <a:custGeom>
            <a:avLst/>
            <a:gdLst/>
            <a:ahLst/>
            <a:cxnLst/>
            <a:rect l="l" t="t" r="r" b="b"/>
            <a:pathLst>
              <a:path w="3670935" h="354330">
                <a:moveTo>
                  <a:pt x="0" y="0"/>
                </a:moveTo>
                <a:lnTo>
                  <a:pt x="3670602" y="0"/>
                </a:lnTo>
                <a:lnTo>
                  <a:pt x="3670602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4085" y="252960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7343" y="252960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00602" y="2529604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10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9396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3482" y="28878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4085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7343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00602" y="28878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10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10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9396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9396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3482" y="28878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3482" y="324161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4085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4085" y="3241612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7343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0602" y="28878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48981" y="324161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10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310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9396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9396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3482" y="324161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3482" y="359540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4085" y="3241612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4085" y="359540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48981" y="324161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48981" y="359540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5310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310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396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396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23482" y="359540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3482" y="395804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4085" y="359540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4085" y="3958043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48981" y="359540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48981" y="395804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10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10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59396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59396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23482" y="395804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23482" y="432068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4085" y="3958043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4085" y="4320681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48981" y="395804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48981" y="4320681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310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310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9396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59396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482" y="432068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3482" y="46833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4085" y="4320681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4085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47343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48981" y="4320681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00602" y="46833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10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59396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482" y="46833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94085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47343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00602" y="46833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5310" y="25340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59396" y="25340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3482" y="253403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94085" y="25340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47343" y="25340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00602" y="253403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310" y="504596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59396" y="504596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482" y="504596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94085" y="504596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47343" y="504596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00602" y="504596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582684" y="1468247"/>
            <a:ext cx="5298440" cy="509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237740">
              <a:lnSpc>
                <a:spcPct val="100000"/>
              </a:lnSpc>
              <a:spcBef>
                <a:spcPts val="5"/>
              </a:spcBef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414780">
              <a:lnSpc>
                <a:spcPct val="100000"/>
              </a:lnSpc>
              <a:tabLst>
                <a:tab pos="1821814" algn="l"/>
                <a:tab pos="3988435" algn="l"/>
              </a:tabLst>
            </a:pP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제	목	등 록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242844" y="5244985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8" y="2781"/>
                </a:lnTo>
                <a:lnTo>
                  <a:pt x="874125" y="10366"/>
                </a:lnTo>
                <a:lnTo>
                  <a:pt x="881709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9" y="332183"/>
                </a:lnTo>
                <a:lnTo>
                  <a:pt x="874125" y="343430"/>
                </a:lnTo>
                <a:lnTo>
                  <a:pt x="862878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82684" y="1468247"/>
            <a:ext cx="5298050" cy="5094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81998" y="6164827"/>
            <a:ext cx="487045" cy="309880"/>
          </a:xfrm>
          <a:custGeom>
            <a:avLst/>
            <a:gdLst/>
            <a:ahLst/>
            <a:cxnLst/>
            <a:rect l="l" t="t" r="r" b="b"/>
            <a:pathLst>
              <a:path w="487045" h="309879">
                <a:moveTo>
                  <a:pt x="0" y="0"/>
                </a:moveTo>
                <a:lnTo>
                  <a:pt x="486465" y="0"/>
                </a:lnTo>
                <a:lnTo>
                  <a:pt x="486465" y="309568"/>
                </a:lnTo>
                <a:lnTo>
                  <a:pt x="0" y="30956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65568" y="6129448"/>
            <a:ext cx="487045" cy="309880"/>
          </a:xfrm>
          <a:custGeom>
            <a:avLst/>
            <a:gdLst/>
            <a:ahLst/>
            <a:cxnLst/>
            <a:rect l="l" t="t" r="r" b="b"/>
            <a:pathLst>
              <a:path w="487045" h="309879">
                <a:moveTo>
                  <a:pt x="0" y="0"/>
                </a:moveTo>
                <a:lnTo>
                  <a:pt x="486465" y="0"/>
                </a:lnTo>
                <a:lnTo>
                  <a:pt x="486465" y="309568"/>
                </a:lnTo>
                <a:lnTo>
                  <a:pt x="0" y="30956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25500" y="2936481"/>
            <a:ext cx="2529624" cy="1645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60878" y="2971845"/>
            <a:ext cx="2388235" cy="1503680"/>
          </a:xfrm>
          <a:custGeom>
            <a:avLst/>
            <a:gdLst/>
            <a:ahLst/>
            <a:cxnLst/>
            <a:rect l="l" t="t" r="r" b="b"/>
            <a:pathLst>
              <a:path w="2388234" h="1503679">
                <a:moveTo>
                  <a:pt x="0" y="0"/>
                </a:moveTo>
                <a:lnTo>
                  <a:pt x="2388103" y="0"/>
                </a:lnTo>
                <a:lnTo>
                  <a:pt x="2388103" y="1503620"/>
                </a:lnTo>
                <a:lnTo>
                  <a:pt x="0" y="150362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68810" y="893328"/>
            <a:ext cx="2529624" cy="681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04188" y="928690"/>
            <a:ext cx="2388235" cy="539750"/>
          </a:xfrm>
          <a:custGeom>
            <a:avLst/>
            <a:gdLst/>
            <a:ahLst/>
            <a:cxnLst/>
            <a:rect l="l" t="t" r="r" b="b"/>
            <a:pathLst>
              <a:path w="2388234" h="539750">
                <a:moveTo>
                  <a:pt x="0" y="0"/>
                </a:moveTo>
                <a:lnTo>
                  <a:pt x="2388103" y="0"/>
                </a:lnTo>
                <a:lnTo>
                  <a:pt x="2388103" y="539534"/>
                </a:lnTo>
                <a:lnTo>
                  <a:pt x="0" y="53953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1" name="object 121"/>
          <p:cNvGraphicFramePr>
            <a:graphicFrameLocks noGrp="1"/>
          </p:cNvGraphicFramePr>
          <p:nvPr/>
        </p:nvGraphicFramePr>
        <p:xfrm>
          <a:off x="26534" y="433396"/>
          <a:ext cx="10622640" cy="6863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67"/>
                <a:gridCol w="1538040"/>
                <a:gridCol w="6167824"/>
                <a:gridCol w="1449309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6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 marL="2455545" marR="3256915">
                        <a:lnSpc>
                          <a:spcPct val="116100"/>
                        </a:lnSpc>
                        <a:spcBef>
                          <a:spcPts val="475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별도의 페이지로 넘어가지 않으며 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쓸수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화면이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757555">
                        <a:lnSpc>
                          <a:spcPts val="1275"/>
                        </a:lnSpc>
                        <a:tabLst>
                          <a:tab pos="507365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4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638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434004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72465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80454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유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하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09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012565">
                        <a:lnSpc>
                          <a:spcPct val="100000"/>
                        </a:lnSpc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 하기</a:t>
                      </a:r>
                      <a:r>
                        <a:rPr sz="1000" spc="-2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질문한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내용이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되고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밑에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text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100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답변하기를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누르게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list에서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부분이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변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69335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경</a:t>
                      </a:r>
                      <a:r>
                        <a:rPr sz="100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491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56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9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208" y="166558"/>
            <a:ext cx="27019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관리자 </a:t>
            </a:r>
            <a:r>
              <a:rPr sz="800" spc="-55" dirty="0">
                <a:solidFill>
                  <a:srgbClr val="333333"/>
                </a:solidFill>
                <a:latin typeface="Malgun Gothic"/>
                <a:cs typeface="Malgun Gothic"/>
              </a:rPr>
              <a:t>3완성 </a:t>
            </a:r>
            <a:r>
              <a:rPr sz="800" spc="-75" dirty="0">
                <a:solidFill>
                  <a:srgbClr val="333333"/>
                </a:solidFill>
                <a:latin typeface="Malgun Gothic"/>
                <a:cs typeface="Malgun Gothic"/>
              </a:rPr>
              <a:t>지우면 </a:t>
            </a:r>
            <a:r>
              <a:rPr sz="800" spc="-30" dirty="0">
                <a:solidFill>
                  <a:srgbClr val="333333"/>
                </a:solidFill>
                <a:latin typeface="Malgun Gothic"/>
                <a:cs typeface="Malgun Gothic"/>
              </a:rPr>
              <a:t>안댐!!  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공지사항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3907" y="158791"/>
            <a:ext cx="50736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32 </a:t>
            </a:r>
            <a:r>
              <a:rPr sz="950" b="1" spc="-2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95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950" b="1" spc="114" dirty="0">
                <a:solidFill>
                  <a:srgbClr val="333333"/>
                </a:solidFill>
                <a:latin typeface="Trebuchet MS"/>
                <a:cs typeface="Trebuchet MS"/>
              </a:rPr>
              <a:t>40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903" y="1696677"/>
            <a:ext cx="8480425" cy="0"/>
          </a:xfrm>
          <a:custGeom>
            <a:avLst/>
            <a:gdLst/>
            <a:ahLst/>
            <a:cxnLst/>
            <a:rect l="l" t="t" r="r" b="b"/>
            <a:pathLst>
              <a:path w="8480425">
                <a:moveTo>
                  <a:pt x="0" y="0"/>
                </a:moveTo>
                <a:lnTo>
                  <a:pt x="8480165" y="0"/>
                </a:lnTo>
              </a:path>
            </a:pathLst>
          </a:custGeom>
          <a:ln w="776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7497" y="4628236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4">
                <a:moveTo>
                  <a:pt x="0" y="0"/>
                </a:moveTo>
                <a:lnTo>
                  <a:pt x="776571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3903" y="4628236"/>
            <a:ext cx="5941060" cy="0"/>
          </a:xfrm>
          <a:custGeom>
            <a:avLst/>
            <a:gdLst/>
            <a:ahLst/>
            <a:cxnLst/>
            <a:rect l="l" t="t" r="r" b="b"/>
            <a:pathLst>
              <a:path w="5941059">
                <a:moveTo>
                  <a:pt x="0" y="0"/>
                </a:moveTo>
                <a:lnTo>
                  <a:pt x="5940775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3903" y="1692794"/>
            <a:ext cx="0" cy="2935605"/>
          </a:xfrm>
          <a:custGeom>
            <a:avLst/>
            <a:gdLst/>
            <a:ahLst/>
            <a:cxnLst/>
            <a:rect l="l" t="t" r="r" b="b"/>
            <a:pathLst>
              <a:path h="2935604">
                <a:moveTo>
                  <a:pt x="0" y="0"/>
                </a:moveTo>
                <a:lnTo>
                  <a:pt x="0" y="2935441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44069" y="1692794"/>
            <a:ext cx="0" cy="528320"/>
          </a:xfrm>
          <a:custGeom>
            <a:avLst/>
            <a:gdLst/>
            <a:ahLst/>
            <a:cxnLst/>
            <a:rect l="l" t="t" r="r" b="b"/>
            <a:pathLst>
              <a:path h="528319">
                <a:moveTo>
                  <a:pt x="0" y="0"/>
                </a:moveTo>
                <a:lnTo>
                  <a:pt x="0" y="528206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44069" y="2531492"/>
            <a:ext cx="0" cy="2096770"/>
          </a:xfrm>
          <a:custGeom>
            <a:avLst/>
            <a:gdLst/>
            <a:ahLst/>
            <a:cxnLst/>
            <a:rect l="l" t="t" r="r" b="b"/>
            <a:pathLst>
              <a:path h="2096770">
                <a:moveTo>
                  <a:pt x="0" y="0"/>
                </a:moveTo>
                <a:lnTo>
                  <a:pt x="0" y="20967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3887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51" y="372757"/>
                </a:lnTo>
                <a:lnTo>
                  <a:pt x="18966" y="370313"/>
                </a:lnTo>
                <a:lnTo>
                  <a:pt x="9096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6" y="9103"/>
                </a:lnTo>
                <a:lnTo>
                  <a:pt x="18966" y="2443"/>
                </a:lnTo>
                <a:lnTo>
                  <a:pt x="31051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975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41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41" y="0"/>
                </a:lnTo>
                <a:lnTo>
                  <a:pt x="1114825" y="2443"/>
                </a:lnTo>
                <a:lnTo>
                  <a:pt x="1124696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6" y="363649"/>
                </a:lnTo>
                <a:lnTo>
                  <a:pt x="1114825" y="370309"/>
                </a:lnTo>
                <a:lnTo>
                  <a:pt x="1102741" y="37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1687" y="1071669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09" h="372744">
                <a:moveTo>
                  <a:pt x="1102728" y="372752"/>
                </a:moveTo>
                <a:lnTo>
                  <a:pt x="31064" y="372752"/>
                </a:lnTo>
                <a:lnTo>
                  <a:pt x="18977" y="370309"/>
                </a:lnTo>
                <a:lnTo>
                  <a:pt x="9102" y="363649"/>
                </a:lnTo>
                <a:lnTo>
                  <a:pt x="2442" y="353775"/>
                </a:lnTo>
                <a:lnTo>
                  <a:pt x="0" y="341688"/>
                </a:lnTo>
                <a:lnTo>
                  <a:pt x="0" y="31062"/>
                </a:lnTo>
                <a:lnTo>
                  <a:pt x="2442" y="18978"/>
                </a:lnTo>
                <a:lnTo>
                  <a:pt x="9102" y="9104"/>
                </a:lnTo>
                <a:lnTo>
                  <a:pt x="18977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20" y="2443"/>
                </a:lnTo>
                <a:lnTo>
                  <a:pt x="1124694" y="9104"/>
                </a:lnTo>
                <a:lnTo>
                  <a:pt x="1131351" y="18978"/>
                </a:lnTo>
                <a:lnTo>
                  <a:pt x="1133792" y="31062"/>
                </a:lnTo>
                <a:lnTo>
                  <a:pt x="1133792" y="341688"/>
                </a:lnTo>
                <a:lnTo>
                  <a:pt x="1131351" y="353775"/>
                </a:lnTo>
                <a:lnTo>
                  <a:pt x="1124694" y="363649"/>
                </a:lnTo>
                <a:lnTo>
                  <a:pt x="1114820" y="370309"/>
                </a:lnTo>
                <a:lnTo>
                  <a:pt x="1102728" y="3727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4966" y="222086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1429" y="2220863"/>
            <a:ext cx="846455" cy="311150"/>
          </a:xfrm>
          <a:custGeom>
            <a:avLst/>
            <a:gdLst/>
            <a:ahLst/>
            <a:cxnLst/>
            <a:rect l="l" t="t" r="r" b="b"/>
            <a:pathLst>
              <a:path w="846455" h="311150">
                <a:moveTo>
                  <a:pt x="0" y="0"/>
                </a:moveTo>
                <a:lnTo>
                  <a:pt x="846463" y="0"/>
                </a:lnTo>
                <a:lnTo>
                  <a:pt x="84646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7893" y="2220863"/>
            <a:ext cx="3223260" cy="311150"/>
          </a:xfrm>
          <a:custGeom>
            <a:avLst/>
            <a:gdLst/>
            <a:ahLst/>
            <a:cxnLst/>
            <a:rect l="l" t="t" r="r" b="b"/>
            <a:pathLst>
              <a:path w="3223260" h="311150">
                <a:moveTo>
                  <a:pt x="0" y="0"/>
                </a:moveTo>
                <a:lnTo>
                  <a:pt x="3222773" y="0"/>
                </a:lnTo>
                <a:lnTo>
                  <a:pt x="3222773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0666" y="222086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8821" y="2220863"/>
            <a:ext cx="1188720" cy="311150"/>
          </a:xfrm>
          <a:custGeom>
            <a:avLst/>
            <a:gdLst/>
            <a:ahLst/>
            <a:cxnLst/>
            <a:rect l="l" t="t" r="r" b="b"/>
            <a:pathLst>
              <a:path w="1188720" h="311150">
                <a:moveTo>
                  <a:pt x="0" y="0"/>
                </a:moveTo>
                <a:lnTo>
                  <a:pt x="1188155" y="0"/>
                </a:lnTo>
                <a:lnTo>
                  <a:pt x="1188155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6977" y="2220863"/>
            <a:ext cx="1196340" cy="311150"/>
          </a:xfrm>
          <a:custGeom>
            <a:avLst/>
            <a:gdLst/>
            <a:ahLst/>
            <a:cxnLst/>
            <a:rect l="l" t="t" r="r" b="b"/>
            <a:pathLst>
              <a:path w="1196340" h="311150">
                <a:moveTo>
                  <a:pt x="0" y="0"/>
                </a:moveTo>
                <a:lnTo>
                  <a:pt x="1195920" y="0"/>
                </a:lnTo>
                <a:lnTo>
                  <a:pt x="1195920" y="310628"/>
                </a:lnTo>
                <a:lnTo>
                  <a:pt x="0" y="31062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4966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1429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7893" y="253537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0666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8821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6977" y="253537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4966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4966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41429" y="2535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1429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7893" y="2535375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87893" y="284600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0666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10666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98821" y="253537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98821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86977" y="2535375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86977" y="284600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4966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94966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41429" y="284600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41429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7893" y="284600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87893" y="315663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0666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0666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8821" y="2846003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8821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86977" y="2846003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86977" y="315663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4966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966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41429" y="315663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41429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87893" y="3156632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87893" y="347502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0666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10666" y="347502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674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98821" y="315663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6977" y="3156632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25805" y="3475027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4">
                <a:moveTo>
                  <a:pt x="0" y="0"/>
                </a:moveTo>
                <a:lnTo>
                  <a:pt x="1157092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94966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94966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41429" y="3475027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41429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87893" y="3475027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87893" y="379342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10666" y="347502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674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0666" y="3793421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674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25805" y="3475027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4">
                <a:moveTo>
                  <a:pt x="0" y="0"/>
                </a:moveTo>
                <a:lnTo>
                  <a:pt x="1157092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25805" y="3793421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4">
                <a:moveTo>
                  <a:pt x="0" y="0"/>
                </a:moveTo>
                <a:lnTo>
                  <a:pt x="1157092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94966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94966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41429" y="379342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41429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87893" y="3793421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87893" y="411181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10666" y="3793421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674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10666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98821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25805" y="3793421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4">
                <a:moveTo>
                  <a:pt x="0" y="0"/>
                </a:moveTo>
                <a:lnTo>
                  <a:pt x="1157092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86977" y="411181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94966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41429" y="4111816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87893" y="4111816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10666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98821" y="4111816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86977" y="4111816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76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94967" y="222481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41429" y="2224819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87893" y="2224819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10666" y="2224819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98821" y="2224819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155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86977" y="2224819"/>
            <a:ext cx="1196340" cy="0"/>
          </a:xfrm>
          <a:custGeom>
            <a:avLst/>
            <a:gdLst/>
            <a:ahLst/>
            <a:cxnLst/>
            <a:rect l="l" t="t" r="r" b="b"/>
            <a:pathLst>
              <a:path w="1196340">
                <a:moveTo>
                  <a:pt x="0" y="0"/>
                </a:moveTo>
                <a:lnTo>
                  <a:pt x="1195920" y="0"/>
                </a:lnTo>
              </a:path>
            </a:pathLst>
          </a:custGeom>
          <a:ln w="76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94967" y="443028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2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41429" y="4430283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463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87893" y="4430283"/>
            <a:ext cx="3223260" cy="0"/>
          </a:xfrm>
          <a:custGeom>
            <a:avLst/>
            <a:gdLst/>
            <a:ahLst/>
            <a:cxnLst/>
            <a:rect l="l" t="t" r="r" b="b"/>
            <a:pathLst>
              <a:path w="3223260">
                <a:moveTo>
                  <a:pt x="0" y="0"/>
                </a:moveTo>
                <a:lnTo>
                  <a:pt x="3222773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10666" y="4430283"/>
            <a:ext cx="994410" cy="0"/>
          </a:xfrm>
          <a:custGeom>
            <a:avLst/>
            <a:gdLst/>
            <a:ahLst/>
            <a:cxnLst/>
            <a:rect l="l" t="t" r="r" b="b"/>
            <a:pathLst>
              <a:path w="994409">
                <a:moveTo>
                  <a:pt x="0" y="0"/>
                </a:moveTo>
                <a:lnTo>
                  <a:pt x="994012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67497" y="4430283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400" y="0"/>
                </a:lnTo>
              </a:path>
            </a:pathLst>
          </a:custGeom>
          <a:ln w="791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950973" y="2531630"/>
            <a:ext cx="3122295" cy="302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242570" algn="ctr">
              <a:lnSpc>
                <a:spcPct val="100000"/>
              </a:lnSpc>
              <a:spcBef>
                <a:spcPts val="675"/>
              </a:spcBef>
            </a:pPr>
            <a:r>
              <a:rPr sz="850" spc="-30" dirty="0">
                <a:solidFill>
                  <a:srgbClr val="333333"/>
                </a:solidFill>
                <a:latin typeface="Malgun Gothic"/>
                <a:cs typeface="Malgun Gothic"/>
              </a:rPr>
              <a:t>글1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50973" y="2865551"/>
            <a:ext cx="3122295" cy="3028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196215" algn="ctr">
              <a:lnSpc>
                <a:spcPct val="100000"/>
              </a:lnSpc>
              <a:spcBef>
                <a:spcPts val="495"/>
              </a:spcBef>
            </a:pPr>
            <a:r>
              <a:rPr sz="850" spc="-30" dirty="0">
                <a:solidFill>
                  <a:srgbClr val="333333"/>
                </a:solidFill>
                <a:latin typeface="Malgun Gothic"/>
                <a:cs typeface="Malgun Gothic"/>
              </a:rPr>
              <a:t>글2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950973" y="3176181"/>
            <a:ext cx="3122295" cy="302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196215" algn="ctr">
              <a:lnSpc>
                <a:spcPct val="100000"/>
              </a:lnSpc>
              <a:spcBef>
                <a:spcPts val="555"/>
              </a:spcBef>
            </a:pPr>
            <a:r>
              <a:rPr sz="850" spc="-30" dirty="0">
                <a:solidFill>
                  <a:srgbClr val="333333"/>
                </a:solidFill>
                <a:latin typeface="Malgun Gothic"/>
                <a:cs typeface="Malgun Gothic"/>
              </a:rPr>
              <a:t>글3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220341" y="3258993"/>
            <a:ext cx="2205990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>
              <a:lnSpc>
                <a:spcPts val="925"/>
              </a:lnSpc>
              <a:tabLst>
                <a:tab pos="1783714" algn="r"/>
              </a:tabLst>
            </a:pPr>
            <a:r>
              <a:rPr sz="850" spc="-65" dirty="0">
                <a:solidFill>
                  <a:srgbClr val="333333"/>
                </a:solidFill>
                <a:latin typeface="Malgun Gothic"/>
                <a:cs typeface="Malgun Gothic"/>
              </a:rPr>
              <a:t>어한기</a:t>
            </a:r>
            <a:r>
              <a:rPr sz="850" spc="-6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850" dirty="0">
                <a:solidFill>
                  <a:srgbClr val="333333"/>
                </a:solidFill>
                <a:latin typeface="Malgun Gothic"/>
                <a:cs typeface="Malgun Gothic"/>
              </a:rPr>
              <a:t>16-09-12</a:t>
            </a:r>
            <a:endParaRPr sz="850">
              <a:latin typeface="Malgun Gothic"/>
              <a:cs typeface="Malgun Gothic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21130" y="231418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59217" y="234457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5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58" y="71729"/>
                </a:lnTo>
                <a:close/>
              </a:path>
              <a:path w="86994" h="85725">
                <a:moveTo>
                  <a:pt x="33337" y="85636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58" y="71729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17"/>
                </a:lnTo>
                <a:lnTo>
                  <a:pt x="36309" y="85432"/>
                </a:lnTo>
                <a:lnTo>
                  <a:pt x="33337" y="8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21130" y="264034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59217" y="2670733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68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68" y="71729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68" y="71729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21130" y="294321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59217" y="297359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302"/>
                </a:lnTo>
                <a:lnTo>
                  <a:pt x="86842" y="6667"/>
                </a:lnTo>
                <a:lnTo>
                  <a:pt x="85204" y="9182"/>
                </a:lnTo>
                <a:lnTo>
                  <a:pt x="46176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17"/>
                </a:lnTo>
                <a:lnTo>
                  <a:pt x="31622" y="85077"/>
                </a:lnTo>
                <a:lnTo>
                  <a:pt x="31229" y="84797"/>
                </a:lnTo>
                <a:lnTo>
                  <a:pt x="31127" y="84632"/>
                </a:lnTo>
                <a:lnTo>
                  <a:pt x="30975" y="84505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97"/>
                </a:lnTo>
                <a:lnTo>
                  <a:pt x="9715" y="48729"/>
                </a:lnTo>
                <a:lnTo>
                  <a:pt x="33350" y="71729"/>
                </a:lnTo>
                <a:lnTo>
                  <a:pt x="46176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7287" y="84937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72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21130" y="324606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4"/>
                </a:lnTo>
                <a:lnTo>
                  <a:pt x="146205" y="9107"/>
                </a:lnTo>
                <a:lnTo>
                  <a:pt x="150538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29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29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38" y="15532"/>
                </a:lnTo>
                <a:lnTo>
                  <a:pt x="152865" y="18982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9217" y="3276460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468" y="84797"/>
                </a:lnTo>
                <a:lnTo>
                  <a:pt x="36804" y="85217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21130" y="357223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0"/>
                </a:moveTo>
                <a:lnTo>
                  <a:pt x="31064" y="155320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0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59217" y="3602621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25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4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21130" y="3906164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08"/>
                </a:moveTo>
                <a:lnTo>
                  <a:pt x="31064" y="155308"/>
                </a:lnTo>
                <a:lnTo>
                  <a:pt x="18977" y="152865"/>
                </a:lnTo>
                <a:lnTo>
                  <a:pt x="9102" y="146205"/>
                </a:lnTo>
                <a:lnTo>
                  <a:pt x="2442" y="136330"/>
                </a:lnTo>
                <a:lnTo>
                  <a:pt x="0" y="124244"/>
                </a:lnTo>
                <a:lnTo>
                  <a:pt x="0" y="31051"/>
                </a:lnTo>
                <a:lnTo>
                  <a:pt x="2442" y="18972"/>
                </a:lnTo>
                <a:lnTo>
                  <a:pt x="9102" y="9101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1"/>
                </a:lnTo>
                <a:lnTo>
                  <a:pt x="150536" y="15519"/>
                </a:lnTo>
                <a:lnTo>
                  <a:pt x="22491" y="15519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76"/>
                </a:lnTo>
                <a:lnTo>
                  <a:pt x="150541" y="139776"/>
                </a:lnTo>
                <a:lnTo>
                  <a:pt x="146205" y="146205"/>
                </a:lnTo>
                <a:lnTo>
                  <a:pt x="136330" y="152865"/>
                </a:lnTo>
                <a:lnTo>
                  <a:pt x="124244" y="155308"/>
                </a:lnTo>
                <a:close/>
              </a:path>
              <a:path w="155575" h="155575">
                <a:moveTo>
                  <a:pt x="150541" y="139776"/>
                </a:moveTo>
                <a:lnTo>
                  <a:pt x="132816" y="139776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19"/>
                </a:lnTo>
                <a:lnTo>
                  <a:pt x="150536" y="15519"/>
                </a:lnTo>
                <a:lnTo>
                  <a:pt x="152865" y="18972"/>
                </a:lnTo>
                <a:lnTo>
                  <a:pt x="155308" y="31051"/>
                </a:lnTo>
                <a:lnTo>
                  <a:pt x="155308" y="124244"/>
                </a:lnTo>
                <a:lnTo>
                  <a:pt x="152865" y="136330"/>
                </a:lnTo>
                <a:lnTo>
                  <a:pt x="150541" y="13977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59217" y="393654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5" y="71729"/>
                </a:moveTo>
                <a:lnTo>
                  <a:pt x="33350" y="71729"/>
                </a:lnTo>
                <a:lnTo>
                  <a:pt x="76098" y="3225"/>
                </a:lnTo>
                <a:lnTo>
                  <a:pt x="77749" y="711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67"/>
                </a:lnTo>
                <a:lnTo>
                  <a:pt x="85204" y="9169"/>
                </a:lnTo>
                <a:lnTo>
                  <a:pt x="46175" y="71729"/>
                </a:lnTo>
                <a:close/>
              </a:path>
              <a:path w="86994" h="85725">
                <a:moveTo>
                  <a:pt x="33337" y="85648"/>
                </a:moveTo>
                <a:lnTo>
                  <a:pt x="32715" y="8548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97"/>
                </a:lnTo>
                <a:lnTo>
                  <a:pt x="31127" y="84620"/>
                </a:lnTo>
                <a:lnTo>
                  <a:pt x="30772" y="84378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24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29"/>
                </a:lnTo>
                <a:lnTo>
                  <a:pt x="46175" y="71729"/>
                </a:lnTo>
                <a:lnTo>
                  <a:pt x="38925" y="83350"/>
                </a:lnTo>
                <a:lnTo>
                  <a:pt x="38747" y="83604"/>
                </a:lnTo>
                <a:lnTo>
                  <a:pt x="38658" y="83870"/>
                </a:lnTo>
                <a:lnTo>
                  <a:pt x="38188" y="84378"/>
                </a:lnTo>
                <a:lnTo>
                  <a:pt x="37846" y="84543"/>
                </a:lnTo>
                <a:lnTo>
                  <a:pt x="36804" y="85229"/>
                </a:lnTo>
                <a:lnTo>
                  <a:pt x="36309" y="85432"/>
                </a:lnTo>
                <a:lnTo>
                  <a:pt x="35775" y="85559"/>
                </a:lnTo>
                <a:lnTo>
                  <a:pt x="33337" y="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21130" y="4209021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24244" y="155321"/>
                </a:moveTo>
                <a:lnTo>
                  <a:pt x="31064" y="155321"/>
                </a:lnTo>
                <a:lnTo>
                  <a:pt x="18977" y="152876"/>
                </a:lnTo>
                <a:lnTo>
                  <a:pt x="9102" y="146213"/>
                </a:lnTo>
                <a:lnTo>
                  <a:pt x="2442" y="136338"/>
                </a:lnTo>
                <a:lnTo>
                  <a:pt x="0" y="124256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124244" y="0"/>
                </a:lnTo>
                <a:lnTo>
                  <a:pt x="136330" y="2442"/>
                </a:lnTo>
                <a:lnTo>
                  <a:pt x="146205" y="9102"/>
                </a:lnTo>
                <a:lnTo>
                  <a:pt x="150541" y="15532"/>
                </a:lnTo>
                <a:lnTo>
                  <a:pt x="22491" y="15532"/>
                </a:lnTo>
                <a:lnTo>
                  <a:pt x="15532" y="22491"/>
                </a:lnTo>
                <a:lnTo>
                  <a:pt x="15532" y="132816"/>
                </a:lnTo>
                <a:lnTo>
                  <a:pt x="22491" y="139788"/>
                </a:lnTo>
                <a:lnTo>
                  <a:pt x="150538" y="139788"/>
                </a:lnTo>
                <a:lnTo>
                  <a:pt x="146205" y="146213"/>
                </a:lnTo>
                <a:lnTo>
                  <a:pt x="136330" y="152876"/>
                </a:lnTo>
                <a:lnTo>
                  <a:pt x="124244" y="155321"/>
                </a:lnTo>
                <a:close/>
              </a:path>
              <a:path w="155575" h="155575">
                <a:moveTo>
                  <a:pt x="150538" y="139788"/>
                </a:moveTo>
                <a:lnTo>
                  <a:pt x="132816" y="139788"/>
                </a:lnTo>
                <a:lnTo>
                  <a:pt x="139776" y="132816"/>
                </a:lnTo>
                <a:lnTo>
                  <a:pt x="139776" y="22491"/>
                </a:lnTo>
                <a:lnTo>
                  <a:pt x="132816" y="15532"/>
                </a:lnTo>
                <a:lnTo>
                  <a:pt x="150541" y="15532"/>
                </a:lnTo>
                <a:lnTo>
                  <a:pt x="152865" y="18977"/>
                </a:lnTo>
                <a:lnTo>
                  <a:pt x="155308" y="31064"/>
                </a:lnTo>
                <a:lnTo>
                  <a:pt x="155308" y="124256"/>
                </a:lnTo>
                <a:lnTo>
                  <a:pt x="152865" y="136338"/>
                </a:lnTo>
                <a:lnTo>
                  <a:pt x="150538" y="139788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59217" y="4239412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4" h="85725">
                <a:moveTo>
                  <a:pt x="46176" y="71716"/>
                </a:moveTo>
                <a:lnTo>
                  <a:pt x="33350" y="71716"/>
                </a:lnTo>
                <a:lnTo>
                  <a:pt x="76098" y="3213"/>
                </a:lnTo>
                <a:lnTo>
                  <a:pt x="77749" y="698"/>
                </a:lnTo>
                <a:lnTo>
                  <a:pt x="81102" y="0"/>
                </a:lnTo>
                <a:lnTo>
                  <a:pt x="86144" y="3289"/>
                </a:lnTo>
                <a:lnTo>
                  <a:pt x="86842" y="6654"/>
                </a:lnTo>
                <a:lnTo>
                  <a:pt x="85204" y="9169"/>
                </a:lnTo>
                <a:lnTo>
                  <a:pt x="46176" y="71716"/>
                </a:lnTo>
                <a:close/>
              </a:path>
              <a:path w="86994" h="85725">
                <a:moveTo>
                  <a:pt x="33934" y="85699"/>
                </a:moveTo>
                <a:lnTo>
                  <a:pt x="33032" y="85559"/>
                </a:lnTo>
                <a:lnTo>
                  <a:pt x="32435" y="85343"/>
                </a:lnTo>
                <a:lnTo>
                  <a:pt x="32131" y="85204"/>
                </a:lnTo>
                <a:lnTo>
                  <a:pt x="31622" y="85064"/>
                </a:lnTo>
                <a:lnTo>
                  <a:pt x="31229" y="84785"/>
                </a:lnTo>
                <a:lnTo>
                  <a:pt x="31127" y="84620"/>
                </a:lnTo>
                <a:lnTo>
                  <a:pt x="30975" y="84493"/>
                </a:lnTo>
                <a:lnTo>
                  <a:pt x="30772" y="84366"/>
                </a:lnTo>
                <a:lnTo>
                  <a:pt x="2336" y="56705"/>
                </a:lnTo>
                <a:lnTo>
                  <a:pt x="127" y="54673"/>
                </a:lnTo>
                <a:lnTo>
                  <a:pt x="0" y="51231"/>
                </a:lnTo>
                <a:lnTo>
                  <a:pt x="4076" y="46812"/>
                </a:lnTo>
                <a:lnTo>
                  <a:pt x="7505" y="46685"/>
                </a:lnTo>
                <a:lnTo>
                  <a:pt x="9715" y="48729"/>
                </a:lnTo>
                <a:lnTo>
                  <a:pt x="33350" y="71716"/>
                </a:lnTo>
                <a:lnTo>
                  <a:pt x="46176" y="71716"/>
                </a:lnTo>
                <a:lnTo>
                  <a:pt x="38925" y="83337"/>
                </a:lnTo>
                <a:lnTo>
                  <a:pt x="38747" y="83591"/>
                </a:lnTo>
                <a:lnTo>
                  <a:pt x="38658" y="83870"/>
                </a:lnTo>
                <a:lnTo>
                  <a:pt x="38188" y="84366"/>
                </a:lnTo>
                <a:lnTo>
                  <a:pt x="37846" y="84531"/>
                </a:lnTo>
                <a:lnTo>
                  <a:pt x="37287" y="84924"/>
                </a:lnTo>
                <a:lnTo>
                  <a:pt x="36804" y="85216"/>
                </a:lnTo>
                <a:lnTo>
                  <a:pt x="36309" y="85432"/>
                </a:lnTo>
                <a:lnTo>
                  <a:pt x="35775" y="85559"/>
                </a:lnTo>
                <a:lnTo>
                  <a:pt x="33934" y="85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964728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0" y="2444"/>
                </a:lnTo>
                <a:lnTo>
                  <a:pt x="767470" y="9107"/>
                </a:lnTo>
                <a:lnTo>
                  <a:pt x="774126" y="18982"/>
                </a:lnTo>
                <a:lnTo>
                  <a:pt x="776566" y="31064"/>
                </a:lnTo>
                <a:lnTo>
                  <a:pt x="776566" y="279565"/>
                </a:lnTo>
                <a:lnTo>
                  <a:pt x="774126" y="291651"/>
                </a:lnTo>
                <a:lnTo>
                  <a:pt x="767470" y="301526"/>
                </a:lnTo>
                <a:lnTo>
                  <a:pt x="757600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019087" y="4651667"/>
            <a:ext cx="645160" cy="2641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95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950" spc="-16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079435" y="462060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5" h="311150">
                <a:moveTo>
                  <a:pt x="745503" y="310629"/>
                </a:moveTo>
                <a:lnTo>
                  <a:pt x="31062" y="310629"/>
                </a:lnTo>
                <a:lnTo>
                  <a:pt x="18975" y="308186"/>
                </a:lnTo>
                <a:lnTo>
                  <a:pt x="9101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1" y="9107"/>
                </a:lnTo>
                <a:lnTo>
                  <a:pt x="18975" y="2444"/>
                </a:lnTo>
                <a:lnTo>
                  <a:pt x="31062" y="0"/>
                </a:lnTo>
                <a:lnTo>
                  <a:pt x="745503" y="0"/>
                </a:lnTo>
                <a:lnTo>
                  <a:pt x="757596" y="2444"/>
                </a:lnTo>
                <a:lnTo>
                  <a:pt x="767470" y="9107"/>
                </a:lnTo>
                <a:lnTo>
                  <a:pt x="774127" y="18982"/>
                </a:lnTo>
                <a:lnTo>
                  <a:pt x="776568" y="31064"/>
                </a:lnTo>
                <a:lnTo>
                  <a:pt x="776568" y="279565"/>
                </a:lnTo>
                <a:lnTo>
                  <a:pt x="774127" y="291651"/>
                </a:lnTo>
                <a:lnTo>
                  <a:pt x="767470" y="301526"/>
                </a:lnTo>
                <a:lnTo>
                  <a:pt x="757596" y="308186"/>
                </a:lnTo>
                <a:lnTo>
                  <a:pt x="745503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063904" y="4667199"/>
            <a:ext cx="649605" cy="2641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70"/>
              </a:spcBef>
            </a:pP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950" spc="-16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767495" y="4605070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4"/>
                </a:lnTo>
                <a:lnTo>
                  <a:pt x="767476" y="9107"/>
                </a:lnTo>
                <a:lnTo>
                  <a:pt x="774136" y="18982"/>
                </a:lnTo>
                <a:lnTo>
                  <a:pt x="776579" y="31064"/>
                </a:lnTo>
                <a:lnTo>
                  <a:pt x="776579" y="279565"/>
                </a:lnTo>
                <a:lnTo>
                  <a:pt x="774136" y="291651"/>
                </a:lnTo>
                <a:lnTo>
                  <a:pt x="767476" y="301526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767497" y="4620602"/>
            <a:ext cx="761365" cy="30289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515"/>
              </a:spcBef>
            </a:pPr>
            <a:r>
              <a:rPr sz="950" spc="-60" dirty="0">
                <a:solidFill>
                  <a:srgbClr val="3F3F3F"/>
                </a:solidFill>
                <a:latin typeface="Malgun Gothic"/>
                <a:cs typeface="Malgun Gothic"/>
              </a:rPr>
              <a:t>글</a:t>
            </a:r>
            <a:r>
              <a:rPr sz="950" spc="-16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F3F3F"/>
                </a:solidFill>
                <a:latin typeface="Malgun Gothic"/>
                <a:cs typeface="Malgun Gothic"/>
              </a:rPr>
              <a:t>쓰기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712019" y="1063904"/>
            <a:ext cx="1134110" cy="372745"/>
          </a:xfrm>
          <a:custGeom>
            <a:avLst/>
            <a:gdLst/>
            <a:ahLst/>
            <a:cxnLst/>
            <a:rect l="l" t="t" r="r" b="b"/>
            <a:pathLst>
              <a:path w="1134110" h="372744">
                <a:moveTo>
                  <a:pt x="1102728" y="372757"/>
                </a:moveTo>
                <a:lnTo>
                  <a:pt x="31064" y="372757"/>
                </a:lnTo>
                <a:lnTo>
                  <a:pt x="18972" y="370313"/>
                </a:lnTo>
                <a:lnTo>
                  <a:pt x="9097" y="363650"/>
                </a:lnTo>
                <a:lnTo>
                  <a:pt x="2440" y="353774"/>
                </a:lnTo>
                <a:lnTo>
                  <a:pt x="0" y="341693"/>
                </a:lnTo>
                <a:lnTo>
                  <a:pt x="0" y="31062"/>
                </a:lnTo>
                <a:lnTo>
                  <a:pt x="2440" y="18978"/>
                </a:lnTo>
                <a:lnTo>
                  <a:pt x="9097" y="9103"/>
                </a:lnTo>
                <a:lnTo>
                  <a:pt x="18972" y="2443"/>
                </a:lnTo>
                <a:lnTo>
                  <a:pt x="31064" y="0"/>
                </a:lnTo>
                <a:lnTo>
                  <a:pt x="1102728" y="0"/>
                </a:lnTo>
                <a:lnTo>
                  <a:pt x="1114815" y="2443"/>
                </a:lnTo>
                <a:lnTo>
                  <a:pt x="1124689" y="9103"/>
                </a:lnTo>
                <a:lnTo>
                  <a:pt x="1131349" y="18978"/>
                </a:lnTo>
                <a:lnTo>
                  <a:pt x="1133792" y="31062"/>
                </a:lnTo>
                <a:lnTo>
                  <a:pt x="1133792" y="341693"/>
                </a:lnTo>
                <a:lnTo>
                  <a:pt x="1131349" y="353774"/>
                </a:lnTo>
                <a:lnTo>
                  <a:pt x="1124689" y="363650"/>
                </a:lnTo>
                <a:lnTo>
                  <a:pt x="1114815" y="370313"/>
                </a:lnTo>
                <a:lnTo>
                  <a:pt x="1102728" y="37275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50973" y="2531492"/>
            <a:ext cx="3122295" cy="302895"/>
          </a:xfrm>
          <a:custGeom>
            <a:avLst/>
            <a:gdLst/>
            <a:ahLst/>
            <a:cxnLst/>
            <a:rect l="l" t="t" r="r" b="b"/>
            <a:pathLst>
              <a:path w="3122295" h="302894">
                <a:moveTo>
                  <a:pt x="0" y="0"/>
                </a:moveTo>
                <a:lnTo>
                  <a:pt x="3121819" y="0"/>
                </a:lnTo>
                <a:lnTo>
                  <a:pt x="3121819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950973" y="2865418"/>
            <a:ext cx="3122295" cy="302895"/>
          </a:xfrm>
          <a:custGeom>
            <a:avLst/>
            <a:gdLst/>
            <a:ahLst/>
            <a:cxnLst/>
            <a:rect l="l" t="t" r="r" b="b"/>
            <a:pathLst>
              <a:path w="3122295" h="302894">
                <a:moveTo>
                  <a:pt x="0" y="0"/>
                </a:moveTo>
                <a:lnTo>
                  <a:pt x="3121819" y="0"/>
                </a:lnTo>
                <a:lnTo>
                  <a:pt x="3121819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50973" y="3176047"/>
            <a:ext cx="3122295" cy="302895"/>
          </a:xfrm>
          <a:custGeom>
            <a:avLst/>
            <a:gdLst/>
            <a:ahLst/>
            <a:cxnLst/>
            <a:rect l="l" t="t" r="r" b="b"/>
            <a:pathLst>
              <a:path w="3122295" h="302895">
                <a:moveTo>
                  <a:pt x="0" y="0"/>
                </a:moveTo>
                <a:lnTo>
                  <a:pt x="3121819" y="0"/>
                </a:lnTo>
                <a:lnTo>
                  <a:pt x="3121819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67497" y="4620470"/>
            <a:ext cx="761365" cy="302895"/>
          </a:xfrm>
          <a:custGeom>
            <a:avLst/>
            <a:gdLst/>
            <a:ahLst/>
            <a:cxnLst/>
            <a:rect l="l" t="t" r="r" b="b"/>
            <a:pathLst>
              <a:path w="761365" h="302895">
                <a:moveTo>
                  <a:pt x="0" y="0"/>
                </a:moveTo>
                <a:lnTo>
                  <a:pt x="761040" y="0"/>
                </a:lnTo>
                <a:lnTo>
                  <a:pt x="761040" y="302863"/>
                </a:lnTo>
                <a:lnTo>
                  <a:pt x="0" y="30286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19087" y="4651533"/>
            <a:ext cx="645160" cy="264160"/>
          </a:xfrm>
          <a:custGeom>
            <a:avLst/>
            <a:gdLst/>
            <a:ahLst/>
            <a:cxnLst/>
            <a:rect l="l" t="t" r="r" b="b"/>
            <a:pathLst>
              <a:path w="645160" h="264160">
                <a:moveTo>
                  <a:pt x="0" y="0"/>
                </a:moveTo>
                <a:lnTo>
                  <a:pt x="644554" y="0"/>
                </a:lnTo>
                <a:lnTo>
                  <a:pt x="644554" y="264034"/>
                </a:lnTo>
                <a:lnTo>
                  <a:pt x="0" y="26403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63903" y="4667065"/>
            <a:ext cx="645160" cy="264160"/>
          </a:xfrm>
          <a:custGeom>
            <a:avLst/>
            <a:gdLst/>
            <a:ahLst/>
            <a:cxnLst/>
            <a:rect l="l" t="t" r="r" b="b"/>
            <a:pathLst>
              <a:path w="645160" h="264160">
                <a:moveTo>
                  <a:pt x="0" y="0"/>
                </a:moveTo>
                <a:lnTo>
                  <a:pt x="644554" y="0"/>
                </a:lnTo>
                <a:lnTo>
                  <a:pt x="644554" y="264034"/>
                </a:lnTo>
                <a:lnTo>
                  <a:pt x="0" y="26403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66543" y="2562682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8"/>
                </a:lnTo>
                <a:lnTo>
                  <a:pt x="2442" y="291657"/>
                </a:lnTo>
                <a:lnTo>
                  <a:pt x="0" y="279577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4"/>
                </a:lnTo>
                <a:lnTo>
                  <a:pt x="767476" y="9107"/>
                </a:lnTo>
                <a:lnTo>
                  <a:pt x="774136" y="18982"/>
                </a:lnTo>
                <a:lnTo>
                  <a:pt x="776579" y="31064"/>
                </a:lnTo>
                <a:lnTo>
                  <a:pt x="776579" y="279577"/>
                </a:lnTo>
                <a:lnTo>
                  <a:pt x="774136" y="291657"/>
                </a:lnTo>
                <a:lnTo>
                  <a:pt x="767476" y="301528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66543" y="3168408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8"/>
                </a:lnTo>
                <a:lnTo>
                  <a:pt x="2442" y="291657"/>
                </a:lnTo>
                <a:lnTo>
                  <a:pt x="0" y="279577"/>
                </a:lnTo>
                <a:lnTo>
                  <a:pt x="0" y="31064"/>
                </a:lnTo>
                <a:lnTo>
                  <a:pt x="2442" y="18982"/>
                </a:lnTo>
                <a:lnTo>
                  <a:pt x="9102" y="9107"/>
                </a:lnTo>
                <a:lnTo>
                  <a:pt x="18977" y="2444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4"/>
                </a:lnTo>
                <a:lnTo>
                  <a:pt x="767476" y="9107"/>
                </a:lnTo>
                <a:lnTo>
                  <a:pt x="774136" y="18982"/>
                </a:lnTo>
                <a:lnTo>
                  <a:pt x="776579" y="31064"/>
                </a:lnTo>
                <a:lnTo>
                  <a:pt x="776579" y="279577"/>
                </a:lnTo>
                <a:lnTo>
                  <a:pt x="774136" y="291657"/>
                </a:lnTo>
                <a:lnTo>
                  <a:pt x="767476" y="301528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666543" y="2834487"/>
            <a:ext cx="776605" cy="311150"/>
          </a:xfrm>
          <a:custGeom>
            <a:avLst/>
            <a:gdLst/>
            <a:ahLst/>
            <a:cxnLst/>
            <a:rect l="l" t="t" r="r" b="b"/>
            <a:pathLst>
              <a:path w="776604" h="311150">
                <a:moveTo>
                  <a:pt x="745515" y="310629"/>
                </a:moveTo>
                <a:lnTo>
                  <a:pt x="31064" y="310629"/>
                </a:lnTo>
                <a:lnTo>
                  <a:pt x="18977" y="308186"/>
                </a:lnTo>
                <a:lnTo>
                  <a:pt x="9102" y="301526"/>
                </a:lnTo>
                <a:lnTo>
                  <a:pt x="2442" y="291651"/>
                </a:lnTo>
                <a:lnTo>
                  <a:pt x="0" y="279565"/>
                </a:lnTo>
                <a:lnTo>
                  <a:pt x="0" y="31064"/>
                </a:lnTo>
                <a:lnTo>
                  <a:pt x="2442" y="18977"/>
                </a:lnTo>
                <a:lnTo>
                  <a:pt x="9102" y="9102"/>
                </a:lnTo>
                <a:lnTo>
                  <a:pt x="18977" y="2442"/>
                </a:lnTo>
                <a:lnTo>
                  <a:pt x="31064" y="0"/>
                </a:lnTo>
                <a:lnTo>
                  <a:pt x="745515" y="0"/>
                </a:lnTo>
                <a:lnTo>
                  <a:pt x="757602" y="2442"/>
                </a:lnTo>
                <a:lnTo>
                  <a:pt x="767476" y="9102"/>
                </a:lnTo>
                <a:lnTo>
                  <a:pt x="774136" y="18977"/>
                </a:lnTo>
                <a:lnTo>
                  <a:pt x="776579" y="31064"/>
                </a:lnTo>
                <a:lnTo>
                  <a:pt x="776579" y="279565"/>
                </a:lnTo>
                <a:lnTo>
                  <a:pt x="774136" y="291651"/>
                </a:lnTo>
                <a:lnTo>
                  <a:pt x="767476" y="301526"/>
                </a:lnTo>
                <a:lnTo>
                  <a:pt x="757602" y="308186"/>
                </a:lnTo>
                <a:lnTo>
                  <a:pt x="745515" y="31062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68550" y="1786115"/>
            <a:ext cx="2943199" cy="46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99607" y="1817046"/>
            <a:ext cx="2819400" cy="342265"/>
          </a:xfrm>
          <a:custGeom>
            <a:avLst/>
            <a:gdLst/>
            <a:ahLst/>
            <a:cxnLst/>
            <a:rect l="l" t="t" r="r" b="b"/>
            <a:pathLst>
              <a:path w="2819400" h="342264">
                <a:moveTo>
                  <a:pt x="0" y="0"/>
                </a:moveTo>
                <a:lnTo>
                  <a:pt x="2818956" y="0"/>
                </a:lnTo>
                <a:lnTo>
                  <a:pt x="2818956" y="341691"/>
                </a:lnTo>
                <a:lnTo>
                  <a:pt x="0" y="341691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10243" y="4674958"/>
            <a:ext cx="2912135" cy="691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41298" y="4705893"/>
            <a:ext cx="2788285" cy="567055"/>
          </a:xfrm>
          <a:custGeom>
            <a:avLst/>
            <a:gdLst/>
            <a:ahLst/>
            <a:cxnLst/>
            <a:rect l="l" t="t" r="r" b="b"/>
            <a:pathLst>
              <a:path w="2788285" h="567054">
                <a:moveTo>
                  <a:pt x="0" y="0"/>
                </a:moveTo>
                <a:lnTo>
                  <a:pt x="2787893" y="0"/>
                </a:lnTo>
                <a:lnTo>
                  <a:pt x="2787893" y="566897"/>
                </a:lnTo>
                <a:lnTo>
                  <a:pt x="0" y="56689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89281" y="3269373"/>
            <a:ext cx="2329713" cy="792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20341" y="3300298"/>
            <a:ext cx="2205990" cy="668020"/>
          </a:xfrm>
          <a:custGeom>
            <a:avLst/>
            <a:gdLst/>
            <a:ahLst/>
            <a:cxnLst/>
            <a:rect l="l" t="t" r="r" b="b"/>
            <a:pathLst>
              <a:path w="2205990" h="668020">
                <a:moveTo>
                  <a:pt x="0" y="0"/>
                </a:moveTo>
                <a:lnTo>
                  <a:pt x="2205464" y="0"/>
                </a:lnTo>
                <a:lnTo>
                  <a:pt x="2205464" y="667851"/>
                </a:lnTo>
                <a:lnTo>
                  <a:pt x="0" y="667851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73620" y="4278909"/>
            <a:ext cx="1887067" cy="6523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04678" y="4309841"/>
            <a:ext cx="1763395" cy="528320"/>
          </a:xfrm>
          <a:custGeom>
            <a:avLst/>
            <a:gdLst/>
            <a:ahLst/>
            <a:cxnLst/>
            <a:rect l="l" t="t" r="r" b="b"/>
            <a:pathLst>
              <a:path w="1763395" h="528320">
                <a:moveTo>
                  <a:pt x="0" y="0"/>
                </a:moveTo>
                <a:lnTo>
                  <a:pt x="1762818" y="0"/>
                </a:lnTo>
                <a:lnTo>
                  <a:pt x="1762818" y="528068"/>
                </a:lnTo>
                <a:lnTo>
                  <a:pt x="0" y="52806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675618" y="380519"/>
          <a:ext cx="9326630" cy="501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555"/>
                <a:gridCol w="446361"/>
                <a:gridCol w="6205128"/>
                <a:gridCol w="1324586"/>
              </a:tblGrid>
              <a:tr h="106778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65430" algn="ctr">
                        <a:lnSpc>
                          <a:spcPct val="100000"/>
                        </a:lnSpc>
                      </a:pPr>
                      <a:r>
                        <a:rPr sz="15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5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5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5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51460" algn="ctr">
                        <a:lnSpc>
                          <a:spcPct val="100000"/>
                        </a:lnSpc>
                        <a:spcBef>
                          <a:spcPts val="1120"/>
                        </a:spcBef>
                        <a:tabLst>
                          <a:tab pos="1917700" algn="l"/>
                          <a:tab pos="3801110" algn="l"/>
                          <a:tab pos="5707380" algn="l"/>
                        </a:tabLst>
                      </a:pP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425" spc="25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425" spc="-104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950" spc="16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950" spc="-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예 약  관</a:t>
                      </a:r>
                      <a:r>
                        <a:rPr sz="950" spc="-204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R w="7759">
                      <a:solidFill>
                        <a:srgbClr val="545454"/>
                      </a:solidFill>
                      <a:prstDash val="solid"/>
                    </a:lnR>
                    <a:lnT w="7766">
                      <a:solidFill>
                        <a:srgbClr val="545454"/>
                      </a:solidFill>
                      <a:prstDash val="solid"/>
                    </a:lnT>
                    <a:lnB w="7765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512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7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00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000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T w="7765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437365"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</a:t>
                      </a:r>
                      <a:r>
                        <a:rPr sz="15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9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체크박스/순서/제목/글쓴이/등록일/수정 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으로 구성이</a:t>
                      </a:r>
                      <a:r>
                        <a:rPr sz="9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44332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7485" algn="ctr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93545">
                        <a:lnSpc>
                          <a:spcPct val="100000"/>
                        </a:lnSpc>
                        <a:tabLst>
                          <a:tab pos="2050414" algn="l"/>
                          <a:tab pos="3953510" algn="l"/>
                          <a:tab pos="5141595" algn="l"/>
                        </a:tabLst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	목	글</a:t>
                      </a:r>
                      <a:r>
                        <a:rPr sz="8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쓴</a:t>
                      </a:r>
                      <a:r>
                        <a:rPr sz="8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	등 록</a:t>
                      </a:r>
                      <a:r>
                        <a:rPr sz="8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8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8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24141"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64940">
                        <a:lnSpc>
                          <a:spcPct val="100000"/>
                        </a:lnSpc>
                        <a:spcBef>
                          <a:spcPts val="695"/>
                        </a:spcBef>
                        <a:tabLst>
                          <a:tab pos="5527675" algn="r"/>
                        </a:tabLst>
                      </a:pPr>
                      <a:r>
                        <a:rPr sz="8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물고기</a:t>
                      </a:r>
                      <a:r>
                        <a:rPr sz="85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16-09-10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950" spc="-4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수정하기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01931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5104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5550535" algn="r"/>
                        </a:tabLst>
                      </a:pPr>
                      <a:r>
                        <a:rPr sz="8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한기</a:t>
                      </a:r>
                      <a:r>
                        <a:rPr sz="850" spc="-6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16-09-11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950" spc="-4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수정하기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34748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43840" algn="ctr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50" spc="-4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수정하기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39138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1429">
                        <a:lnSpc>
                          <a:spcPts val="1005"/>
                        </a:lnSpc>
                      </a:pP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 클릭하거나 수정하기</a:t>
                      </a:r>
                      <a:r>
                        <a:rPr sz="90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55314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142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클릭하게 되면 공지사항을 확인 </a:t>
                      </a:r>
                      <a:r>
                        <a:rPr sz="90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</a:t>
                      </a:r>
                      <a:r>
                        <a:rPr sz="90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있으며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27114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142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90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90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구현한다.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27114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13715" algn="r">
                        <a:lnSpc>
                          <a:spcPct val="100000"/>
                        </a:lnSpc>
                      </a:pPr>
                      <a:r>
                        <a:rPr sz="90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쓰기 버튼을</a:t>
                      </a:r>
                      <a:r>
                        <a:rPr sz="90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클릭하면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8025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 쓸수 있는 곳이 나오게</a:t>
                      </a:r>
                      <a:r>
                        <a:rPr sz="90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8025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-게시글을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체그한 </a:t>
                      </a:r>
                      <a:r>
                        <a:rPr sz="90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 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 삭제 </a:t>
                      </a:r>
                      <a:r>
                        <a:rPr sz="90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 만들고</a:t>
                      </a:r>
                      <a:r>
                        <a:rPr sz="90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삭제시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58726"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7764">
                      <a:solidFill>
                        <a:srgbClr val="545454"/>
                      </a:solidFill>
                      <a:prstDash val="solid"/>
                    </a:lnL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 되묻는 </a:t>
                      </a:r>
                      <a:r>
                        <a:rPr sz="9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90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창을 </a:t>
                      </a:r>
                      <a:r>
                        <a:rPr sz="900" spc="-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구현한다.</a:t>
                      </a:r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7759">
                      <a:solidFill>
                        <a:srgbClr val="545454"/>
                      </a:solidFill>
                      <a:prstDash val="solid"/>
                    </a:lnR>
                    <a:lnB w="7772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05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472"/>
            <a:ext cx="32416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00" spc="-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공지사항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5418" y="178627"/>
            <a:ext cx="57467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75" y="193251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775" y="5271432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775" y="1928088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27326" y="1928088"/>
            <a:ext cx="0" cy="601980"/>
          </a:xfrm>
          <a:custGeom>
            <a:avLst/>
            <a:gdLst/>
            <a:ahLst/>
            <a:cxnLst/>
            <a:rect l="l" t="t" r="r" b="b"/>
            <a:pathLst>
              <a:path h="601980">
                <a:moveTo>
                  <a:pt x="0" y="0"/>
                </a:moveTo>
                <a:lnTo>
                  <a:pt x="0" y="60153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7326" y="2883329"/>
            <a:ext cx="0" cy="2388235"/>
          </a:xfrm>
          <a:custGeom>
            <a:avLst/>
            <a:gdLst/>
            <a:ahLst/>
            <a:cxnLst/>
            <a:rect l="l" t="t" r="r" b="b"/>
            <a:pathLst>
              <a:path h="2388235">
                <a:moveTo>
                  <a:pt x="0" y="0"/>
                </a:moveTo>
                <a:lnTo>
                  <a:pt x="0" y="2388103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155" y="2529536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8241" y="2529536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361" y="2529533"/>
            <a:ext cx="822960" cy="354330"/>
          </a:xfrm>
          <a:custGeom>
            <a:avLst/>
            <a:gdLst/>
            <a:ahLst/>
            <a:cxnLst/>
            <a:rect l="l" t="t" r="r" b="b"/>
            <a:pathLst>
              <a:path w="822960" h="354330">
                <a:moveTo>
                  <a:pt x="0" y="0"/>
                </a:moveTo>
                <a:lnTo>
                  <a:pt x="822568" y="0"/>
                </a:lnTo>
                <a:lnTo>
                  <a:pt x="82256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2327" y="2529533"/>
            <a:ext cx="460375" cy="354330"/>
          </a:xfrm>
          <a:custGeom>
            <a:avLst/>
            <a:gdLst/>
            <a:ahLst/>
            <a:cxnLst/>
            <a:rect l="l" t="t" r="r" b="b"/>
            <a:pathLst>
              <a:path w="460375" h="354330">
                <a:moveTo>
                  <a:pt x="0" y="0"/>
                </a:moveTo>
                <a:lnTo>
                  <a:pt x="459930" y="0"/>
                </a:lnTo>
                <a:lnTo>
                  <a:pt x="459930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2930" y="2529536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6188" y="2529536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9446" y="2529536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55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8241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80361" y="28877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56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2327" y="2887752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93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2930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6188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09446" y="288775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155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155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8241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8241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80361" y="28877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56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2327" y="2887752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93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2327" y="324154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2930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930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6188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6188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9446" y="288775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09446" y="324154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155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4155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8241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8241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2327" y="324154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2327" y="3595338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02930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02930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56188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6188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09446" y="324154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09446" y="3595338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4155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4155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8241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68241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32327" y="3595338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32327" y="39579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02930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02930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56188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56188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9446" y="3595338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09446" y="39579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4155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4155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8241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8241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2327" y="39579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2327" y="43206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2930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02930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56188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56188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09446" y="39579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09446" y="43206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155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4155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8241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68241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2327" y="43206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32327" y="46832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02930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02930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56188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6188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09446" y="43206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09446" y="46832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155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68241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32327" y="46832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2930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56188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09446" y="46832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4155" y="253400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5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68241" y="253400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80361" y="25340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568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32327" y="2534000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930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2930" y="253400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56188" y="253400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09446" y="253400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4155" y="504592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5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68241" y="504592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32327" y="504592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02930" y="504592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56188" y="504592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09446" y="504592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892258" y="2237657"/>
            <a:ext cx="238823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60680" algn="ctr">
              <a:lnSpc>
                <a:spcPct val="100000"/>
              </a:lnSpc>
              <a:spcBef>
                <a:spcPts val="790"/>
              </a:spcBef>
              <a:tabLst>
                <a:tab pos="767080" algn="l"/>
              </a:tabLst>
            </a:pP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제	목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333375" algn="ctr">
              <a:lnSpc>
                <a:spcPts val="1065"/>
              </a:lnSpc>
            </a:pP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글1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69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69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28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28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28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28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242844" y="5244985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8" y="2781"/>
                </a:lnTo>
                <a:lnTo>
                  <a:pt x="874125" y="10366"/>
                </a:lnTo>
                <a:lnTo>
                  <a:pt x="881709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9" y="332183"/>
                </a:lnTo>
                <a:lnTo>
                  <a:pt x="874125" y="343430"/>
                </a:lnTo>
                <a:lnTo>
                  <a:pt x="862878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03469" y="3060306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66"/>
                </a:moveTo>
                <a:lnTo>
                  <a:pt x="35382" y="1255966"/>
                </a:lnTo>
                <a:lnTo>
                  <a:pt x="21613" y="1253185"/>
                </a:lnTo>
                <a:lnTo>
                  <a:pt x="10366" y="1245601"/>
                </a:lnTo>
                <a:lnTo>
                  <a:pt x="2781" y="1234358"/>
                </a:lnTo>
                <a:lnTo>
                  <a:pt x="0" y="1220597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6"/>
                </a:lnTo>
                <a:lnTo>
                  <a:pt x="2650667" y="21613"/>
                </a:lnTo>
                <a:lnTo>
                  <a:pt x="2653449" y="35382"/>
                </a:lnTo>
                <a:lnTo>
                  <a:pt x="2653449" y="1220597"/>
                </a:lnTo>
                <a:lnTo>
                  <a:pt x="2650667" y="1234358"/>
                </a:lnTo>
                <a:lnTo>
                  <a:pt x="2643082" y="1245601"/>
                </a:lnTo>
                <a:lnTo>
                  <a:pt x="2631835" y="1253185"/>
                </a:lnTo>
                <a:lnTo>
                  <a:pt x="2618066" y="12559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30187" y="3891724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6" y="343430"/>
                </a:lnTo>
                <a:lnTo>
                  <a:pt x="1154749" y="351014"/>
                </a:lnTo>
                <a:lnTo>
                  <a:pt x="1140980" y="3537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56530" y="3882885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93" y="353783"/>
                </a:moveTo>
                <a:lnTo>
                  <a:pt x="35382" y="353783"/>
                </a:lnTo>
                <a:lnTo>
                  <a:pt x="21613" y="351002"/>
                </a:lnTo>
                <a:lnTo>
                  <a:pt x="10366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140993" y="0"/>
                </a:lnTo>
                <a:lnTo>
                  <a:pt x="1154754" y="2781"/>
                </a:lnTo>
                <a:lnTo>
                  <a:pt x="1165998" y="10364"/>
                </a:lnTo>
                <a:lnTo>
                  <a:pt x="1173581" y="21608"/>
                </a:lnTo>
                <a:lnTo>
                  <a:pt x="1176362" y="35369"/>
                </a:lnTo>
                <a:lnTo>
                  <a:pt x="1176362" y="318414"/>
                </a:lnTo>
                <a:lnTo>
                  <a:pt x="1173581" y="332175"/>
                </a:lnTo>
                <a:lnTo>
                  <a:pt x="1165998" y="343419"/>
                </a:lnTo>
                <a:lnTo>
                  <a:pt x="1154754" y="351002"/>
                </a:lnTo>
                <a:lnTo>
                  <a:pt x="1140993" y="35378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56877" y="2202357"/>
            <a:ext cx="2529624" cy="101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92258" y="2237657"/>
            <a:ext cx="2388235" cy="875665"/>
          </a:xfrm>
          <a:custGeom>
            <a:avLst/>
            <a:gdLst/>
            <a:ahLst/>
            <a:cxnLst/>
            <a:rect l="l" t="t" r="r" b="b"/>
            <a:pathLst>
              <a:path w="2388235" h="875664">
                <a:moveTo>
                  <a:pt x="0" y="0"/>
                </a:moveTo>
                <a:lnTo>
                  <a:pt x="2388103" y="0"/>
                </a:lnTo>
                <a:lnTo>
                  <a:pt x="2388103" y="875637"/>
                </a:lnTo>
                <a:lnTo>
                  <a:pt x="0" y="87563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1" name="object 131"/>
          <p:cNvGraphicFramePr>
            <a:graphicFrameLocks noGrp="1"/>
          </p:cNvGraphicFramePr>
          <p:nvPr/>
        </p:nvGraphicFramePr>
        <p:xfrm>
          <a:off x="26534" y="433396"/>
          <a:ext cx="10622639" cy="5428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67"/>
                <a:gridCol w="1131178"/>
                <a:gridCol w="5262286"/>
                <a:gridCol w="553186"/>
                <a:gridCol w="2208522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ct val="100000"/>
                        </a:lnSpc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459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30962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11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36199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0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349801">
                <a:tc>
                  <a:txBody>
                    <a:bodyPr/>
                    <a:lstStyle/>
                    <a:p>
                      <a:pPr marL="2863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58118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135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누르거나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4833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07923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8285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950335" algn="l"/>
                        </a:tabLst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 되묻는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22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	</a:t>
                      </a:r>
                      <a:r>
                        <a:rPr sz="1425" spc="-89" baseline="2923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 쓴</a:t>
                      </a:r>
                      <a:r>
                        <a:rPr sz="1425" spc="-390" baseline="2923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endParaRPr sz="1425" baseline="29239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53814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58290">
                        <a:lnSpc>
                          <a:spcPct val="100000"/>
                        </a:lnSpc>
                        <a:tabLst>
                          <a:tab pos="3251835" algn="l"/>
                        </a:tabLst>
                      </a:pPr>
                      <a:r>
                        <a:rPr sz="1425" spc="-30" baseline="-23391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글2	</a:t>
                      </a: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10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19475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829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83247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0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4291330" algn="l"/>
                        </a:tabLst>
                      </a:pPr>
                      <a:r>
                        <a:rPr sz="1650" spc="52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091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49554" algn="ctr">
                        <a:lnSpc>
                          <a:spcPct val="100000"/>
                        </a:lnSpc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24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8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100" spc="-1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쓰기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2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01"/>
            <a:ext cx="210058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공지사항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글쓰기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5418" y="178657"/>
            <a:ext cx="57467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56" y="433396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093"/>
                </a:lnTo>
              </a:path>
            </a:pathLst>
          </a:custGeom>
          <a:ln w="884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34" y="437819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4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3598" y="433396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093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74791" y="1653977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379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58" y="1653977"/>
            <a:ext cx="6616065" cy="0"/>
          </a:xfrm>
          <a:custGeom>
            <a:avLst/>
            <a:gdLst/>
            <a:ahLst/>
            <a:cxnLst/>
            <a:rect l="l" t="t" r="r" b="b"/>
            <a:pathLst>
              <a:path w="6616065">
                <a:moveTo>
                  <a:pt x="0" y="0"/>
                </a:moveTo>
                <a:lnTo>
                  <a:pt x="6615929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7058" y="1337329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6600" y="1346174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</a:t>
            </a:r>
            <a:r>
              <a:rPr sz="1100" spc="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7730" y="1702461"/>
            <a:ext cx="18878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6886" y="1361338"/>
            <a:ext cx="242824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463675" algn="l"/>
              </a:tabLst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	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 항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 지 사</a:t>
            </a:r>
            <a:r>
              <a:rPr sz="11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0937" y="671021"/>
            <a:ext cx="24917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4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6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55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81730" y="1337329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465" y="193254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90499" y="4218928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4">
                <a:moveTo>
                  <a:pt x="0" y="0"/>
                </a:moveTo>
                <a:lnTo>
                  <a:pt x="654517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465" y="4218928"/>
            <a:ext cx="6616065" cy="0"/>
          </a:xfrm>
          <a:custGeom>
            <a:avLst/>
            <a:gdLst/>
            <a:ahLst/>
            <a:cxnLst/>
            <a:rect l="l" t="t" r="r" b="b"/>
            <a:pathLst>
              <a:path w="6616065">
                <a:moveTo>
                  <a:pt x="0" y="0"/>
                </a:moveTo>
                <a:lnTo>
                  <a:pt x="661593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465" y="1928118"/>
            <a:ext cx="0" cy="2291080"/>
          </a:xfrm>
          <a:custGeom>
            <a:avLst/>
            <a:gdLst/>
            <a:ahLst/>
            <a:cxnLst/>
            <a:rect l="l" t="t" r="r" b="b"/>
            <a:pathLst>
              <a:path h="2291079">
                <a:moveTo>
                  <a:pt x="0" y="0"/>
                </a:moveTo>
                <a:lnTo>
                  <a:pt x="0" y="22908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45015" y="1928118"/>
            <a:ext cx="0" cy="2291080"/>
          </a:xfrm>
          <a:custGeom>
            <a:avLst/>
            <a:gdLst/>
            <a:ahLst/>
            <a:cxnLst/>
            <a:rect l="l" t="t" r="r" b="b"/>
            <a:pathLst>
              <a:path h="2291079">
                <a:moveTo>
                  <a:pt x="0" y="0"/>
                </a:moveTo>
                <a:lnTo>
                  <a:pt x="0" y="22908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34" y="433396"/>
            <a:ext cx="10666865" cy="7120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5241" y="2052002"/>
            <a:ext cx="7217379" cy="5315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1741" y="2258918"/>
            <a:ext cx="1433195" cy="336550"/>
          </a:xfrm>
          <a:custGeom>
            <a:avLst/>
            <a:gdLst/>
            <a:ahLst/>
            <a:cxnLst/>
            <a:rect l="l" t="t" r="r" b="b"/>
            <a:pathLst>
              <a:path w="1433195" h="336550">
                <a:moveTo>
                  <a:pt x="0" y="0"/>
                </a:moveTo>
                <a:lnTo>
                  <a:pt x="1432861" y="0"/>
                </a:lnTo>
                <a:lnTo>
                  <a:pt x="1432861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99041" y="2333848"/>
            <a:ext cx="68770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-165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175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쓰기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9326" y="6934289"/>
            <a:ext cx="893444" cy="424815"/>
          </a:xfrm>
          <a:custGeom>
            <a:avLst/>
            <a:gdLst/>
            <a:ahLst/>
            <a:cxnLst/>
            <a:rect l="l" t="t" r="r" b="b"/>
            <a:pathLst>
              <a:path w="893445" h="424815">
                <a:moveTo>
                  <a:pt x="0" y="0"/>
                </a:moveTo>
                <a:lnTo>
                  <a:pt x="893327" y="0"/>
                </a:lnTo>
                <a:lnTo>
                  <a:pt x="893327" y="424551"/>
                </a:lnTo>
                <a:lnTo>
                  <a:pt x="0" y="42455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1740" y="6943134"/>
            <a:ext cx="601980" cy="424815"/>
          </a:xfrm>
          <a:custGeom>
            <a:avLst/>
            <a:gdLst/>
            <a:ahLst/>
            <a:cxnLst/>
            <a:rect l="l" t="t" r="r" b="b"/>
            <a:pathLst>
              <a:path w="601979" h="424815">
                <a:moveTo>
                  <a:pt x="0" y="0"/>
                </a:moveTo>
                <a:lnTo>
                  <a:pt x="601448" y="0"/>
                </a:lnTo>
                <a:lnTo>
                  <a:pt x="601448" y="424551"/>
                </a:lnTo>
                <a:lnTo>
                  <a:pt x="0" y="42455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0189" y="3334445"/>
            <a:ext cx="2653665" cy="256540"/>
          </a:xfrm>
          <a:custGeom>
            <a:avLst/>
            <a:gdLst/>
            <a:ahLst/>
            <a:cxnLst/>
            <a:rect l="l" t="t" r="r" b="b"/>
            <a:pathLst>
              <a:path w="2653665" h="256539">
                <a:moveTo>
                  <a:pt x="0" y="0"/>
                </a:moveTo>
                <a:lnTo>
                  <a:pt x="2653447" y="0"/>
                </a:lnTo>
                <a:lnTo>
                  <a:pt x="2653447" y="256499"/>
                </a:lnTo>
                <a:lnTo>
                  <a:pt x="0" y="256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87489" y="3353723"/>
            <a:ext cx="69913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450" spc="-130" dirty="0">
                <a:solidFill>
                  <a:srgbClr val="333333"/>
                </a:solidFill>
                <a:latin typeface="Malgun Gothic"/>
                <a:cs typeface="Malgun Gothic"/>
              </a:rPr>
              <a:t>공지사</a:t>
            </a:r>
            <a:r>
              <a:rPr sz="1450" spc="-114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51307" y="1353261"/>
            <a:ext cx="2529624" cy="6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86688" y="1388583"/>
            <a:ext cx="2388235" cy="53975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215" rIns="0" bIns="0" rtlCol="0">
            <a:spAutoFit/>
          </a:bodyPr>
          <a:lstStyle/>
          <a:p>
            <a:pPr marL="88265" marR="400050">
              <a:lnSpc>
                <a:spcPct val="116100"/>
              </a:lnSpc>
              <a:spcBef>
                <a:spcPts val="54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별도의 페이지로 넘어가지 않으며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글을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쓸수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화면이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나타나게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67016" y="4050931"/>
            <a:ext cx="2529624" cy="1229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02395" y="4086255"/>
            <a:ext cx="2388235" cy="108839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215" rIns="0" bIns="0" rtlCol="0">
            <a:spAutoFit/>
          </a:bodyPr>
          <a:lstStyle/>
          <a:p>
            <a:pPr marL="88265" marR="267970">
              <a:lnSpc>
                <a:spcPct val="116100"/>
              </a:lnSpc>
              <a:spcBef>
                <a:spcPts val="545"/>
              </a:spcBef>
            </a:pP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글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제목이나 </a:t>
            </a:r>
            <a:r>
              <a:rPr sz="1000" spc="-70" dirty="0">
                <a:solidFill>
                  <a:srgbClr val="333333"/>
                </a:solidFill>
                <a:latin typeface="Malgun Gothic"/>
                <a:cs typeface="Malgun Gothic"/>
              </a:rPr>
              <a:t>수정하기, </a:t>
            </a: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글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등록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버튼을  클릭하게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되면 제목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내용을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쓸수 잇는  란이 제공 되며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수정하는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경우 등록 되어  있는 글이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나타나고 수정이 가능하도록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구현</a:t>
            </a:r>
            <a:r>
              <a:rPr sz="10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한다.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634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52"/>
            <a:ext cx="25342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r>
              <a:rPr sz="110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관리[전체조회]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7830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10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1508760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627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44873" y="2655609"/>
            <a:ext cx="0" cy="3088640"/>
          </a:xfrm>
          <a:custGeom>
            <a:avLst/>
            <a:gdLst/>
            <a:ahLst/>
            <a:cxnLst/>
            <a:rect l="l" t="t" r="r" b="b"/>
            <a:pathLst>
              <a:path h="3088640">
                <a:moveTo>
                  <a:pt x="0" y="0"/>
                </a:moveTo>
                <a:lnTo>
                  <a:pt x="0" y="3088117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375" y="1945363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75" y="5276020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0952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86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375" y="3211454"/>
            <a:ext cx="0" cy="2065020"/>
          </a:xfrm>
          <a:custGeom>
            <a:avLst/>
            <a:gdLst/>
            <a:ahLst/>
            <a:cxnLst/>
            <a:rect l="l" t="t" r="r" b="b"/>
            <a:pathLst>
              <a:path h="2065020">
                <a:moveTo>
                  <a:pt x="0" y="0"/>
                </a:moveTo>
                <a:lnTo>
                  <a:pt x="0" y="206456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4016" y="2655609"/>
            <a:ext cx="0" cy="2620645"/>
          </a:xfrm>
          <a:custGeom>
            <a:avLst/>
            <a:gdLst/>
            <a:ahLst/>
            <a:cxnLst/>
            <a:rect l="l" t="t" r="r" b="b"/>
            <a:pathLst>
              <a:path h="2620645">
                <a:moveTo>
                  <a:pt x="0" y="0"/>
                </a:moveTo>
                <a:lnTo>
                  <a:pt x="0" y="26204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573" y="2699724"/>
            <a:ext cx="1579880" cy="511809"/>
          </a:xfrm>
          <a:custGeom>
            <a:avLst/>
            <a:gdLst/>
            <a:ahLst/>
            <a:cxnLst/>
            <a:rect l="l" t="t" r="r" b="b"/>
            <a:pathLst>
              <a:path w="1579880" h="511810">
                <a:moveTo>
                  <a:pt x="0" y="0"/>
                </a:moveTo>
                <a:lnTo>
                  <a:pt x="1579304" y="0"/>
                </a:lnTo>
                <a:lnTo>
                  <a:pt x="1579304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9878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5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8005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5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6133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4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4261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4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2388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4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573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4289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9878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4289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2417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88005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2417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0544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6133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0544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68672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64261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68672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6800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2388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6800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573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573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04289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9878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9878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4289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92417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88005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88005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92417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0544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6133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6133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80544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68672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4261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4261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68672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56800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52388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52388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56800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0573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0573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04289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9878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99878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04289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2417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8005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8005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92417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80544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76133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6133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80544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68672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64261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64261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68672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56800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52388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52388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56800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0573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573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04289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9878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9878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4289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92417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88005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88005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92417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80544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76133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76133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80544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68672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64261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64261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68672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56800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52388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52388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56800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0573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0573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04289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99878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99878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04289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92417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88005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88005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92417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80544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76133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76133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80544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68672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64261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64261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68672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56800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52388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52388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56800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0573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04289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99878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04289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92417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88005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92417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80544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76133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80544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68672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64261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68672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56800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52388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156800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0573" y="270417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4984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99878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88005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76133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64261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52388" y="270417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736105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4984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736105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4984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736105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4984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736105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4984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36105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0573" y="5201072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4984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99878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88005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76133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64261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52388" y="5201072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736105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13728" y="2825443"/>
            <a:ext cx="8013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25" dirty="0">
                <a:solidFill>
                  <a:srgbClr val="333333"/>
                </a:solidFill>
                <a:latin typeface="Malgun Gothic"/>
                <a:cs typeface="Malgun Gothic"/>
              </a:rPr>
              <a:t>주문번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369491" y="2825443"/>
            <a:ext cx="45720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종</a:t>
            </a:r>
            <a:r>
              <a:rPr sz="1650" spc="-3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373699" y="2825443"/>
            <a:ext cx="8013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25" dirty="0">
                <a:solidFill>
                  <a:srgbClr val="333333"/>
                </a:solidFill>
                <a:latin typeface="Malgun Gothic"/>
                <a:cs typeface="Malgun Gothic"/>
              </a:rPr>
              <a:t>결제금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080936" y="2825443"/>
            <a:ext cx="60706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25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자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78436" y="3337843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201608150705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568007" y="3337843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023791" y="3337843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바게트외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3건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739851" y="3337843"/>
            <a:ext cx="51815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333333"/>
                </a:solidFill>
                <a:latin typeface="Malgun Gothic"/>
                <a:cs typeface="Malgun Gothic"/>
              </a:rPr>
              <a:t>10000</a:t>
            </a:r>
            <a:r>
              <a:rPr sz="95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376504" y="3337843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홍길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동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91670" y="3734875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201608170806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568007" y="3734875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063494" y="3734875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4호외4건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753085" y="3734875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15000원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389739" y="3734875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김영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91670" y="4131907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201608711513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594476" y="4131907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984087" y="4131907"/>
            <a:ext cx="6680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단팥빵외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792788" y="4131907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30000원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389739" y="4131907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권도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57842" y="4528939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201609111305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581241" y="4528939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063494" y="4528939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초코쿠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867783" y="4528939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2000원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7363270" y="4528939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아무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71077" y="4925971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201609131118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594476" y="4925971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984087" y="4925971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샴페인외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5건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757497" y="4925971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410000원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376504" y="4925971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강남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5929544" y="1342457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48796" y="675120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8761171" y="3255657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26"/>
                </a:moveTo>
                <a:lnTo>
                  <a:pt x="35293" y="238226"/>
                </a:lnTo>
                <a:lnTo>
                  <a:pt x="21559" y="235451"/>
                </a:lnTo>
                <a:lnTo>
                  <a:pt x="10340" y="227885"/>
                </a:lnTo>
                <a:lnTo>
                  <a:pt x="2774" y="216666"/>
                </a:lnTo>
                <a:lnTo>
                  <a:pt x="0" y="20293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33"/>
                </a:lnTo>
                <a:lnTo>
                  <a:pt x="597185" y="216666"/>
                </a:lnTo>
                <a:lnTo>
                  <a:pt x="589621" y="227885"/>
                </a:lnTo>
                <a:lnTo>
                  <a:pt x="578406" y="235451"/>
                </a:lnTo>
                <a:lnTo>
                  <a:pt x="564680" y="23822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8854345" y="329513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8390610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439667" y="329513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8439667" y="371863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8439667" y="410684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8439667" y="453034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8439667" y="497149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9"/>
                </a:lnTo>
                <a:lnTo>
                  <a:pt x="15514" y="15513"/>
                </a:lnTo>
                <a:lnTo>
                  <a:pt x="32345" y="4163"/>
                </a:lnTo>
                <a:lnTo>
                  <a:pt x="52946" y="0"/>
                </a:lnTo>
                <a:lnTo>
                  <a:pt x="73545" y="4163"/>
                </a:lnTo>
                <a:lnTo>
                  <a:pt x="90371" y="15513"/>
                </a:lnTo>
                <a:lnTo>
                  <a:pt x="101718" y="32339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4738448" y="5321599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5850137" y="5312776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5735439" y="2298141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검색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8095574" y="134245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3789983" y="1333634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229190" y="2223376"/>
            <a:ext cx="829360" cy="36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3225315" y="2332029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3914686" y="233486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808"/>
                </a:moveTo>
                <a:lnTo>
                  <a:pt x="3454" y="41808"/>
                </a:lnTo>
                <a:lnTo>
                  <a:pt x="2425" y="41275"/>
                </a:lnTo>
                <a:lnTo>
                  <a:pt x="0" y="38569"/>
                </a:lnTo>
                <a:lnTo>
                  <a:pt x="0" y="35661"/>
                </a:lnTo>
                <a:lnTo>
                  <a:pt x="30505" y="1968"/>
                </a:lnTo>
                <a:lnTo>
                  <a:pt x="30607" y="1803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61"/>
                </a:lnTo>
                <a:lnTo>
                  <a:pt x="66992" y="38569"/>
                </a:lnTo>
                <a:lnTo>
                  <a:pt x="65402" y="40347"/>
                </a:lnTo>
                <a:lnTo>
                  <a:pt x="64617" y="41236"/>
                </a:lnTo>
                <a:lnTo>
                  <a:pt x="63563" y="41808"/>
                </a:lnTo>
                <a:close/>
              </a:path>
              <a:path w="67310" h="41910">
                <a:moveTo>
                  <a:pt x="65379" y="4037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14686" y="244119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67430" y="2523363"/>
            <a:ext cx="1005814" cy="8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29190" y="2585123"/>
            <a:ext cx="829360" cy="661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761171" y="3679164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13"/>
                </a:moveTo>
                <a:lnTo>
                  <a:pt x="35293" y="238213"/>
                </a:lnTo>
                <a:lnTo>
                  <a:pt x="21559" y="235440"/>
                </a:lnTo>
                <a:lnTo>
                  <a:pt x="10340" y="227879"/>
                </a:lnTo>
                <a:lnTo>
                  <a:pt x="2774" y="216664"/>
                </a:lnTo>
                <a:lnTo>
                  <a:pt x="0" y="20293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33"/>
                </a:lnTo>
                <a:lnTo>
                  <a:pt x="597185" y="216664"/>
                </a:lnTo>
                <a:lnTo>
                  <a:pt x="589621" y="227879"/>
                </a:lnTo>
                <a:lnTo>
                  <a:pt x="578406" y="235440"/>
                </a:lnTo>
                <a:lnTo>
                  <a:pt x="564680" y="23821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8854345" y="371863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761171" y="4067378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13"/>
                </a:moveTo>
                <a:lnTo>
                  <a:pt x="35293" y="238213"/>
                </a:lnTo>
                <a:lnTo>
                  <a:pt x="21559" y="235438"/>
                </a:lnTo>
                <a:lnTo>
                  <a:pt x="10340" y="227872"/>
                </a:lnTo>
                <a:lnTo>
                  <a:pt x="2774" y="216654"/>
                </a:lnTo>
                <a:lnTo>
                  <a:pt x="0" y="202920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20"/>
                </a:lnTo>
                <a:lnTo>
                  <a:pt x="597185" y="216654"/>
                </a:lnTo>
                <a:lnTo>
                  <a:pt x="589621" y="227872"/>
                </a:lnTo>
                <a:lnTo>
                  <a:pt x="578406" y="235438"/>
                </a:lnTo>
                <a:lnTo>
                  <a:pt x="564680" y="23821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8854345" y="410684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761171" y="4490872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26"/>
                </a:moveTo>
                <a:lnTo>
                  <a:pt x="35293" y="238226"/>
                </a:lnTo>
                <a:lnTo>
                  <a:pt x="21559" y="235451"/>
                </a:lnTo>
                <a:lnTo>
                  <a:pt x="10340" y="227885"/>
                </a:lnTo>
                <a:lnTo>
                  <a:pt x="2774" y="216666"/>
                </a:lnTo>
                <a:lnTo>
                  <a:pt x="0" y="20293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33"/>
                </a:lnTo>
                <a:lnTo>
                  <a:pt x="597185" y="216666"/>
                </a:lnTo>
                <a:lnTo>
                  <a:pt x="589621" y="227885"/>
                </a:lnTo>
                <a:lnTo>
                  <a:pt x="578406" y="235451"/>
                </a:lnTo>
                <a:lnTo>
                  <a:pt x="564680" y="23822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8854345" y="453034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8761171" y="4887912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13"/>
                </a:moveTo>
                <a:lnTo>
                  <a:pt x="35293" y="238213"/>
                </a:lnTo>
                <a:lnTo>
                  <a:pt x="21559" y="235438"/>
                </a:lnTo>
                <a:lnTo>
                  <a:pt x="10340" y="227872"/>
                </a:lnTo>
                <a:lnTo>
                  <a:pt x="2774" y="216654"/>
                </a:lnTo>
                <a:lnTo>
                  <a:pt x="0" y="202920"/>
                </a:lnTo>
                <a:lnTo>
                  <a:pt x="0" y="35280"/>
                </a:lnTo>
                <a:lnTo>
                  <a:pt x="2774" y="21554"/>
                </a:lnTo>
                <a:lnTo>
                  <a:pt x="10340" y="10339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39"/>
                </a:lnTo>
                <a:lnTo>
                  <a:pt x="597185" y="21554"/>
                </a:lnTo>
                <a:lnTo>
                  <a:pt x="599960" y="35280"/>
                </a:lnTo>
                <a:lnTo>
                  <a:pt x="599960" y="202920"/>
                </a:lnTo>
                <a:lnTo>
                  <a:pt x="597185" y="216654"/>
                </a:lnTo>
                <a:lnTo>
                  <a:pt x="589621" y="227872"/>
                </a:lnTo>
                <a:lnTo>
                  <a:pt x="578406" y="235438"/>
                </a:lnTo>
                <a:lnTo>
                  <a:pt x="564680" y="23821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8854345" y="4927375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419420" y="2749666"/>
            <a:ext cx="1371489" cy="464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marR="5080" indent="-57785">
              <a:lnSpc>
                <a:spcPct val="116100"/>
              </a:lnSpc>
            </a:pPr>
            <a:r>
              <a:rPr sz="950" spc="-50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주문번</a:t>
            </a:r>
            <a:r>
              <a:rPr sz="950" spc="-610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r>
              <a:rPr lang="en-US" sz="950" spc="-610" dirty="0" smtClean="0">
                <a:solidFill>
                  <a:srgbClr val="333333"/>
                </a:solidFill>
                <a:latin typeface="Malgun Gothic"/>
                <a:cs typeface="Malgun Gothic"/>
              </a:rPr>
              <a:t>    </a:t>
            </a:r>
            <a:r>
              <a:rPr sz="2475" spc="-187" baseline="-10101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상품내</a:t>
            </a:r>
            <a:r>
              <a:rPr sz="2475" spc="-112" baseline="-10101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용</a:t>
            </a:r>
            <a:r>
              <a:rPr sz="2475" spc="-112" baseline="-10101" dirty="0" smtClean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연락처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410597" y="2620378"/>
            <a:ext cx="47053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344095" y="1208742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5">
                <a:moveTo>
                  <a:pt x="2611588" y="1252860"/>
                </a:moveTo>
                <a:lnTo>
                  <a:pt x="35290" y="1252860"/>
                </a:lnTo>
                <a:lnTo>
                  <a:pt x="21558" y="1250085"/>
                </a:lnTo>
                <a:lnTo>
                  <a:pt x="10340" y="1242519"/>
                </a:lnTo>
                <a:lnTo>
                  <a:pt x="2774" y="1231300"/>
                </a:lnTo>
                <a:lnTo>
                  <a:pt x="0" y="1217566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8" y="2774"/>
                </a:lnTo>
                <a:lnTo>
                  <a:pt x="35290" y="0"/>
                </a:lnTo>
                <a:lnTo>
                  <a:pt x="2611588" y="0"/>
                </a:lnTo>
                <a:lnTo>
                  <a:pt x="2625322" y="2774"/>
                </a:lnTo>
                <a:lnTo>
                  <a:pt x="2636540" y="10340"/>
                </a:lnTo>
                <a:lnTo>
                  <a:pt x="2644106" y="21558"/>
                </a:lnTo>
                <a:lnTo>
                  <a:pt x="2646881" y="35290"/>
                </a:lnTo>
                <a:lnTo>
                  <a:pt x="2646881" y="1217566"/>
                </a:lnTo>
                <a:lnTo>
                  <a:pt x="2644106" y="1231300"/>
                </a:lnTo>
                <a:lnTo>
                  <a:pt x="2636540" y="1242519"/>
                </a:lnTo>
                <a:lnTo>
                  <a:pt x="2625322" y="1250085"/>
                </a:lnTo>
                <a:lnTo>
                  <a:pt x="2611588" y="12528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507852" y="1430686"/>
            <a:ext cx="18484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해당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회원의 예약을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취소하시겠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610719" y="1333634"/>
            <a:ext cx="12128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  <a:p>
            <a:pPr marL="735965">
              <a:lnSpc>
                <a:spcPts val="104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습니까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1711655" y="1993988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48" y="352907"/>
                </a:moveTo>
                <a:lnTo>
                  <a:pt x="35280" y="352907"/>
                </a:lnTo>
                <a:lnTo>
                  <a:pt x="21554" y="350132"/>
                </a:lnTo>
                <a:lnTo>
                  <a:pt x="10339" y="342568"/>
                </a:lnTo>
                <a:lnTo>
                  <a:pt x="2774" y="331353"/>
                </a:lnTo>
                <a:lnTo>
                  <a:pt x="0" y="317626"/>
                </a:lnTo>
                <a:lnTo>
                  <a:pt x="0" y="35280"/>
                </a:lnTo>
                <a:lnTo>
                  <a:pt x="2774" y="21554"/>
                </a:lnTo>
                <a:lnTo>
                  <a:pt x="10339" y="10339"/>
                </a:lnTo>
                <a:lnTo>
                  <a:pt x="21554" y="2774"/>
                </a:lnTo>
                <a:lnTo>
                  <a:pt x="35280" y="0"/>
                </a:lnTo>
                <a:lnTo>
                  <a:pt x="1138148" y="0"/>
                </a:lnTo>
                <a:lnTo>
                  <a:pt x="1151882" y="2774"/>
                </a:lnTo>
                <a:lnTo>
                  <a:pt x="1163100" y="10339"/>
                </a:lnTo>
                <a:lnTo>
                  <a:pt x="1170666" y="21554"/>
                </a:lnTo>
                <a:lnTo>
                  <a:pt x="1173441" y="35280"/>
                </a:lnTo>
                <a:lnTo>
                  <a:pt x="1173441" y="317626"/>
                </a:lnTo>
                <a:lnTo>
                  <a:pt x="1170666" y="331353"/>
                </a:lnTo>
                <a:lnTo>
                  <a:pt x="1163100" y="342568"/>
                </a:lnTo>
                <a:lnTo>
                  <a:pt x="1151882" y="350132"/>
                </a:lnTo>
                <a:lnTo>
                  <a:pt x="1138148" y="3529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2188621" y="2083583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449969" y="1993988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65" y="352907"/>
                </a:moveTo>
                <a:lnTo>
                  <a:pt x="35292" y="352907"/>
                </a:lnTo>
                <a:lnTo>
                  <a:pt x="21558" y="350132"/>
                </a:lnTo>
                <a:lnTo>
                  <a:pt x="10340" y="342568"/>
                </a:lnTo>
                <a:lnTo>
                  <a:pt x="2774" y="331353"/>
                </a:lnTo>
                <a:lnTo>
                  <a:pt x="0" y="317626"/>
                </a:lnTo>
                <a:lnTo>
                  <a:pt x="0" y="35280"/>
                </a:lnTo>
                <a:lnTo>
                  <a:pt x="2774" y="21554"/>
                </a:lnTo>
                <a:lnTo>
                  <a:pt x="10340" y="10339"/>
                </a:lnTo>
                <a:lnTo>
                  <a:pt x="21558" y="2774"/>
                </a:lnTo>
                <a:lnTo>
                  <a:pt x="35292" y="0"/>
                </a:lnTo>
                <a:lnTo>
                  <a:pt x="1138165" y="0"/>
                </a:lnTo>
                <a:lnTo>
                  <a:pt x="1151891" y="2774"/>
                </a:lnTo>
                <a:lnTo>
                  <a:pt x="1163106" y="10339"/>
                </a:lnTo>
                <a:lnTo>
                  <a:pt x="1170670" y="21554"/>
                </a:lnTo>
                <a:lnTo>
                  <a:pt x="1173445" y="35280"/>
                </a:lnTo>
                <a:lnTo>
                  <a:pt x="1173445" y="317626"/>
                </a:lnTo>
                <a:lnTo>
                  <a:pt x="1170670" y="331353"/>
                </a:lnTo>
                <a:lnTo>
                  <a:pt x="1163106" y="342568"/>
                </a:lnTo>
                <a:lnTo>
                  <a:pt x="1151891" y="350132"/>
                </a:lnTo>
                <a:lnTo>
                  <a:pt x="1138165" y="352907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799009" y="2083583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698541" y="1715493"/>
            <a:ext cx="15481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결 제 관 리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1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299980" y="5249646"/>
            <a:ext cx="1702822" cy="494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335271" y="5284843"/>
            <a:ext cx="1562100" cy="35306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주문번호는</a:t>
            </a:r>
            <a:r>
              <a:rPr sz="100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년월일시분초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2690990" y="5232006"/>
            <a:ext cx="1702828" cy="511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2726285" y="5267197"/>
            <a:ext cx="1562100" cy="37084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예약 시간 기준으로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정렬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7455382" y="1905749"/>
            <a:ext cx="3238017" cy="855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90669" y="1940952"/>
            <a:ext cx="3202940" cy="715010"/>
          </a:xfrm>
          <a:custGeom>
            <a:avLst/>
            <a:gdLst/>
            <a:ahLst/>
            <a:cxnLst/>
            <a:rect l="l" t="t" r="r" b="b"/>
            <a:pathLst>
              <a:path w="3202940" h="715010">
                <a:moveTo>
                  <a:pt x="0" y="0"/>
                </a:moveTo>
                <a:lnTo>
                  <a:pt x="3202730" y="0"/>
                </a:lnTo>
                <a:lnTo>
                  <a:pt x="3202730" y="714657"/>
                </a:lnTo>
                <a:lnTo>
                  <a:pt x="0" y="71465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7566197" y="2034522"/>
            <a:ext cx="262572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예약된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불가.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20" dirty="0">
                <a:solidFill>
                  <a:srgbClr val="333333"/>
                </a:solidFill>
                <a:latin typeface="Malgun Gothic"/>
                <a:cs typeface="Malgun Gothic"/>
              </a:rPr>
              <a:t>[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입금이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완료되었다는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0" dirty="0">
                <a:solidFill>
                  <a:srgbClr val="333333"/>
                </a:solidFill>
                <a:latin typeface="Malgun Gothic"/>
                <a:cs typeface="Malgun Gothic"/>
              </a:rPr>
              <a:t>배경]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7566197" y="2387439"/>
            <a:ext cx="125031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조회및 예약 취소만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45"/>
            <a:ext cx="25984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1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7823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0719" y="133362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29544" y="1342450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5574" y="1342450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8541" y="1715486"/>
            <a:ext cx="15481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결 제 관 리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1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8796" y="675113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4471" y="6970115"/>
            <a:ext cx="1120775" cy="212090"/>
          </a:xfrm>
          <a:custGeom>
            <a:avLst/>
            <a:gdLst/>
            <a:ahLst/>
            <a:cxnLst/>
            <a:rect l="l" t="t" r="r" b="b"/>
            <a:pathLst>
              <a:path w="1120775" h="212090">
                <a:moveTo>
                  <a:pt x="1085227" y="211759"/>
                </a:moveTo>
                <a:lnTo>
                  <a:pt x="35293" y="211759"/>
                </a:lnTo>
                <a:lnTo>
                  <a:pt x="21559" y="208984"/>
                </a:lnTo>
                <a:lnTo>
                  <a:pt x="10340" y="201418"/>
                </a:lnTo>
                <a:lnTo>
                  <a:pt x="2774" y="190199"/>
                </a:lnTo>
                <a:lnTo>
                  <a:pt x="0" y="17646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085227" y="0"/>
                </a:lnTo>
                <a:lnTo>
                  <a:pt x="1098961" y="2774"/>
                </a:lnTo>
                <a:lnTo>
                  <a:pt x="1110180" y="10340"/>
                </a:lnTo>
                <a:lnTo>
                  <a:pt x="1117746" y="21559"/>
                </a:lnTo>
                <a:lnTo>
                  <a:pt x="1120521" y="35293"/>
                </a:lnTo>
                <a:lnTo>
                  <a:pt x="1120521" y="176466"/>
                </a:lnTo>
                <a:lnTo>
                  <a:pt x="1117746" y="190199"/>
                </a:lnTo>
                <a:lnTo>
                  <a:pt x="1110180" y="201418"/>
                </a:lnTo>
                <a:lnTo>
                  <a:pt x="1098961" y="208984"/>
                </a:lnTo>
                <a:lnTo>
                  <a:pt x="1085227" y="21175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4978" y="700958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3F3F3F"/>
                </a:solidFill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0246" y="6970115"/>
            <a:ext cx="909319" cy="229870"/>
          </a:xfrm>
          <a:custGeom>
            <a:avLst/>
            <a:gdLst/>
            <a:ahLst/>
            <a:cxnLst/>
            <a:rect l="l" t="t" r="r" b="b"/>
            <a:pathLst>
              <a:path w="909320" h="229870">
                <a:moveTo>
                  <a:pt x="873467" y="229400"/>
                </a:moveTo>
                <a:lnTo>
                  <a:pt x="35293" y="229400"/>
                </a:lnTo>
                <a:lnTo>
                  <a:pt x="21559" y="226625"/>
                </a:lnTo>
                <a:lnTo>
                  <a:pt x="10340" y="219059"/>
                </a:lnTo>
                <a:lnTo>
                  <a:pt x="2774" y="207840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873467" y="0"/>
                </a:lnTo>
                <a:lnTo>
                  <a:pt x="887201" y="2774"/>
                </a:lnTo>
                <a:lnTo>
                  <a:pt x="898420" y="10340"/>
                </a:lnTo>
                <a:lnTo>
                  <a:pt x="905986" y="21559"/>
                </a:lnTo>
                <a:lnTo>
                  <a:pt x="908761" y="35293"/>
                </a:lnTo>
                <a:lnTo>
                  <a:pt x="908761" y="194106"/>
                </a:lnTo>
                <a:lnTo>
                  <a:pt x="905986" y="207840"/>
                </a:lnTo>
                <a:lnTo>
                  <a:pt x="898420" y="219059"/>
                </a:lnTo>
                <a:lnTo>
                  <a:pt x="887201" y="226625"/>
                </a:lnTo>
                <a:lnTo>
                  <a:pt x="873467" y="22940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04579" y="7009580"/>
            <a:ext cx="4400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</a:t>
            </a:r>
            <a:r>
              <a:rPr sz="8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9983" y="133362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55722" y="2161619"/>
          <a:ext cx="4411469" cy="4473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142"/>
                <a:gridCol w="2986567"/>
                <a:gridCol w="61760"/>
              </a:tblGrid>
              <a:tr h="423450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720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89025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 약   상 세 조</a:t>
                      </a:r>
                      <a:r>
                        <a:rPr sz="9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721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2870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201609130850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종류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상품내용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초코쿠키,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미니케익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결제금액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2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권도엽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1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연락처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3529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60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010-1234-7896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26468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결제방법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35291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계좌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2646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  <a:lnT w="8927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결제일시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2016년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9월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13일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8시50분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바코드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618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93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933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896726" y="5858433"/>
            <a:ext cx="899938" cy="41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8342" y="4393819"/>
            <a:ext cx="2523362" cy="164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43626" y="4429012"/>
            <a:ext cx="2382520" cy="150050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결제방법은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신용카드 </a:t>
            </a:r>
            <a:r>
              <a:rPr sz="1000" spc="-20" dirty="0">
                <a:solidFill>
                  <a:srgbClr val="333333"/>
                </a:solidFill>
                <a:latin typeface="Malgun Gothic"/>
                <a:cs typeface="Malgun Gothic"/>
              </a:rPr>
              <a:t>/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계좌이체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Malgun Gothic"/>
                <a:cs typeface="Malgun Gothic"/>
              </a:rPr>
              <a:t>두가지..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바코드에는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상태는  예약  </a:t>
            </a:r>
            <a:r>
              <a:rPr sz="1000" spc="-20" dirty="0">
                <a:solidFill>
                  <a:srgbClr val="333333"/>
                </a:solidFill>
                <a:latin typeface="Malgun Gothic"/>
                <a:cs typeface="Malgun Gothic"/>
              </a:rPr>
              <a:t>/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환불  </a:t>
            </a:r>
            <a:r>
              <a:rPr sz="1000" spc="-20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판매완료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125"/>
            <a:ext cx="191008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10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7301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0610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9"/>
                </a:lnTo>
                <a:lnTo>
                  <a:pt x="15514" y="15513"/>
                </a:lnTo>
                <a:lnTo>
                  <a:pt x="32345" y="4163"/>
                </a:lnTo>
                <a:lnTo>
                  <a:pt x="52946" y="0"/>
                </a:lnTo>
                <a:lnTo>
                  <a:pt x="73545" y="4163"/>
                </a:lnTo>
                <a:lnTo>
                  <a:pt x="90371" y="15513"/>
                </a:lnTo>
                <a:lnTo>
                  <a:pt x="101718" y="32339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9190" y="2223376"/>
            <a:ext cx="829360" cy="36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4686" y="233486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808"/>
                </a:moveTo>
                <a:lnTo>
                  <a:pt x="3454" y="41808"/>
                </a:lnTo>
                <a:lnTo>
                  <a:pt x="2425" y="41275"/>
                </a:lnTo>
                <a:lnTo>
                  <a:pt x="0" y="38569"/>
                </a:lnTo>
                <a:lnTo>
                  <a:pt x="0" y="35661"/>
                </a:lnTo>
                <a:lnTo>
                  <a:pt x="30505" y="1968"/>
                </a:lnTo>
                <a:lnTo>
                  <a:pt x="30607" y="1803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61"/>
                </a:lnTo>
                <a:lnTo>
                  <a:pt x="66992" y="38569"/>
                </a:lnTo>
                <a:lnTo>
                  <a:pt x="65402" y="40347"/>
                </a:lnTo>
                <a:lnTo>
                  <a:pt x="64617" y="41236"/>
                </a:lnTo>
                <a:lnTo>
                  <a:pt x="63563" y="41808"/>
                </a:lnTo>
                <a:close/>
              </a:path>
              <a:path w="67310" h="41910">
                <a:moveTo>
                  <a:pt x="65379" y="4037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4686" y="244119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7430" y="2523363"/>
            <a:ext cx="1005814" cy="8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4114" y="432324"/>
          <a:ext cx="10596345" cy="5302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358"/>
                <a:gridCol w="1105111"/>
                <a:gridCol w="793106"/>
                <a:gridCol w="3400770"/>
              </a:tblGrid>
              <a:tr h="12131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908425">
                        <a:lnSpc>
                          <a:spcPct val="100000"/>
                        </a:lnSpc>
                      </a:pPr>
                      <a:r>
                        <a:rPr sz="1700" spc="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00" spc="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0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7035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749675" algn="l"/>
                          <a:tab pos="5888990" algn="l"/>
                        </a:tabLst>
                      </a:pP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1100" spc="-1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545454"/>
                      </a:solidFill>
                      <a:prstDash val="solid"/>
                    </a:lnL>
                    <a:lnT w="8822">
                      <a:solidFill>
                        <a:srgbClr val="545454"/>
                      </a:solidFill>
                      <a:prstDash val="solid"/>
                    </a:lnT>
                    <a:lnB w="8822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545454"/>
                      </a:solidFill>
                      <a:prstDash val="solid"/>
                    </a:lnT>
                    <a:lnB w="8822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636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13">
                      <a:solidFill>
                        <a:srgbClr val="545454"/>
                      </a:solidFill>
                      <a:prstDash val="solid"/>
                    </a:lnR>
                    <a:lnT w="8822">
                      <a:solidFill>
                        <a:srgbClr val="545454"/>
                      </a:solidFill>
                      <a:prstDash val="solid"/>
                    </a:lnT>
                    <a:lnB w="8822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089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92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&lt;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545454"/>
                      </a:solidFill>
                      <a:prstDash val="solid"/>
                    </a:lnL>
                    <a:lnT w="8822">
                      <a:solidFill>
                        <a:srgbClr val="878787"/>
                      </a:solidFill>
                      <a:prstDash val="solid"/>
                    </a:lnT>
                    <a:lnB w="8813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&gt;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878787"/>
                      </a:solidFill>
                      <a:prstDash val="solid"/>
                    </a:lnT>
                    <a:lnB w="8813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598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 제 관 리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1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13">
                      <a:solidFill>
                        <a:srgbClr val="545454"/>
                      </a:solidFill>
                      <a:prstDash val="solid"/>
                    </a:lnR>
                    <a:lnT w="8822">
                      <a:solidFill>
                        <a:srgbClr val="878787"/>
                      </a:solidFill>
                      <a:prstDash val="solid"/>
                    </a:lnT>
                    <a:lnB w="8813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229190" y="2585123"/>
            <a:ext cx="829360" cy="661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4756" y="2029269"/>
            <a:ext cx="1773415" cy="582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0044" y="2063945"/>
            <a:ext cx="1632585" cy="441325"/>
          </a:xfrm>
          <a:custGeom>
            <a:avLst/>
            <a:gdLst/>
            <a:ahLst/>
            <a:cxnLst/>
            <a:rect l="l" t="t" r="r" b="b"/>
            <a:pathLst>
              <a:path w="1632584" h="441325">
                <a:moveTo>
                  <a:pt x="0" y="0"/>
                </a:moveTo>
                <a:lnTo>
                  <a:pt x="1632242" y="0"/>
                </a:lnTo>
                <a:lnTo>
                  <a:pt x="1632242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20573" y="1940424"/>
          <a:ext cx="9939029" cy="356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90"/>
                <a:gridCol w="1204330"/>
                <a:gridCol w="1508721"/>
                <a:gridCol w="1517544"/>
                <a:gridCol w="1517544"/>
                <a:gridCol w="1517544"/>
                <a:gridCol w="1508723"/>
                <a:gridCol w="860233"/>
              </a:tblGrid>
              <a:tr h="758772">
                <a:tc>
                  <a:txBody>
                    <a:bodyPr/>
                    <a:lstStyle/>
                    <a:p>
                      <a:endParaRPr sz="11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0827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988060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결제관리는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조회만</a:t>
                      </a:r>
                      <a:r>
                        <a:rPr sz="10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가능.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9282"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810"/>
                        </a:lnSpc>
                      </a:pPr>
                      <a:r>
                        <a:rPr sz="125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아이디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253747">
                <a:tc gridSpan="2"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종</a:t>
                      </a:r>
                      <a:r>
                        <a:rPr sz="1650" spc="-3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720"/>
                        </a:lnSpc>
                      </a:pPr>
                      <a:r>
                        <a:rPr sz="950" spc="-3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</a:t>
                      </a:r>
                      <a:r>
                        <a:rPr sz="2475" spc="-509" baseline="-10101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950" spc="-3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r>
                        <a:rPr sz="2475" spc="-509" baseline="-10101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품내용</a:t>
                      </a:r>
                      <a:endParaRPr sz="2475" baseline="-10101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결제금액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</a:t>
                      </a:r>
                      <a:r>
                        <a:rPr sz="16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자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138699">
                <a:tc gridSpan="2"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연락처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201512051523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28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바게트외</a:t>
                      </a:r>
                      <a:r>
                        <a:rPr sz="95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76225" algn="r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10000</a:t>
                      </a:r>
                      <a:r>
                        <a:rPr sz="95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78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홍길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201601052215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28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초코빵외4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8956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15000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044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김두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201601052005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762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크림빵외4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49554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김대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2016050708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62890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4574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9116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아무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344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201609131118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762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샴페인외</a:t>
                      </a:r>
                      <a:r>
                        <a:rPr sz="95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14629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410000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78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강남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7468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35"/>
            <a:ext cx="25984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11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911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965" y="6586304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7965" y="6586304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7965" y="7221556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965" y="5959887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2376" y="5955486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4">
                <a:moveTo>
                  <a:pt x="0" y="0"/>
                </a:moveTo>
                <a:lnTo>
                  <a:pt x="0" y="63523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062" y="5955486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4">
                <a:moveTo>
                  <a:pt x="0" y="0"/>
                </a:moveTo>
                <a:lnTo>
                  <a:pt x="0" y="635230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2376" y="6581893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5062" y="6581893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375" y="1954265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9375" y="1949854"/>
            <a:ext cx="0" cy="1085215"/>
          </a:xfrm>
          <a:custGeom>
            <a:avLst/>
            <a:gdLst/>
            <a:ahLst/>
            <a:cxnLst/>
            <a:rect l="l" t="t" r="r" b="b"/>
            <a:pathLst>
              <a:path h="1085214">
                <a:moveTo>
                  <a:pt x="0" y="0"/>
                </a:moveTo>
                <a:lnTo>
                  <a:pt x="0" y="108522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375" y="4534973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49949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4016" y="1949854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719" y="13337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29544" y="1342538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95574" y="134253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8796" y="675202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89983" y="13337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26285" y="2276303"/>
            <a:ext cx="1235710" cy="494665"/>
          </a:xfrm>
          <a:custGeom>
            <a:avLst/>
            <a:gdLst/>
            <a:ahLst/>
            <a:cxnLst/>
            <a:rect l="l" t="t" r="r" b="b"/>
            <a:pathLst>
              <a:path w="1235710" h="494664">
                <a:moveTo>
                  <a:pt x="0" y="0"/>
                </a:moveTo>
                <a:lnTo>
                  <a:pt x="1235210" y="0"/>
                </a:lnTo>
                <a:lnTo>
                  <a:pt x="1235210" y="494084"/>
                </a:lnTo>
                <a:lnTo>
                  <a:pt x="0" y="49408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6285" y="2770387"/>
            <a:ext cx="1235710" cy="494665"/>
          </a:xfrm>
          <a:custGeom>
            <a:avLst/>
            <a:gdLst/>
            <a:ahLst/>
            <a:cxnLst/>
            <a:rect l="l" t="t" r="r" b="b"/>
            <a:pathLst>
              <a:path w="1235710" h="494664">
                <a:moveTo>
                  <a:pt x="0" y="0"/>
                </a:moveTo>
                <a:lnTo>
                  <a:pt x="1235210" y="0"/>
                </a:lnTo>
                <a:lnTo>
                  <a:pt x="1235210" y="494084"/>
                </a:lnTo>
                <a:lnTo>
                  <a:pt x="0" y="49408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6285" y="3264471"/>
            <a:ext cx="1235710" cy="502920"/>
          </a:xfrm>
          <a:custGeom>
            <a:avLst/>
            <a:gdLst/>
            <a:ahLst/>
            <a:cxnLst/>
            <a:rect l="l" t="t" r="r" b="b"/>
            <a:pathLst>
              <a:path w="1235710" h="502920">
                <a:moveTo>
                  <a:pt x="0" y="0"/>
                </a:moveTo>
                <a:lnTo>
                  <a:pt x="1235210" y="0"/>
                </a:lnTo>
                <a:lnTo>
                  <a:pt x="1235210" y="502907"/>
                </a:lnTo>
                <a:lnTo>
                  <a:pt x="0" y="50290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6285" y="3767378"/>
            <a:ext cx="1235710" cy="502920"/>
          </a:xfrm>
          <a:custGeom>
            <a:avLst/>
            <a:gdLst/>
            <a:ahLst/>
            <a:cxnLst/>
            <a:rect l="l" t="t" r="r" b="b"/>
            <a:pathLst>
              <a:path w="1235710" h="502920">
                <a:moveTo>
                  <a:pt x="0" y="0"/>
                </a:moveTo>
                <a:lnTo>
                  <a:pt x="1235210" y="0"/>
                </a:lnTo>
                <a:lnTo>
                  <a:pt x="1235210" y="502907"/>
                </a:lnTo>
                <a:lnTo>
                  <a:pt x="0" y="50290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6285" y="4270285"/>
            <a:ext cx="1235710" cy="502920"/>
          </a:xfrm>
          <a:custGeom>
            <a:avLst/>
            <a:gdLst/>
            <a:ahLst/>
            <a:cxnLst/>
            <a:rect l="l" t="t" r="r" b="b"/>
            <a:pathLst>
              <a:path w="1235710" h="502920">
                <a:moveTo>
                  <a:pt x="0" y="0"/>
                </a:moveTo>
                <a:lnTo>
                  <a:pt x="1235210" y="0"/>
                </a:lnTo>
                <a:lnTo>
                  <a:pt x="1235210" y="502907"/>
                </a:lnTo>
                <a:lnTo>
                  <a:pt x="0" y="50290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6285" y="4773192"/>
            <a:ext cx="1235710" cy="511809"/>
          </a:xfrm>
          <a:custGeom>
            <a:avLst/>
            <a:gdLst/>
            <a:ahLst/>
            <a:cxnLst/>
            <a:rect l="l" t="t" r="r" b="b"/>
            <a:pathLst>
              <a:path w="1235710" h="511810">
                <a:moveTo>
                  <a:pt x="0" y="0"/>
                </a:moveTo>
                <a:lnTo>
                  <a:pt x="1235210" y="0"/>
                </a:lnTo>
                <a:lnTo>
                  <a:pt x="1235210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6283" y="2774798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6283" y="2774798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6283" y="3268883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26283" y="3268883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26283" y="377178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6283" y="377178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6283" y="4274697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26283" y="4274697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26283" y="4777604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26283" y="4777604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6283" y="2280723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0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0696" y="2276321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888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7085" y="2276321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88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30696" y="277038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07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57085" y="277038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07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0696" y="3264471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57085" y="3264471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30696" y="3767378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57085" y="3767378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30696" y="4270285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57085" y="4270285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26283" y="528051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0696" y="4773192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46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57085" y="4773192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46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5108" y="5302568"/>
            <a:ext cx="1217930" cy="635635"/>
          </a:xfrm>
          <a:custGeom>
            <a:avLst/>
            <a:gdLst/>
            <a:ahLst/>
            <a:cxnLst/>
            <a:rect l="l" t="t" r="r" b="b"/>
            <a:pathLst>
              <a:path w="1217929" h="635635">
                <a:moveTo>
                  <a:pt x="0" y="0"/>
                </a:moveTo>
                <a:lnTo>
                  <a:pt x="1217564" y="0"/>
                </a:lnTo>
                <a:lnTo>
                  <a:pt x="1217564" y="635251"/>
                </a:lnTo>
                <a:lnTo>
                  <a:pt x="0" y="63525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35108" y="5937819"/>
            <a:ext cx="1217930" cy="635635"/>
          </a:xfrm>
          <a:custGeom>
            <a:avLst/>
            <a:gdLst/>
            <a:ahLst/>
            <a:cxnLst/>
            <a:rect l="l" t="t" r="r" b="b"/>
            <a:pathLst>
              <a:path w="1217929" h="635634">
                <a:moveTo>
                  <a:pt x="0" y="0"/>
                </a:moveTo>
                <a:lnTo>
                  <a:pt x="1217564" y="0"/>
                </a:lnTo>
                <a:lnTo>
                  <a:pt x="1217564" y="635251"/>
                </a:lnTo>
                <a:lnTo>
                  <a:pt x="0" y="63525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35108" y="6573070"/>
            <a:ext cx="1217930" cy="635635"/>
          </a:xfrm>
          <a:custGeom>
            <a:avLst/>
            <a:gdLst/>
            <a:ahLst/>
            <a:cxnLst/>
            <a:rect l="l" t="t" r="r" b="b"/>
            <a:pathLst>
              <a:path w="1217929" h="635634">
                <a:moveTo>
                  <a:pt x="0" y="0"/>
                </a:moveTo>
                <a:lnTo>
                  <a:pt x="1217564" y="0"/>
                </a:lnTo>
                <a:lnTo>
                  <a:pt x="1217564" y="635251"/>
                </a:lnTo>
                <a:lnTo>
                  <a:pt x="0" y="63525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35109" y="5942231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35109" y="5942231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35109" y="657748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35109" y="657748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35109" y="7212733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5109" y="530698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39520" y="530257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6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48260" y="530257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6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39520" y="593781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48260" y="593781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39520" y="6573070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8260" y="6573070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119440" y="3962949"/>
            <a:ext cx="3930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주 </a:t>
            </a:r>
            <a:r>
              <a:rPr sz="11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75326" y="2965958"/>
            <a:ext cx="4191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45909" y="3486511"/>
            <a:ext cx="357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10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19440" y="4430564"/>
            <a:ext cx="3930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성 </a:t>
            </a:r>
            <a:r>
              <a:rPr sz="11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19440" y="4924649"/>
            <a:ext cx="5518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75326" y="5506962"/>
            <a:ext cx="4191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19440" y="6212796"/>
            <a:ext cx="2870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질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970324" y="279244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70324" y="279244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70324" y="330417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70324" y="330417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70324" y="3824727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0324" y="3824727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70324" y="4345280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70324" y="4345280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70324" y="4865833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70324" y="4865833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70324" y="5386386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70324" y="5386386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70324" y="2280723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0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74733" y="2276321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34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42126" y="2276321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34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74733" y="2788033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5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42126" y="2788033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52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74733" y="329976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42126" y="329976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74733" y="382031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42126" y="382031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74733" y="434086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42126" y="434086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74733" y="4861421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42126" y="4861421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70324" y="5906947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3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74733" y="538197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91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42126" y="538197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91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575427" y="1715574"/>
            <a:ext cx="452437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회 원  관</a:t>
            </a:r>
            <a:r>
              <a:rPr sz="115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ts val="2900"/>
              </a:lnSpc>
            </a:pPr>
            <a:r>
              <a:rPr sz="2500" spc="-220" dirty="0">
                <a:solidFill>
                  <a:srgbClr val="333333"/>
                </a:solidFill>
                <a:latin typeface="Malgun Gothic"/>
                <a:cs typeface="Malgun Gothic"/>
              </a:rPr>
              <a:t>회 원 정</a:t>
            </a:r>
            <a:r>
              <a:rPr sz="2500" spc="-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220" dirty="0">
                <a:solidFill>
                  <a:srgbClr val="333333"/>
                </a:solidFill>
                <a:latin typeface="Malgun Gothic"/>
                <a:cs typeface="Malgun Gothic"/>
              </a:rPr>
              <a:t>보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250178" y="2895374"/>
            <a:ext cx="3949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q</a:t>
            </a:r>
            <a:r>
              <a:rPr sz="1100" spc="80" dirty="0">
                <a:solidFill>
                  <a:srgbClr val="333333"/>
                </a:solidFill>
                <a:latin typeface="Malgun Gothic"/>
                <a:cs typeface="Malgun Gothic"/>
              </a:rPr>
              <a:t>w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e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q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61929" y="4474679"/>
            <a:ext cx="3219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800208" y="3981999"/>
            <a:ext cx="19792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5" dirty="0">
                <a:solidFill>
                  <a:srgbClr val="333333"/>
                </a:solidFill>
                <a:latin typeface="Lucida Sans"/>
                <a:cs typeface="Lucida Sans"/>
              </a:rPr>
              <a:t>## </a:t>
            </a:r>
            <a:r>
              <a:rPr sz="950" spc="-40" dirty="0">
                <a:solidFill>
                  <a:srgbClr val="333333"/>
                </a:solidFill>
                <a:latin typeface="Lucida Sans"/>
                <a:cs typeface="Lucida Sans"/>
              </a:rPr>
              <a:t>### ### </a:t>
            </a:r>
            <a:r>
              <a:rPr sz="950" spc="-45" dirty="0">
                <a:solidFill>
                  <a:srgbClr val="333333"/>
                </a:solidFill>
                <a:latin typeface="Lucida Sans"/>
                <a:cs typeface="Lucida Sans"/>
              </a:rPr>
              <a:t>#### </a:t>
            </a:r>
            <a:r>
              <a:rPr sz="950" spc="15" dirty="0">
                <a:solidFill>
                  <a:srgbClr val="333333"/>
                </a:solidFill>
                <a:latin typeface="Lucida Sans"/>
                <a:cs typeface="Lucida Sans"/>
              </a:rPr>
              <a:t>235 </a:t>
            </a:r>
            <a:r>
              <a:rPr sz="950" spc="-35" dirty="0">
                <a:solidFill>
                  <a:srgbClr val="333333"/>
                </a:solidFill>
                <a:latin typeface="Lucida Sans"/>
                <a:cs typeface="Lucida Sans"/>
              </a:rPr>
              <a:t>(######</a:t>
            </a:r>
            <a:r>
              <a:rPr sz="950" spc="-155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Lucida Sans"/>
                <a:cs typeface="Lucida Sans"/>
              </a:rPr>
              <a:t>##)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316350" y="3495333"/>
            <a:ext cx="4191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홍길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동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144303" y="4924649"/>
            <a:ext cx="765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1990-01-20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914906" y="5506962"/>
            <a:ext cx="1223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0" dirty="0">
                <a:solidFill>
                  <a:srgbClr val="333333"/>
                </a:solidFill>
                <a:latin typeface="Malgun Gothic"/>
                <a:cs typeface="Malgun Gothic"/>
                <a:hlinkClick r:id="rId2"/>
              </a:rPr>
              <a:t>qweq@gmail.com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107608" y="6151036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태어난 고향은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어디인가요?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2937" y="6211354"/>
            <a:ext cx="2523358" cy="1341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229" y="6246622"/>
            <a:ext cx="2382520" cy="1306195"/>
          </a:xfrm>
          <a:custGeom>
            <a:avLst/>
            <a:gdLst/>
            <a:ahLst/>
            <a:cxnLst/>
            <a:rect l="l" t="t" r="r" b="b"/>
            <a:pathLst>
              <a:path w="2382520" h="1306195">
                <a:moveTo>
                  <a:pt x="0" y="0"/>
                </a:moveTo>
                <a:lnTo>
                  <a:pt x="2382191" y="0"/>
                </a:lnTo>
                <a:lnTo>
                  <a:pt x="2382191" y="1305812"/>
                </a:lnTo>
                <a:lnTo>
                  <a:pt x="0" y="130581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63758" y="6340195"/>
            <a:ext cx="190309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회원의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14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삭제만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3758" y="6693112"/>
            <a:ext cx="346329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수정은 회원 본인만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91156" y="2999803"/>
            <a:ext cx="2523366" cy="1641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26448" y="3035075"/>
            <a:ext cx="2382520" cy="150050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모든조회  화면의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공통점:</a:t>
            </a:r>
            <a:endParaRPr sz="1000">
              <a:latin typeface="Malgun Gothic"/>
              <a:cs typeface="Malgun Gothic"/>
            </a:endParaRPr>
          </a:p>
          <a:p>
            <a:pPr marL="87630" marR="602615">
              <a:lnSpc>
                <a:spcPct val="231599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화면 상단의 버튼으로</a:t>
            </a:r>
            <a:r>
              <a:rPr sz="10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현제위치의  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나갈때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alert창으로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나갈것을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재확인.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7134"/>
            <a:ext cx="25984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결제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1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8310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0719" y="13341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29544" y="1342937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5574" y="134293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8541" y="1715973"/>
            <a:ext cx="15481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결 제 관 리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1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8796" y="675601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0872" y="6961301"/>
            <a:ext cx="1120775" cy="212090"/>
          </a:xfrm>
          <a:custGeom>
            <a:avLst/>
            <a:gdLst/>
            <a:ahLst/>
            <a:cxnLst/>
            <a:rect l="l" t="t" r="r" b="b"/>
            <a:pathLst>
              <a:path w="1120775" h="212090">
                <a:moveTo>
                  <a:pt x="1085227" y="211747"/>
                </a:moveTo>
                <a:lnTo>
                  <a:pt x="35293" y="211747"/>
                </a:lnTo>
                <a:lnTo>
                  <a:pt x="21559" y="208972"/>
                </a:lnTo>
                <a:lnTo>
                  <a:pt x="10340" y="201406"/>
                </a:lnTo>
                <a:lnTo>
                  <a:pt x="2774" y="190187"/>
                </a:lnTo>
                <a:lnTo>
                  <a:pt x="0" y="17645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085227" y="0"/>
                </a:lnTo>
                <a:lnTo>
                  <a:pt x="1098961" y="2774"/>
                </a:lnTo>
                <a:lnTo>
                  <a:pt x="1110180" y="10340"/>
                </a:lnTo>
                <a:lnTo>
                  <a:pt x="1117746" y="21559"/>
                </a:lnTo>
                <a:lnTo>
                  <a:pt x="1120520" y="35293"/>
                </a:lnTo>
                <a:lnTo>
                  <a:pt x="1120520" y="176453"/>
                </a:lnTo>
                <a:lnTo>
                  <a:pt x="1117746" y="190187"/>
                </a:lnTo>
                <a:lnTo>
                  <a:pt x="1110180" y="201406"/>
                </a:lnTo>
                <a:lnTo>
                  <a:pt x="1098961" y="208972"/>
                </a:lnTo>
                <a:lnTo>
                  <a:pt x="1085227" y="21174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41375" y="7001245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3F3F3F"/>
                </a:solidFill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9983" y="13341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55722" y="2161614"/>
          <a:ext cx="4411469" cy="4473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142"/>
                <a:gridCol w="2986567"/>
                <a:gridCol w="61760"/>
              </a:tblGrid>
              <a:tr h="423697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9213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96950">
                        <a:lnSpc>
                          <a:spcPct val="100000"/>
                        </a:lnSpc>
                        <a:tabLst>
                          <a:tab pos="1490980" algn="l"/>
                        </a:tabLst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  </a:t>
                      </a:r>
                      <a:r>
                        <a:rPr sz="950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	상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세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조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9215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2870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201609130850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종류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상품내용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초코쿠키,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미니케익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결제금액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2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권도엽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1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연락처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3529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60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010-1234-7896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26468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결제방법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35291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계좌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2646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  <a:lnT w="8433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수령일시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2016년</a:t>
                      </a:r>
                      <a:r>
                        <a:rPr sz="95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9월</a:t>
                      </a:r>
                      <a:r>
                        <a:rPr sz="95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13일</a:t>
                      </a:r>
                      <a:r>
                        <a:rPr sz="95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13시00분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바코드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371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439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판매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439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896726" y="5858433"/>
            <a:ext cx="899938" cy="41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2285365"/>
          </a:xfrm>
          <a:custGeom>
            <a:avLst/>
            <a:gdLst/>
            <a:ahLst/>
            <a:cxnLst/>
            <a:rect l="l" t="t" r="r" b="b"/>
            <a:pathLst>
              <a:path h="2285365">
                <a:moveTo>
                  <a:pt x="0" y="0"/>
                </a:moveTo>
                <a:lnTo>
                  <a:pt x="0" y="2285136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2285365"/>
          </a:xfrm>
          <a:custGeom>
            <a:avLst/>
            <a:gdLst/>
            <a:ahLst/>
            <a:cxnLst/>
            <a:rect l="l" t="t" r="r" b="b"/>
            <a:pathLst>
              <a:path h="2285365">
                <a:moveTo>
                  <a:pt x="0" y="0"/>
                </a:moveTo>
                <a:lnTo>
                  <a:pt x="0" y="2285136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2280729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7965" y="440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7965" y="63964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965" y="63964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2376" y="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52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5062" y="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52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965" y="127490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2376" y="63523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91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062" y="63523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91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1419" y="555844"/>
            <a:ext cx="600075" cy="273685"/>
          </a:xfrm>
          <a:custGeom>
            <a:avLst/>
            <a:gdLst/>
            <a:ahLst/>
            <a:cxnLst/>
            <a:rect l="l" t="t" r="r" b="b"/>
            <a:pathLst>
              <a:path w="600075" h="273684">
                <a:moveTo>
                  <a:pt x="564667" y="273511"/>
                </a:moveTo>
                <a:lnTo>
                  <a:pt x="35293" y="273511"/>
                </a:lnTo>
                <a:lnTo>
                  <a:pt x="21559" y="270736"/>
                </a:lnTo>
                <a:lnTo>
                  <a:pt x="10340" y="263170"/>
                </a:lnTo>
                <a:lnTo>
                  <a:pt x="2774" y="251952"/>
                </a:lnTo>
                <a:lnTo>
                  <a:pt x="0" y="238220"/>
                </a:lnTo>
                <a:lnTo>
                  <a:pt x="0" y="35292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67" y="0"/>
                </a:lnTo>
                <a:lnTo>
                  <a:pt x="578400" y="2774"/>
                </a:lnTo>
                <a:lnTo>
                  <a:pt x="589619" y="10340"/>
                </a:lnTo>
                <a:lnTo>
                  <a:pt x="597185" y="21559"/>
                </a:lnTo>
                <a:lnTo>
                  <a:pt x="599960" y="35292"/>
                </a:lnTo>
                <a:lnTo>
                  <a:pt x="599960" y="238220"/>
                </a:lnTo>
                <a:lnTo>
                  <a:pt x="597185" y="251952"/>
                </a:lnTo>
                <a:lnTo>
                  <a:pt x="589619" y="263170"/>
                </a:lnTo>
                <a:lnTo>
                  <a:pt x="578400" y="270736"/>
                </a:lnTo>
                <a:lnTo>
                  <a:pt x="564667" y="27351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1642" y="59539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9712" y="547022"/>
            <a:ext cx="644525" cy="282507"/>
          </a:xfrm>
          <a:custGeom>
            <a:avLst/>
            <a:gdLst/>
            <a:ahLst/>
            <a:cxnLst/>
            <a:rect l="l" t="t" r="r" b="b"/>
            <a:pathLst>
              <a:path w="644525" h="282575">
                <a:moveTo>
                  <a:pt x="608774" y="282333"/>
                </a:moveTo>
                <a:lnTo>
                  <a:pt x="35293" y="282333"/>
                </a:lnTo>
                <a:lnTo>
                  <a:pt x="21559" y="279558"/>
                </a:lnTo>
                <a:lnTo>
                  <a:pt x="10340" y="271993"/>
                </a:lnTo>
                <a:lnTo>
                  <a:pt x="2774" y="260775"/>
                </a:lnTo>
                <a:lnTo>
                  <a:pt x="0" y="247042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608774" y="0"/>
                </a:lnTo>
                <a:lnTo>
                  <a:pt x="622507" y="2774"/>
                </a:lnTo>
                <a:lnTo>
                  <a:pt x="633726" y="10340"/>
                </a:lnTo>
                <a:lnTo>
                  <a:pt x="641292" y="21558"/>
                </a:lnTo>
                <a:lnTo>
                  <a:pt x="644067" y="35292"/>
                </a:lnTo>
                <a:lnTo>
                  <a:pt x="644067" y="247042"/>
                </a:lnTo>
                <a:lnTo>
                  <a:pt x="641292" y="260775"/>
                </a:lnTo>
                <a:lnTo>
                  <a:pt x="633726" y="271993"/>
                </a:lnTo>
                <a:lnTo>
                  <a:pt x="622507" y="279558"/>
                </a:lnTo>
                <a:lnTo>
                  <a:pt x="608774" y="28233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61989" y="586568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8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5108" y="0"/>
            <a:ext cx="1217930" cy="644525"/>
          </a:xfrm>
          <a:custGeom>
            <a:avLst/>
            <a:gdLst/>
            <a:ahLst/>
            <a:cxnLst/>
            <a:rect l="l" t="t" r="r" b="b"/>
            <a:pathLst>
              <a:path w="1217929" h="644525">
                <a:moveTo>
                  <a:pt x="0" y="0"/>
                </a:moveTo>
                <a:lnTo>
                  <a:pt x="1217564" y="0"/>
                </a:lnTo>
                <a:lnTo>
                  <a:pt x="1217564" y="644074"/>
                </a:lnTo>
                <a:lnTo>
                  <a:pt x="0" y="64407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5108" y="644054"/>
            <a:ext cx="1217930" cy="653415"/>
          </a:xfrm>
          <a:custGeom>
            <a:avLst/>
            <a:gdLst/>
            <a:ahLst/>
            <a:cxnLst/>
            <a:rect l="l" t="t" r="r" b="b"/>
            <a:pathLst>
              <a:path w="1217929" h="653415">
                <a:moveTo>
                  <a:pt x="0" y="0"/>
                </a:moveTo>
                <a:lnTo>
                  <a:pt x="1217564" y="0"/>
                </a:lnTo>
                <a:lnTo>
                  <a:pt x="1217564" y="652896"/>
                </a:lnTo>
                <a:lnTo>
                  <a:pt x="0" y="65289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5109" y="440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5109" y="64846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5109" y="64846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9520" y="1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8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8260" y="1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8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5109" y="129255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4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9520" y="644054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92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48260" y="644054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92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19440" y="0"/>
            <a:ext cx="357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그</a:t>
            </a:r>
            <a:r>
              <a:rPr sz="110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룹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1140" y="0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937" y="0"/>
            <a:ext cx="2523358" cy="299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229" y="1"/>
            <a:ext cx="2382520" cy="194310"/>
          </a:xfrm>
          <a:custGeom>
            <a:avLst/>
            <a:gdLst/>
            <a:ahLst/>
            <a:cxnLst/>
            <a:rect l="l" t="t" r="r" b="b"/>
            <a:pathLst>
              <a:path w="2382520" h="194310">
                <a:moveTo>
                  <a:pt x="2382191" y="0"/>
                </a:moveTo>
                <a:lnTo>
                  <a:pt x="2382191" y="194083"/>
                </a:lnTo>
                <a:lnTo>
                  <a:pt x="0" y="194083"/>
                </a:lnTo>
                <a:lnTo>
                  <a:pt x="0" y="0"/>
                </a:lnTo>
                <a:lnTo>
                  <a:pt x="2382191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21"/>
            <a:ext cx="2174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일반제품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98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9544" y="1342525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5574" y="134252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8796" y="675189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171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9998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1796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80" y="194106"/>
                </a:lnTo>
                <a:lnTo>
                  <a:pt x="21549" y="191331"/>
                </a:lnTo>
                <a:lnTo>
                  <a:pt x="10334" y="183765"/>
                </a:lnTo>
                <a:lnTo>
                  <a:pt x="2772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2" y="21559"/>
                </a:lnTo>
                <a:lnTo>
                  <a:pt x="10334" y="10340"/>
                </a:lnTo>
                <a:lnTo>
                  <a:pt x="21549" y="2774"/>
                </a:lnTo>
                <a:lnTo>
                  <a:pt x="35280" y="0"/>
                </a:lnTo>
                <a:lnTo>
                  <a:pt x="282333" y="0"/>
                </a:lnTo>
                <a:lnTo>
                  <a:pt x="296059" y="2774"/>
                </a:lnTo>
                <a:lnTo>
                  <a:pt x="307274" y="10340"/>
                </a:lnTo>
                <a:lnTo>
                  <a:pt x="314839" y="21559"/>
                </a:lnTo>
                <a:lnTo>
                  <a:pt x="317614" y="35293"/>
                </a:lnTo>
                <a:lnTo>
                  <a:pt x="317614" y="158813"/>
                </a:lnTo>
                <a:lnTo>
                  <a:pt x="314839" y="172546"/>
                </a:lnTo>
                <a:lnTo>
                  <a:pt x="307274" y="183765"/>
                </a:lnTo>
                <a:lnTo>
                  <a:pt x="296059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0597" y="2391016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998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998" y="449969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1171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38448" y="5321667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0137" y="5312844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89983" y="133370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3545" y="1680269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10719" y="133370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73310" y="2241029"/>
            <a:ext cx="847001" cy="3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76446" y="236134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795"/>
                </a:moveTo>
                <a:lnTo>
                  <a:pt x="3454" y="41795"/>
                </a:lnTo>
                <a:lnTo>
                  <a:pt x="2425" y="41262"/>
                </a:lnTo>
                <a:lnTo>
                  <a:pt x="0" y="38569"/>
                </a:lnTo>
                <a:lnTo>
                  <a:pt x="0" y="35648"/>
                </a:lnTo>
                <a:lnTo>
                  <a:pt x="30505" y="1955"/>
                </a:lnTo>
                <a:lnTo>
                  <a:pt x="30607" y="1790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48"/>
                </a:lnTo>
                <a:lnTo>
                  <a:pt x="66992" y="38569"/>
                </a:lnTo>
                <a:lnTo>
                  <a:pt x="65391" y="40347"/>
                </a:lnTo>
                <a:lnTo>
                  <a:pt x="64617" y="41224"/>
                </a:lnTo>
                <a:lnTo>
                  <a:pt x="63563" y="41795"/>
                </a:lnTo>
                <a:close/>
              </a:path>
              <a:path w="67310" h="41910">
                <a:moveTo>
                  <a:pt x="65379" y="403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76446" y="2467660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65379" y="7950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550" y="2611589"/>
            <a:ext cx="1014641" cy="749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3310" y="2673350"/>
            <a:ext cx="838174" cy="573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90623"/>
              </p:ext>
            </p:extLst>
          </p:nvPr>
        </p:nvGraphicFramePr>
        <p:xfrm>
          <a:off x="220573" y="1803091"/>
          <a:ext cx="9939027" cy="34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90"/>
                <a:gridCol w="1274913"/>
                <a:gridCol w="1588127"/>
                <a:gridCol w="1588127"/>
                <a:gridCol w="1588127"/>
                <a:gridCol w="1588127"/>
                <a:gridCol w="577707"/>
                <a:gridCol w="1001598"/>
                <a:gridCol w="427911"/>
              </a:tblGrid>
              <a:tr h="758772">
                <a:tc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858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5136">
                <a:tc gridSpan="2"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25"/>
                        </a:lnSpc>
                      </a:pP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2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격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66593">
                <a:tc gridSpan="2">
                  <a:txBody>
                    <a:bodyPr/>
                    <a:lstStyle/>
                    <a:p>
                      <a:pPr marL="43180" algn="ctr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태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-4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1430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세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분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  <a:p>
                      <a:pPr marL="17145">
                        <a:lnSpc>
                          <a:spcPts val="78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세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분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격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량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5844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초코칩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쿠키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30530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쿠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키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33375" algn="r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1000</a:t>
                      </a: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5720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8511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케익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13384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케 이 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2512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15000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525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20675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 게</a:t>
                      </a:r>
                      <a:r>
                        <a:rPr sz="950" spc="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225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2067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525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 </a:t>
                      </a:r>
                      <a:r>
                        <a:rPr sz="9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7340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  보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루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892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8067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9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50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  팥 </a:t>
                      </a:r>
                      <a:r>
                        <a:rPr sz="9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8892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734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3500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45720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14"/>
            <a:ext cx="2174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일반제품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91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583" y="5505513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9" y="1252854"/>
                </a:moveTo>
                <a:lnTo>
                  <a:pt x="35293" y="1252854"/>
                </a:lnTo>
                <a:lnTo>
                  <a:pt x="21559" y="1250080"/>
                </a:lnTo>
                <a:lnTo>
                  <a:pt x="10340" y="1242514"/>
                </a:lnTo>
                <a:lnTo>
                  <a:pt x="2774" y="1231295"/>
                </a:lnTo>
                <a:lnTo>
                  <a:pt x="0" y="1217561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611589" y="0"/>
                </a:lnTo>
                <a:lnTo>
                  <a:pt x="2625323" y="2774"/>
                </a:lnTo>
                <a:lnTo>
                  <a:pt x="2636542" y="10340"/>
                </a:lnTo>
                <a:lnTo>
                  <a:pt x="2644108" y="21559"/>
                </a:lnTo>
                <a:lnTo>
                  <a:pt x="2646883" y="35293"/>
                </a:lnTo>
                <a:lnTo>
                  <a:pt x="2646883" y="1217561"/>
                </a:lnTo>
                <a:lnTo>
                  <a:pt x="2644108" y="1231295"/>
                </a:lnTo>
                <a:lnTo>
                  <a:pt x="2636542" y="1242514"/>
                </a:lnTo>
                <a:lnTo>
                  <a:pt x="2625323" y="1250080"/>
                </a:lnTo>
                <a:lnTo>
                  <a:pt x="2611589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375" y="1945423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1011"/>
            <a:ext cx="0" cy="1094105"/>
          </a:xfrm>
          <a:custGeom>
            <a:avLst/>
            <a:gdLst/>
            <a:ahLst/>
            <a:cxnLst/>
            <a:rect l="l" t="t" r="r" b="b"/>
            <a:pathLst>
              <a:path h="1094105">
                <a:moveTo>
                  <a:pt x="0" y="0"/>
                </a:moveTo>
                <a:lnTo>
                  <a:pt x="0" y="1094043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375" y="5179027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705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4016" y="1941011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29544" y="1342518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95574" y="134251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796" y="675182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9983" y="133369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3545" y="1680262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0719" y="133369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20451" y="2426273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2955648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0369" y="3485021"/>
            <a:ext cx="450215" cy="529590"/>
          </a:xfrm>
          <a:custGeom>
            <a:avLst/>
            <a:gdLst/>
            <a:ahLst/>
            <a:cxnLst/>
            <a:rect l="l" t="t" r="r" b="b"/>
            <a:pathLst>
              <a:path w="450214" h="529589">
                <a:moveTo>
                  <a:pt x="0" y="0"/>
                </a:moveTo>
                <a:lnTo>
                  <a:pt x="449969" y="0"/>
                </a:lnTo>
                <a:lnTo>
                  <a:pt x="449969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0369" y="4014397"/>
            <a:ext cx="450215" cy="529590"/>
          </a:xfrm>
          <a:custGeom>
            <a:avLst/>
            <a:gdLst/>
            <a:ahLst/>
            <a:cxnLst/>
            <a:rect l="l" t="t" r="r" b="b"/>
            <a:pathLst>
              <a:path w="450214" h="529589">
                <a:moveTo>
                  <a:pt x="0" y="0"/>
                </a:moveTo>
                <a:lnTo>
                  <a:pt x="449969" y="0"/>
                </a:lnTo>
                <a:lnTo>
                  <a:pt x="449969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0369" y="4543773"/>
            <a:ext cx="450215" cy="538480"/>
          </a:xfrm>
          <a:custGeom>
            <a:avLst/>
            <a:gdLst/>
            <a:ahLst/>
            <a:cxnLst/>
            <a:rect l="l" t="t" r="r" b="b"/>
            <a:pathLst>
              <a:path w="450214" h="538479">
                <a:moveTo>
                  <a:pt x="0" y="0"/>
                </a:moveTo>
                <a:lnTo>
                  <a:pt x="449969" y="0"/>
                </a:lnTo>
                <a:lnTo>
                  <a:pt x="449969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1" y="5081975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1" y="5620174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296006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296006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0369" y="348943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0369" y="348943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0369" y="4018812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0369" y="4018812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0369" y="4548187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0369" y="4548187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0369" y="508638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0369" y="508638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562458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455" y="562458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0455" y="243070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864" y="24263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6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5927" y="24263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6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4864" y="295564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40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5927" y="295564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65927" y="3485024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927" y="4014400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5927" y="4543776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4864" y="5179027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69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65927" y="508197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616280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864" y="5620174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5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5927" y="5620174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56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26448" y="3035055"/>
            <a:ext cx="2894330" cy="2144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237744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  <a:p>
            <a:pPr marL="2289175" marR="99695" indent="-40005">
              <a:lnSpc>
                <a:spcPct val="3656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  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R="113030" algn="r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04762" y="5278949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78294" y="5817148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20455" y="7548002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20455" y="7548002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08639" y="7548002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08639" y="6184841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08639" y="6846561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08643" y="685097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08643" y="685097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8643" y="751269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43" y="6189267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9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13053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13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48284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13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13053" y="6846561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48284" y="6846561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890044" y="6443576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47393" y="7105296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670337" y="2995352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70337" y="2995352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0337" y="35159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0337" y="35159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0337" y="403645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70337" y="403645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0337" y="455701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455701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50775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50775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560693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560693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243070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4750" y="2426306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57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92131" y="2426306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57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4750" y="299094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92131" y="299094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4750" y="351149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2131" y="351149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74750" y="403204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2131" y="403204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4750" y="455259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2131" y="455259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74750" y="507315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2131" y="507315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0337" y="613633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74750" y="560252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3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92131" y="560252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3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214886" y="2611616"/>
            <a:ext cx="1326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806450" algn="l"/>
                <a:tab pos="116840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등	록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44283" y="3179092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일  반  제  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585449" y="369964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쿠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85470" y="4220198"/>
            <a:ext cx="8534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웨이퍼롤</a:t>
            </a:r>
            <a:r>
              <a:rPr sz="95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초콜릿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144303" y="4740750"/>
            <a:ext cx="11087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초콜렛을 첨가한</a:t>
            </a:r>
            <a:r>
              <a:rPr sz="95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쿠키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501632" y="5261304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3000원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585449" y="5790679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87991" y="685979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87991" y="685979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87991" y="7530338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87991" y="6189267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9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92399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36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74488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36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92399" y="685538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74488" y="685538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581038" y="6443576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14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536923" y="7114119"/>
            <a:ext cx="270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505840" y="5727515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099450" y="6290754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59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7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7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8448491" y="6380412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361131" y="6290754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59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7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7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838102" y="6380412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1156" y="2999803"/>
            <a:ext cx="3035087" cy="228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26448" y="3035055"/>
            <a:ext cx="2894330" cy="214439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모든조회  화면의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공통점:</a:t>
            </a:r>
            <a:endParaRPr sz="1000">
              <a:latin typeface="Malgun Gothic"/>
              <a:cs typeface="Malgun Gothic"/>
            </a:endParaRPr>
          </a:p>
          <a:p>
            <a:pPr marL="87630" marR="1114425">
              <a:lnSpc>
                <a:spcPct val="231599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화면 상단의 버튼으로</a:t>
            </a:r>
            <a:r>
              <a:rPr sz="10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현제위치의  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나갈때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alert창으로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나갈것을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재확인.</a:t>
            </a:r>
            <a:endParaRPr sz="1000">
              <a:latin typeface="Malgun Gothic"/>
              <a:cs typeface="Malgun Gothic"/>
            </a:endParaRPr>
          </a:p>
          <a:p>
            <a:pPr marL="87630">
              <a:lnSpc>
                <a:spcPct val="100000"/>
              </a:lnSpc>
              <a:spcBef>
                <a:spcPts val="190"/>
              </a:spcBef>
            </a:pPr>
            <a:r>
              <a:rPr sz="1000" spc="-155" dirty="0">
                <a:solidFill>
                  <a:srgbClr val="333333"/>
                </a:solidFill>
                <a:latin typeface="Malgun Gothic"/>
                <a:cs typeface="Malgun Gothic"/>
              </a:rPr>
              <a:t>=======================</a:t>
            </a:r>
            <a:endParaRPr sz="1000">
              <a:latin typeface="Malgun Gothic"/>
              <a:cs typeface="Malgun Gothic"/>
            </a:endParaRPr>
          </a:p>
          <a:p>
            <a:pPr marL="87630">
              <a:lnSpc>
                <a:spcPct val="100000"/>
              </a:lnSpc>
              <a:spcBef>
                <a:spcPts val="190"/>
              </a:spcBef>
            </a:pP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특히,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수정페이지나 등록페이지의</a:t>
            </a:r>
            <a:r>
              <a:rPr sz="100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경우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나가면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입력된값이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입력되지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않음.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7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5539" y="3246843"/>
            <a:ext cx="847090" cy="229870"/>
          </a:xfrm>
          <a:custGeom>
            <a:avLst/>
            <a:gdLst/>
            <a:ahLst/>
            <a:cxnLst/>
            <a:rect l="l" t="t" r="r" b="b"/>
            <a:pathLst>
              <a:path w="847089" h="229870">
                <a:moveTo>
                  <a:pt x="811707" y="229387"/>
                </a:moveTo>
                <a:lnTo>
                  <a:pt x="35293" y="229387"/>
                </a:lnTo>
                <a:lnTo>
                  <a:pt x="21559" y="226614"/>
                </a:lnTo>
                <a:lnTo>
                  <a:pt x="10340" y="219052"/>
                </a:lnTo>
                <a:lnTo>
                  <a:pt x="2774" y="207838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811707" y="0"/>
                </a:lnTo>
                <a:lnTo>
                  <a:pt x="825441" y="2774"/>
                </a:lnTo>
                <a:lnTo>
                  <a:pt x="836660" y="10340"/>
                </a:lnTo>
                <a:lnTo>
                  <a:pt x="844226" y="21559"/>
                </a:lnTo>
                <a:lnTo>
                  <a:pt x="847001" y="35293"/>
                </a:lnTo>
                <a:lnTo>
                  <a:pt x="847001" y="194106"/>
                </a:lnTo>
                <a:lnTo>
                  <a:pt x="844226" y="207838"/>
                </a:lnTo>
                <a:lnTo>
                  <a:pt x="836660" y="219052"/>
                </a:lnTo>
                <a:lnTo>
                  <a:pt x="825441" y="226614"/>
                </a:lnTo>
                <a:lnTo>
                  <a:pt x="811707" y="229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9288" y="3286364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050" y="3268719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제품등록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455" y="4392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28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39" y="670503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39" y="1341045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439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643" y="67491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643" y="67491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8643" y="1345457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8643" y="1345457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3053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284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8643" y="201602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6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3053" y="1341045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10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8284" y="1341045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10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10637" y="258695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6820" y="929237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0054" y="1599780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87991" y="439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7991" y="67491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7991" y="67491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7991" y="1345457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7991" y="1345457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2399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74488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7991" y="202484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5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2399" y="1341045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24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4488" y="1341045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24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14866" y="258695"/>
            <a:ext cx="314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45746" y="929237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5746" y="1608603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28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20451" y="2011588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451" y="2452735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245714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245714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0455" y="201602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8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4864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5927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20455" y="289831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4864" y="2452735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1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65927" y="2452735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1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704762" y="215562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60648" y="2596772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87991" y="2457146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7991" y="2457146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7991" y="201602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8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92399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9196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7991" y="2907134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2399" y="2452735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29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39196" y="2452735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29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470751" y="2155625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001733" y="2587949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01"/>
            <a:ext cx="2174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일반제품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77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375" y="1945409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75" y="194099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4016" y="194099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9544" y="1342504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95574" y="1342504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8796" y="675168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9983" y="133368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3545" y="1680248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719" y="133368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20451" y="2426259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20451" y="2955635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20451" y="3485011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4014387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51" y="4543763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451" y="5081962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0451" y="5620160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5" y="296004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5" y="296004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348942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348942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0455" y="4018798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455" y="4018798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455" y="454817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0455" y="454817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0455" y="508637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455" y="508637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455" y="562457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455" y="562457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243069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4864" y="242630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52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65927" y="242630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5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864" y="295563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5927" y="295563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4864" y="348501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5927" y="348501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4864" y="401438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927" y="401438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4864" y="454376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65927" y="454376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4864" y="508196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5927" y="508196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616279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7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4864" y="562016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69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65927" y="562016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69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91528" y="3143786"/>
            <a:ext cx="3327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63595" y="3673162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47413" y="4202538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03299" y="4740737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04762" y="5278936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78294" y="581713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20455" y="7547995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20455" y="754799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08639" y="754799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8639" y="618482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39" y="684654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8643" y="68509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8643" y="68509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08643" y="7512679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8643" y="61892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13053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00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48284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00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13053" y="684654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48284" y="684654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890044" y="6443563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47393" y="7105283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670337" y="299533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70337" y="299533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0337" y="351589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351589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403644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403644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455699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455699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507755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0337" y="507755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0337" y="560692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0337" y="560692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70337" y="243069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4750" y="2426305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44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2131" y="2426305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4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74750" y="299092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2131" y="299092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4750" y="351148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2131" y="351148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74750" y="403203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2131" y="403203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4750" y="455258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92131" y="455258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74750" y="507313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2131" y="507313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70337" y="613632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4750" y="56025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4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92131" y="56025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4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250178" y="2611602"/>
            <a:ext cx="12560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770890" algn="l"/>
                <a:tab pos="109728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수	정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444283" y="3179078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일  반  제  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585449" y="369963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쿠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285470" y="4220184"/>
            <a:ext cx="8534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웨이퍼롤</a:t>
            </a:r>
            <a:r>
              <a:rPr sz="95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초콜릿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144303" y="4740737"/>
            <a:ext cx="11087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초콜렛을 첨가한</a:t>
            </a:r>
            <a:r>
              <a:rPr sz="95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쿠키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501632" y="5261290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3000원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585449" y="5790666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687991" y="685978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87991" y="685978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87991" y="7530325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87991" y="618926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92399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3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74488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3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92399" y="685537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74488" y="685537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581038" y="6443563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14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536923" y="7114106"/>
            <a:ext cx="270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4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48816" y="3268705"/>
            <a:ext cx="4400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수정</a:t>
            </a:r>
            <a:r>
              <a:rPr sz="8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455" y="4385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28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8639" y="670489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8639" y="1341032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43" y="438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43" y="67490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67490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643" y="134544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643" y="134544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3053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284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8643" y="201601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3053" y="134103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23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8284" y="134103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23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10637" y="258681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6820" y="929224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0054" y="1599767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87991" y="4385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7991" y="67490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7991" y="67490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7991" y="134544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7991" y="134544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2399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488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87991" y="202483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7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2399" y="134103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3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4488" y="134103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37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14866" y="258681"/>
            <a:ext cx="314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45746" y="929224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5746" y="1608590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28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20451" y="2011575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0451" y="2452721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0455" y="245713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455" y="245713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20160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6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864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5927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0455" y="289830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4864" y="2452721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2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5927" y="2452721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2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04762" y="215561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60648" y="2596758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87991" y="245713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87991" y="245713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7991" y="201601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6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2399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39196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87991" y="2907127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92399" y="2452721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4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39196" y="2452721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42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470751" y="2155611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001733" y="2587935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40820" y="3246843"/>
            <a:ext cx="1023619" cy="220979"/>
          </a:xfrm>
          <a:custGeom>
            <a:avLst/>
            <a:gdLst/>
            <a:ahLst/>
            <a:cxnLst/>
            <a:rect l="l" t="t" r="r" b="b"/>
            <a:pathLst>
              <a:path w="1023620" h="220979">
                <a:moveTo>
                  <a:pt x="988174" y="220573"/>
                </a:moveTo>
                <a:lnTo>
                  <a:pt x="35293" y="220573"/>
                </a:lnTo>
                <a:lnTo>
                  <a:pt x="21559" y="217798"/>
                </a:lnTo>
                <a:lnTo>
                  <a:pt x="10340" y="210232"/>
                </a:lnTo>
                <a:lnTo>
                  <a:pt x="2774" y="199013"/>
                </a:lnTo>
                <a:lnTo>
                  <a:pt x="0" y="185280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88174" y="0"/>
                </a:lnTo>
                <a:lnTo>
                  <a:pt x="1001907" y="2774"/>
                </a:lnTo>
                <a:lnTo>
                  <a:pt x="1013126" y="10340"/>
                </a:lnTo>
                <a:lnTo>
                  <a:pt x="1020692" y="21559"/>
                </a:lnTo>
                <a:lnTo>
                  <a:pt x="1023467" y="35293"/>
                </a:lnTo>
                <a:lnTo>
                  <a:pt x="1023467" y="185280"/>
                </a:lnTo>
                <a:lnTo>
                  <a:pt x="1020692" y="199013"/>
                </a:lnTo>
                <a:lnTo>
                  <a:pt x="1013126" y="210232"/>
                </a:lnTo>
                <a:lnTo>
                  <a:pt x="1001907" y="217798"/>
                </a:lnTo>
                <a:lnTo>
                  <a:pt x="988174" y="22057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616330" y="3286351"/>
            <a:ext cx="2724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800" spc="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385005" y="3246843"/>
            <a:ext cx="847090" cy="229870"/>
          </a:xfrm>
          <a:custGeom>
            <a:avLst/>
            <a:gdLst/>
            <a:ahLst/>
            <a:cxnLst/>
            <a:rect l="l" t="t" r="r" b="b"/>
            <a:pathLst>
              <a:path w="847089" h="229870">
                <a:moveTo>
                  <a:pt x="811707" y="229387"/>
                </a:moveTo>
                <a:lnTo>
                  <a:pt x="35280" y="229387"/>
                </a:lnTo>
                <a:lnTo>
                  <a:pt x="21554" y="226614"/>
                </a:lnTo>
                <a:lnTo>
                  <a:pt x="10339" y="219052"/>
                </a:lnTo>
                <a:lnTo>
                  <a:pt x="2774" y="207838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39" y="10340"/>
                </a:lnTo>
                <a:lnTo>
                  <a:pt x="21554" y="2774"/>
                </a:lnTo>
                <a:lnTo>
                  <a:pt x="35280" y="0"/>
                </a:lnTo>
                <a:lnTo>
                  <a:pt x="811707" y="0"/>
                </a:lnTo>
                <a:lnTo>
                  <a:pt x="825441" y="2774"/>
                </a:lnTo>
                <a:lnTo>
                  <a:pt x="836660" y="10340"/>
                </a:lnTo>
                <a:lnTo>
                  <a:pt x="844226" y="21559"/>
                </a:lnTo>
                <a:lnTo>
                  <a:pt x="847001" y="35293"/>
                </a:lnTo>
                <a:lnTo>
                  <a:pt x="847001" y="194106"/>
                </a:lnTo>
                <a:lnTo>
                  <a:pt x="844226" y="207838"/>
                </a:lnTo>
                <a:lnTo>
                  <a:pt x="836660" y="219052"/>
                </a:lnTo>
                <a:lnTo>
                  <a:pt x="825441" y="226614"/>
                </a:lnTo>
                <a:lnTo>
                  <a:pt x="811707" y="229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659041" y="3286351"/>
            <a:ext cx="2990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삭 </a:t>
            </a:r>
            <a:r>
              <a:rPr sz="800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7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79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2553</Words>
  <Application>Microsoft Office PowerPoint</Application>
  <PresentationFormat>사용자 지정</PresentationFormat>
  <Paragraphs>1303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SEC</cp:lastModifiedBy>
  <cp:revision>8</cp:revision>
  <dcterms:created xsi:type="dcterms:W3CDTF">2016-09-13T00:07:48Z</dcterms:created>
  <dcterms:modified xsi:type="dcterms:W3CDTF">2016-09-13T06:35:21Z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2016-09-13T00:00:00Z</vt:filetime>
  </property>
  <property fmtid="{D5CDD505-2E9C-101B-9397-08002B2CF9AE}" pid="3" name="LastSaved">
    <vt:filetime>2016-09-13T00:00:00Z</vt:filetime>
  </property>
</Properties>
</file>