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" y="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E281-8CBB-4EA4-B816-121A11D13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79C9E-87C1-4754-8D8E-1BC53FCA9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www.pandminc.com</a:t>
            </a:r>
            <a:endParaRPr lang="en-I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Khurram Farooq, Eoin Lynch, Zachary Kiernan</a:t>
            </a:r>
          </a:p>
        </p:txBody>
      </p:sp>
    </p:spTree>
    <p:extLst>
      <p:ext uri="{BB962C8B-B14F-4D97-AF65-F5344CB8AC3E}">
        <p14:creationId xmlns:p14="http://schemas.microsoft.com/office/powerpoint/2010/main" val="268047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0054-8A8B-490B-9EE5-82AC39E3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General Overview and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5672-A66F-4C97-A10D-2BAFB07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437468"/>
          </a:xfrm>
        </p:spPr>
        <p:txBody>
          <a:bodyPr/>
          <a:lstStyle/>
          <a:p>
            <a:r>
              <a:rPr lang="en-IE" dirty="0"/>
              <a:t>We decided to explore the topic area of Business and so, chose a website with a poor design to evaluate and improve.</a:t>
            </a:r>
          </a:p>
          <a:p>
            <a:r>
              <a:rPr lang="en-IE" dirty="0"/>
              <a:t>There were many functional and non-functional System requirements,</a:t>
            </a:r>
          </a:p>
          <a:p>
            <a:pPr lvl="1"/>
            <a:r>
              <a:rPr lang="en-IE" dirty="0"/>
              <a:t>The information on the screen continuously disappeared and reappeared  this was a major functional requirement.</a:t>
            </a:r>
          </a:p>
          <a:p>
            <a:pPr lvl="1"/>
            <a:r>
              <a:rPr lang="en-IE" dirty="0"/>
              <a:t>An important non-functional requirement we noticed was the locating of contact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04792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ED13-1F1E-46CE-B82E-491852FC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group, Interaction style,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AF6E-4C09-4D21-A8CF-321F9092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72807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User group</a:t>
            </a:r>
          </a:p>
          <a:p>
            <a:pPr lvl="1"/>
            <a:r>
              <a:rPr lang="en-IE" dirty="0"/>
              <a:t>Following user group evaluation we found that our redesigned interface was considerably more comprehendible and therefore achieved greater efficiency.</a:t>
            </a:r>
          </a:p>
          <a:p>
            <a:r>
              <a:rPr lang="en-IE" dirty="0"/>
              <a:t>Interaction style</a:t>
            </a:r>
          </a:p>
          <a:p>
            <a:pPr lvl="1"/>
            <a:r>
              <a:rPr lang="en-IE" dirty="0"/>
              <a:t>An important step in interaction style improvement was giving the overall GUI of the website more consistency which leads to more effective response time by the user.</a:t>
            </a:r>
          </a:p>
          <a:p>
            <a:r>
              <a:rPr lang="en-IE" dirty="0"/>
              <a:t>I/O devices</a:t>
            </a:r>
          </a:p>
          <a:p>
            <a:pPr lvl="1"/>
            <a:r>
              <a:rPr lang="en-IE" dirty="0"/>
              <a:t>Selecting I/O devices was an easy decision, we opted for mouse, keyboard and monitor as these are more widely used by users and are more commonly understood than newer options of input/output such as touchscreen.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765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F54C-0453-4C45-96D2-CC78CE96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Low Fidelity Prototype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70469-6F2D-440B-BC90-48E0F99884C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" t="8761" b="8037"/>
          <a:stretch/>
        </p:blipFill>
        <p:spPr bwMode="auto">
          <a:xfrm rot="5400000">
            <a:off x="6388806" y="1368077"/>
            <a:ext cx="3327984" cy="5687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005D4E-7250-4FAB-B5F3-82ABCB6B7201}"/>
              </a:ext>
            </a:extLst>
          </p:cNvPr>
          <p:cNvSpPr txBox="1"/>
          <p:nvPr/>
        </p:nvSpPr>
        <p:spPr>
          <a:xfrm>
            <a:off x="1457739" y="2547884"/>
            <a:ext cx="3657600" cy="184665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STORYBOARD prototype.</a:t>
            </a:r>
          </a:p>
          <a:p>
            <a:endParaRPr lang="en-IE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Describing the contact phone and email page of the website as well as a toolbar redesign.</a:t>
            </a:r>
          </a:p>
        </p:txBody>
      </p:sp>
    </p:spTree>
    <p:extLst>
      <p:ext uri="{BB962C8B-B14F-4D97-AF65-F5344CB8AC3E}">
        <p14:creationId xmlns:p14="http://schemas.microsoft.com/office/powerpoint/2010/main" val="133680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5C39-691A-44B0-B2F3-1742CB36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 of Low Fidelity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7DA3-D757-40F0-9F7C-B9AB878A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Following evaluation the design of our low fidelity prototype was found to be greatly more efficient.</a:t>
            </a:r>
          </a:p>
          <a:p>
            <a:r>
              <a:rPr lang="en-IE" dirty="0"/>
              <a:t>Perception was addressed through the erroneous mental model where the loading is independent of no. of times clicked.</a:t>
            </a:r>
          </a:p>
          <a:p>
            <a:r>
              <a:rPr lang="en-IE" dirty="0"/>
              <a:t>Attention was improved by removing the one letter/symbol loading style of the websites original design.</a:t>
            </a:r>
          </a:p>
          <a:p>
            <a:r>
              <a:rPr lang="en-IE" dirty="0"/>
              <a:t>Memory was evaluated with a redesign of the dull symbols and style of the original website.</a:t>
            </a:r>
          </a:p>
          <a:p>
            <a:r>
              <a:rPr lang="en-IE" dirty="0"/>
              <a:t>Learning was improved by engaging a new colour scheme which more coherently splits the information on the page.</a:t>
            </a:r>
          </a:p>
        </p:txBody>
      </p:sp>
    </p:spTree>
    <p:extLst>
      <p:ext uri="{BB962C8B-B14F-4D97-AF65-F5344CB8AC3E}">
        <p14:creationId xmlns:p14="http://schemas.microsoft.com/office/powerpoint/2010/main" val="210865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C513-C662-4040-B03F-56432AD4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Medium Fidelity 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752D6-92EE-495E-9693-2BB5CB130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71" y="3455571"/>
            <a:ext cx="3677626" cy="17957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DA10D-C798-4AEC-9F18-83C6D40C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2" y="2709532"/>
            <a:ext cx="6598612" cy="3221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1AABB-766A-49FB-8EF2-FCDB47F4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47" y="2742439"/>
            <a:ext cx="6598613" cy="322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57C7-8915-465D-A2B5-677004DA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 of Medium Fidelity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123C-153E-41EF-9EB8-C3D71A6D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medium fidelity prototype, we had other people in the class use the website. </a:t>
            </a:r>
          </a:p>
          <a:p>
            <a:r>
              <a:rPr lang="en-US" dirty="0"/>
              <a:t>We asked them how easy the site was to navigate and made modifications based on our findings.</a:t>
            </a:r>
          </a:p>
          <a:p>
            <a:r>
              <a:rPr lang="en-US" dirty="0"/>
              <a:t>Using these guidelines, we found that users found the minimalistic layout of the website very easy to navigate and locate the different pages on the webpage.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320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2FB7-72DD-4AAD-88C3-8BB69C55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Roles Taken by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1965-B2C8-42FA-A3DD-827686BD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Khurram Farooq –</a:t>
            </a:r>
          </a:p>
          <a:p>
            <a:pPr lvl="1"/>
            <a:r>
              <a:rPr lang="en-IE" dirty="0"/>
              <a:t>Week 1 Questions</a:t>
            </a:r>
          </a:p>
          <a:p>
            <a:pPr lvl="1"/>
            <a:r>
              <a:rPr lang="en-IE" dirty="0"/>
              <a:t>Week 3 Questions</a:t>
            </a:r>
          </a:p>
          <a:p>
            <a:r>
              <a:rPr lang="en-IE" dirty="0"/>
              <a:t>Eoin Lynch – </a:t>
            </a:r>
          </a:p>
          <a:p>
            <a:pPr lvl="1"/>
            <a:r>
              <a:rPr lang="en-IE" dirty="0"/>
              <a:t>Week 2 Questions</a:t>
            </a:r>
          </a:p>
          <a:p>
            <a:pPr lvl="1"/>
            <a:r>
              <a:rPr lang="en-IE" dirty="0"/>
              <a:t>Week 3 Questions</a:t>
            </a:r>
          </a:p>
          <a:p>
            <a:r>
              <a:rPr lang="en-IE" dirty="0"/>
              <a:t>Zachary Kiernan –</a:t>
            </a:r>
          </a:p>
          <a:p>
            <a:pPr lvl="1"/>
            <a:r>
              <a:rPr lang="en-IE" dirty="0"/>
              <a:t>Created the Presentation</a:t>
            </a:r>
          </a:p>
          <a:p>
            <a:pPr lvl="1"/>
            <a:r>
              <a:rPr lang="en-IE" dirty="0"/>
              <a:t>Week 3 Questions</a:t>
            </a:r>
          </a:p>
        </p:txBody>
      </p:sp>
    </p:spTree>
    <p:extLst>
      <p:ext uri="{BB962C8B-B14F-4D97-AF65-F5344CB8AC3E}">
        <p14:creationId xmlns:p14="http://schemas.microsoft.com/office/powerpoint/2010/main" val="854462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416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Project Presentation</vt:lpstr>
      <vt:lpstr>General Overview and System Requirements</vt:lpstr>
      <vt:lpstr>User group, Interaction style, I/O devices</vt:lpstr>
      <vt:lpstr>Low Fidelity Prototype</vt:lpstr>
      <vt:lpstr>Evaluation of Low Fidelity Prototype</vt:lpstr>
      <vt:lpstr>Medium Fidelity Prototype</vt:lpstr>
      <vt:lpstr>Evaluation of Medium Fidelity Prototype</vt:lpstr>
      <vt:lpstr>Roles Taken by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Zachary Kiernan</dc:creator>
  <cp:lastModifiedBy>Eoin Lynch</cp:lastModifiedBy>
  <cp:revision>12</cp:revision>
  <dcterms:created xsi:type="dcterms:W3CDTF">2018-04-23T12:36:00Z</dcterms:created>
  <dcterms:modified xsi:type="dcterms:W3CDTF">2018-04-23T16:50:15Z</dcterms:modified>
</cp:coreProperties>
</file>