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66" r:id="rId4"/>
    <p:sldId id="268" r:id="rId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9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13100" cy="1096962"/>
          </a:xfrm>
        </p:spPr>
        <p:txBody>
          <a:bodyPr>
            <a:noAutofit/>
          </a:bodyPr>
          <a:lstStyle/>
          <a:p>
            <a:r>
              <a:rPr lang="en-GB" sz="2400" dirty="0" smtClean="0"/>
              <a:t>Simulations</a:t>
            </a:r>
            <a:endParaRPr lang="en-GB" sz="2400" dirty="0"/>
          </a:p>
        </p:txBody>
      </p:sp>
      <p:pic>
        <p:nvPicPr>
          <p:cNvPr id="3076" name="Picture 4" descr="C:\Users\emurray\Desktop\efield_inscrib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981200"/>
            <a:ext cx="7289800" cy="473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\\QIG-NAS\data\ProjectData\WG\simulations\eoin\cavity_design_36\pow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0"/>
            <a:ext cx="2819400" cy="234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2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800"/>
            <a:ext cx="8229600" cy="1143000"/>
          </a:xfrm>
        </p:spPr>
        <p:txBody>
          <a:bodyPr/>
          <a:lstStyle/>
          <a:p>
            <a:r>
              <a:rPr lang="en-GB" dirty="0" smtClean="0"/>
              <a:t>Waveguides</a:t>
            </a:r>
            <a:endParaRPr lang="en-GB" dirty="0"/>
          </a:p>
        </p:txBody>
      </p:sp>
      <p:pic>
        <p:nvPicPr>
          <p:cNvPr id="1028" name="Picture 4" descr="\\QIG-NAS\data\ProjectData\WG\wg_sion\data\WG008\W008_DC_process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93800"/>
            <a:ext cx="508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emurray\Desktop\W009C01_DV_WV_process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3400"/>
            <a:ext cx="4702629" cy="235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emurray\Desktop\W010_C06_phase_voltage_MZ1_5_5_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66800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emurray\Desktop\WRDC_4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54714"/>
            <a:ext cx="381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16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murray\Desktop\onchi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507"/>
            <a:ext cx="3723841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QIG-NAS\data\ProjectData\WG\wg_sion\data\QD\HYB_W1029\2015_04_29\mach_z\hyn_mz_two_outpu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7200"/>
            <a:ext cx="3806845" cy="33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QIG-NAS\data\ProjectData\WG\wg_sion\data\QD\HYB_W1029\2015_04_29\mach_z\dj_89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533" y="4191000"/>
            <a:ext cx="2441375" cy="217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QIG-NAS\data\ProjectData\WG\wg_sion\data\QD\HYB_W1029\2015_04_20\stabilit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050" y="4247355"/>
            <a:ext cx="3338967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304800"/>
            <a:ext cx="189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Hybrid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33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</a:t>
            </a:r>
            <a:endParaRPr lang="en-GB" dirty="0"/>
          </a:p>
        </p:txBody>
      </p:sp>
      <p:pic>
        <p:nvPicPr>
          <p:cNvPr id="2050" name="Picture 2" descr="\\QIG-NAS\data\ProjectData\WG\Eoin\Untitled draw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337" y="1752600"/>
            <a:ext cx="3810688" cy="152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QIG-NAS\data\ProjectData\WG\wg_sion\data\QD\CROSSPOL\2015_02_24\906.5nm\pol_extinc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337" y="3429000"/>
            <a:ext cx="3232133" cy="243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21336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- Laser suppression for integrated RF</a:t>
            </a:r>
          </a:p>
          <a:p>
            <a:r>
              <a:rPr lang="en-GB" sz="2400" dirty="0" smtClean="0"/>
              <a:t>-</a:t>
            </a:r>
            <a:r>
              <a:rPr lang="en-GB" sz="2400" dirty="0"/>
              <a:t> </a:t>
            </a:r>
            <a:r>
              <a:rPr lang="en-GB" sz="2400" dirty="0" smtClean="0"/>
              <a:t>Multiple dots on the same chip tuned to same wavelength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2793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</TotalTime>
  <Words>22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Simulations</vt:lpstr>
      <vt:lpstr>Waveguides</vt:lpstr>
      <vt:lpstr>PowerPoint Presentation</vt:lpstr>
      <vt:lpstr>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Simulations</dc:title>
  <dc:creator>Eoin Murray</dc:creator>
  <cp:lastModifiedBy>Eoin Murray</cp:lastModifiedBy>
  <cp:revision>9</cp:revision>
  <dcterms:created xsi:type="dcterms:W3CDTF">2006-08-16T00:00:00Z</dcterms:created>
  <dcterms:modified xsi:type="dcterms:W3CDTF">2015-05-05T18:31:57Z</dcterms:modified>
</cp:coreProperties>
</file>