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Let's build a simple PowerPoint 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Takeaways:</a:t>
            </a:r>
          </a:p>
          <a:p>
            <a:r>
              <a:t>- Introduction to the topic</a:t>
            </a:r>
          </a:p>
          <a:p>
            <a:r>
              <a:t>- Detailed analysis</a:t>
            </a:r>
          </a:p>
          <a:p>
            <a:r>
              <a:t>- Conclusion and recommendations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Graphical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 charts, diagrams, or other visuals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