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74" d="100"/>
          <a:sy n="74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50306-F710-F848-BF66-2AC49711CB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8BDB8-82B8-384D-A9E0-069D1F86B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3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3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90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3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8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4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97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9194" y="1558935"/>
            <a:ext cx="668655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Platform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670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624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57800" y="528631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53200" y="528631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n 11"/>
          <p:cNvSpPr/>
          <p:nvPr/>
        </p:nvSpPr>
        <p:spPr>
          <a:xfrm>
            <a:off x="9143996" y="531864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Trace Records</a:t>
            </a:r>
          </a:p>
        </p:txBody>
      </p:sp>
      <p:sp>
        <p:nvSpPr>
          <p:cNvPr id="14" name="Can 13"/>
          <p:cNvSpPr/>
          <p:nvPr/>
        </p:nvSpPr>
        <p:spPr>
          <a:xfrm>
            <a:off x="8540146" y="1558935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 Usage Records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9194" y="1140617"/>
            <a:ext cx="6686550" cy="347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Tracing Mechanism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5013" y="480216"/>
            <a:ext cx="1245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Application</a:t>
            </a:r>
            <a:br>
              <a:rPr lang="en-GB"/>
            </a:br>
            <a:r>
              <a:rPr lang="en-GB"/>
              <a:t>Elements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5" idx="3"/>
            <a:endCxn id="14" idx="2"/>
          </p:cNvCxnSpPr>
          <p:nvPr/>
        </p:nvCxnSpPr>
        <p:spPr>
          <a:xfrm>
            <a:off x="7855744" y="2008935"/>
            <a:ext cx="68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2" idx="2"/>
          </p:cNvCxnSpPr>
          <p:nvPr/>
        </p:nvCxnSpPr>
        <p:spPr>
          <a:xfrm flipV="1">
            <a:off x="7855744" y="981864"/>
            <a:ext cx="1288252" cy="332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58458" y="3357564"/>
            <a:ext cx="2865538" cy="159864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Apollo Energy Estimator</a:t>
            </a:r>
          </a:p>
        </p:txBody>
      </p: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9530146" y="2458935"/>
            <a:ext cx="0" cy="898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65766" y="1431864"/>
            <a:ext cx="9694" cy="192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42343778-16EE-8945-9918-18EAE0C2D1BE}"/>
              </a:ext>
            </a:extLst>
          </p:cNvPr>
          <p:cNvSpPr/>
          <p:nvPr/>
        </p:nvSpPr>
        <p:spPr>
          <a:xfrm>
            <a:off x="4817869" y="3714142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Energy Usage Records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51200-7C27-5847-97B2-C39CE1902F03}"/>
              </a:ext>
            </a:extLst>
          </p:cNvPr>
          <p:cNvSpPr/>
          <p:nvPr/>
        </p:nvSpPr>
        <p:spPr>
          <a:xfrm>
            <a:off x="1169194" y="2524470"/>
            <a:ext cx="668655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Host Platform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185D09-A150-0C47-B695-EB96E5CFCF6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807869" y="3424470"/>
            <a:ext cx="0" cy="289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51754-CF14-9044-A287-FACAF1AE083C}"/>
              </a:ext>
            </a:extLst>
          </p:cNvPr>
          <p:cNvCxnSpPr>
            <a:cxnSpLocks/>
            <a:stCxn id="21" idx="4"/>
            <a:endCxn id="28" idx="1"/>
          </p:cNvCxnSpPr>
          <p:nvPr/>
        </p:nvCxnSpPr>
        <p:spPr>
          <a:xfrm flipV="1">
            <a:off x="6797869" y="4156888"/>
            <a:ext cx="1460589" cy="7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4C0DE3-EB27-F04E-AEFE-FEF647BBFC7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855744" y="2418577"/>
            <a:ext cx="761001" cy="555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6A5D74-2EF6-BE4E-9E37-89ED3C58D28D}"/>
              </a:ext>
            </a:extLst>
          </p:cNvPr>
          <p:cNvCxnSpPr/>
          <p:nvPr/>
        </p:nvCxnSpPr>
        <p:spPr>
          <a:xfrm>
            <a:off x="1928814" y="4429125"/>
            <a:ext cx="568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567669-A9F3-DE4F-9985-8284FC236BD0}"/>
              </a:ext>
            </a:extLst>
          </p:cNvPr>
          <p:cNvCxnSpPr>
            <a:cxnSpLocks/>
          </p:cNvCxnSpPr>
          <p:nvPr/>
        </p:nvCxnSpPr>
        <p:spPr>
          <a:xfrm flipV="1">
            <a:off x="1928814" y="1271588"/>
            <a:ext cx="0" cy="3171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F2E2D7-995D-0249-8D18-53E51484C47E}"/>
              </a:ext>
            </a:extLst>
          </p:cNvPr>
          <p:cNvSpPr txBox="1"/>
          <p:nvPr/>
        </p:nvSpPr>
        <p:spPr>
          <a:xfrm>
            <a:off x="626502" y="1428751"/>
            <a:ext cx="119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CPU Usage</a:t>
            </a:r>
          </a:p>
          <a:p>
            <a:pPr algn="ctr"/>
            <a:r>
              <a:rPr lang="en-GB" sz="1400" dirty="0"/>
              <a:t>(</a:t>
            </a:r>
            <a:r>
              <a:rPr lang="en-GB" sz="1400" dirty="0" err="1"/>
              <a:t>total_usage</a:t>
            </a:r>
            <a:r>
              <a:rPr lang="en-GB" sz="1400" dirty="0"/>
              <a:t>,</a:t>
            </a:r>
            <a:br>
              <a:rPr lang="en-GB" sz="1400" dirty="0"/>
            </a:br>
            <a:r>
              <a:rPr lang="en-GB" sz="1400" dirty="0" err="1"/>
              <a:t>msec</a:t>
            </a:r>
            <a:r>
              <a:rPr lang="en-GB" sz="1400" dirty="0"/>
              <a:t>,</a:t>
            </a:r>
            <a:br>
              <a:rPr lang="en-GB" sz="1400" dirty="0"/>
            </a:br>
            <a:r>
              <a:rPr lang="en-GB" sz="1400" dirty="0"/>
              <a:t>cumulative)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5E83D4-B9AB-0947-963E-0B878A54A0D9}"/>
              </a:ext>
            </a:extLst>
          </p:cNvPr>
          <p:cNvCxnSpPr>
            <a:cxnSpLocks/>
          </p:cNvCxnSpPr>
          <p:nvPr/>
        </p:nvCxnSpPr>
        <p:spPr>
          <a:xfrm flipV="1">
            <a:off x="2771775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84FF9D-BA53-4D43-9EC6-610208880BD3}"/>
              </a:ext>
            </a:extLst>
          </p:cNvPr>
          <p:cNvCxnSpPr>
            <a:cxnSpLocks/>
          </p:cNvCxnSpPr>
          <p:nvPr/>
        </p:nvCxnSpPr>
        <p:spPr>
          <a:xfrm flipV="1">
            <a:off x="4450557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D246CF-1817-D747-979D-29841629B8DD}"/>
              </a:ext>
            </a:extLst>
          </p:cNvPr>
          <p:cNvCxnSpPr>
            <a:cxnSpLocks/>
          </p:cNvCxnSpPr>
          <p:nvPr/>
        </p:nvCxnSpPr>
        <p:spPr>
          <a:xfrm flipV="1">
            <a:off x="6129338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C8A305-98A4-4C42-98AB-A489E21B7623}"/>
              </a:ext>
            </a:extLst>
          </p:cNvPr>
          <p:cNvSpPr txBox="1"/>
          <p:nvPr/>
        </p:nvSpPr>
        <p:spPr>
          <a:xfrm>
            <a:off x="2601696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656AD-21C2-C343-877D-FD4A1ED43B40}"/>
              </a:ext>
            </a:extLst>
          </p:cNvPr>
          <p:cNvSpPr txBox="1"/>
          <p:nvPr/>
        </p:nvSpPr>
        <p:spPr>
          <a:xfrm>
            <a:off x="4280478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B907-FF0D-B546-9EEA-7823D150CA73}"/>
              </a:ext>
            </a:extLst>
          </p:cNvPr>
          <p:cNvSpPr txBox="1"/>
          <p:nvPr/>
        </p:nvSpPr>
        <p:spPr>
          <a:xfrm>
            <a:off x="5959259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1AE656-8FBF-5044-BF31-3E4EEB23FBC1}"/>
              </a:ext>
            </a:extLst>
          </p:cNvPr>
          <p:cNvCxnSpPr/>
          <p:nvPr/>
        </p:nvCxnSpPr>
        <p:spPr>
          <a:xfrm flipV="1">
            <a:off x="1928814" y="3400425"/>
            <a:ext cx="1400174" cy="328613"/>
          </a:xfrm>
          <a:prstGeom prst="line">
            <a:avLst/>
          </a:prstGeom>
          <a:ln w="28575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710199-1668-0A4B-AD67-7C1B32499F0B}"/>
              </a:ext>
            </a:extLst>
          </p:cNvPr>
          <p:cNvCxnSpPr>
            <a:cxnSpLocks/>
          </p:cNvCxnSpPr>
          <p:nvPr/>
        </p:nvCxnSpPr>
        <p:spPr>
          <a:xfrm flipV="1">
            <a:off x="3328988" y="3014663"/>
            <a:ext cx="285748" cy="385764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95E63B-5941-1D48-97F5-C35190DF690E}"/>
              </a:ext>
            </a:extLst>
          </p:cNvPr>
          <p:cNvCxnSpPr>
            <a:cxnSpLocks/>
          </p:cNvCxnSpPr>
          <p:nvPr/>
        </p:nvCxnSpPr>
        <p:spPr>
          <a:xfrm flipV="1">
            <a:off x="3614736" y="2114550"/>
            <a:ext cx="2344523" cy="900113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C3F9C5-AC1F-3F49-98D4-D7D461A432C7}"/>
              </a:ext>
            </a:extLst>
          </p:cNvPr>
          <p:cNvCxnSpPr>
            <a:cxnSpLocks/>
          </p:cNvCxnSpPr>
          <p:nvPr/>
        </p:nvCxnSpPr>
        <p:spPr>
          <a:xfrm flipV="1">
            <a:off x="5966404" y="2114550"/>
            <a:ext cx="434396" cy="1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1B51B8E-CE4A-D940-9423-73F4A3C521F5}"/>
              </a:ext>
            </a:extLst>
          </p:cNvPr>
          <p:cNvSpPr>
            <a:spLocks noChangeAspect="1"/>
          </p:cNvSpPr>
          <p:nvPr/>
        </p:nvSpPr>
        <p:spPr>
          <a:xfrm>
            <a:off x="3795075" y="286258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AB1F36-FA54-784C-9F95-22292E674014}"/>
              </a:ext>
            </a:extLst>
          </p:cNvPr>
          <p:cNvSpPr>
            <a:spLocks noChangeAspect="1"/>
          </p:cNvSpPr>
          <p:nvPr/>
        </p:nvSpPr>
        <p:spPr>
          <a:xfrm>
            <a:off x="5113303" y="235388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698013-A6A3-9A44-91C9-15E2FBDA589D}"/>
              </a:ext>
            </a:extLst>
          </p:cNvPr>
          <p:cNvCxnSpPr>
            <a:cxnSpLocks/>
          </p:cNvCxnSpPr>
          <p:nvPr/>
        </p:nvCxnSpPr>
        <p:spPr>
          <a:xfrm flipV="1">
            <a:off x="3849075" y="3014664"/>
            <a:ext cx="0" cy="14287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05FB56-8EFC-6540-8ABD-ED2A19D671CC}"/>
              </a:ext>
            </a:extLst>
          </p:cNvPr>
          <p:cNvSpPr txBox="1"/>
          <p:nvPr/>
        </p:nvSpPr>
        <p:spPr>
          <a:xfrm>
            <a:off x="3626861" y="4600039"/>
            <a:ext cx="44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st</a:t>
            </a:r>
            <a:endParaRPr lang="en-GB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114DA5-EB3E-8A4E-9F35-B92C5343535F}"/>
              </a:ext>
            </a:extLst>
          </p:cNvPr>
          <p:cNvSpPr txBox="1"/>
          <p:nvPr/>
        </p:nvSpPr>
        <p:spPr>
          <a:xfrm>
            <a:off x="4945089" y="4600039"/>
            <a:ext cx="44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et</a:t>
            </a:r>
            <a:endParaRPr lang="en-GB" baseline="-25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69888-3FAA-2E49-A2A1-514D89813333}"/>
              </a:ext>
            </a:extLst>
          </p:cNvPr>
          <p:cNvCxnSpPr>
            <a:cxnSpLocks/>
          </p:cNvCxnSpPr>
          <p:nvPr/>
        </p:nvCxnSpPr>
        <p:spPr>
          <a:xfrm flipV="1">
            <a:off x="5167303" y="2493171"/>
            <a:ext cx="0" cy="1921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7536FB-CF22-7A47-98DC-68CDDD2A35FE}"/>
              </a:ext>
            </a:extLst>
          </p:cNvPr>
          <p:cNvSpPr txBox="1"/>
          <p:nvPr/>
        </p:nvSpPr>
        <p:spPr>
          <a:xfrm>
            <a:off x="6965702" y="460003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0667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76" y="113976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874BF3-D0AD-F546-83A7-9C76C68E2276}"/>
              </a:ext>
            </a:extLst>
          </p:cNvPr>
          <p:cNvGrpSpPr/>
          <p:nvPr/>
        </p:nvGrpSpPr>
        <p:grpSpPr>
          <a:xfrm>
            <a:off x="757238" y="1194750"/>
            <a:ext cx="7472362" cy="4348800"/>
            <a:chOff x="757238" y="1194750"/>
            <a:chExt cx="4843462" cy="288933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757238" y="1194750"/>
              <a:ext cx="0" cy="25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757238" y="3714750"/>
              <a:ext cx="48434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86429" y="371475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time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28700" y="1698879"/>
              <a:ext cx="2514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01758" y="1698879"/>
              <a:ext cx="12573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28700" y="2260122"/>
              <a:ext cx="1559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61094" y="2260122"/>
              <a:ext cx="682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41475" y="2260122"/>
              <a:ext cx="823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14965" y="2815447"/>
              <a:ext cx="9898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13371" y="3347410"/>
              <a:ext cx="494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34883" y="1345847"/>
              <a:ext cx="64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trace1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62937" y="1324787"/>
              <a:ext cx="64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trace2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04688" y="1934245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6412" y="247738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9579" y="3047808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29792" y="1923462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1924" y="1923461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span5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028700" y="1698879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861094" y="1727763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36264" y="1727763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146594" y="2265347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316247" y="2797309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98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5558" y="1950541"/>
            <a:ext cx="1800000" cy="54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Docker Runtime</a:t>
            </a:r>
          </a:p>
        </p:txBody>
      </p:sp>
      <p:sp>
        <p:nvSpPr>
          <p:cNvPr id="12" name="Can 11"/>
          <p:cNvSpPr/>
          <p:nvPr/>
        </p:nvSpPr>
        <p:spPr>
          <a:xfrm>
            <a:off x="7504691" y="1984087"/>
            <a:ext cx="1430440" cy="900000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Trace Records</a:t>
            </a:r>
          </a:p>
        </p:txBody>
      </p:sp>
      <p:sp>
        <p:nvSpPr>
          <p:cNvPr id="14" name="Can 13"/>
          <p:cNvSpPr/>
          <p:nvPr/>
        </p:nvSpPr>
        <p:spPr>
          <a:xfrm>
            <a:off x="5874142" y="3597842"/>
            <a:ext cx="1695943" cy="900000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 Usage Records</a:t>
            </a:r>
          </a:p>
        </p:txBody>
      </p:sp>
      <p:cxnSp>
        <p:nvCxnSpPr>
          <p:cNvPr id="24" name="Straight Arrow Connector 23"/>
          <p:cNvCxnSpPr>
            <a:cxnSpLocks/>
            <a:stCxn id="39" idx="2"/>
            <a:endCxn id="14" idx="1"/>
          </p:cNvCxnSpPr>
          <p:nvPr/>
        </p:nvCxnSpPr>
        <p:spPr>
          <a:xfrm>
            <a:off x="6722114" y="2944804"/>
            <a:ext cx="0" cy="653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20173" y="5099912"/>
            <a:ext cx="2865538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Apollo Energy Estimator</a:t>
            </a:r>
          </a:p>
        </p:txBody>
      </p:sp>
      <p:cxnSp>
        <p:nvCxnSpPr>
          <p:cNvPr id="35" name="Straight Arrow Connector 34"/>
          <p:cNvCxnSpPr>
            <a:cxnSpLocks/>
            <a:stCxn id="5" idx="3"/>
          </p:cNvCxnSpPr>
          <p:nvPr/>
        </p:nvCxnSpPr>
        <p:spPr>
          <a:xfrm>
            <a:off x="5445558" y="2220541"/>
            <a:ext cx="605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2" idx="2"/>
            <a:endCxn id="12" idx="1"/>
          </p:cNvCxnSpPr>
          <p:nvPr/>
        </p:nvCxnSpPr>
        <p:spPr>
          <a:xfrm flipH="1">
            <a:off x="8219911" y="1526162"/>
            <a:ext cx="1" cy="457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645558" y="197406"/>
            <a:ext cx="1800000" cy="1648645"/>
            <a:chOff x="3645558" y="197406"/>
            <a:chExt cx="1800000" cy="1648645"/>
          </a:xfrm>
        </p:grpSpPr>
        <p:sp>
          <p:nvSpPr>
            <p:cNvPr id="26" name="Rectangle 25"/>
            <p:cNvSpPr/>
            <p:nvPr/>
          </p:nvSpPr>
          <p:spPr>
            <a:xfrm>
              <a:off x="3645558" y="197406"/>
              <a:ext cx="1800000" cy="1648645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dirty="0"/>
                <a:t>Docker container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789558" y="287441"/>
              <a:ext cx="1512000" cy="1153284"/>
              <a:chOff x="3789558" y="390959"/>
              <a:chExt cx="1512000" cy="11532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9558" y="390959"/>
                <a:ext cx="1512000" cy="1153284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Application Service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66499" y="1093415"/>
                <a:ext cx="1368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Zipkin</a:t>
                </a:r>
                <a:r>
                  <a:rPr lang="en-GB" dirty="0"/>
                  <a:t> Client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7354112" y="806162"/>
            <a:ext cx="1731599" cy="72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Zipkin</a:t>
            </a:r>
            <a:r>
              <a:rPr lang="en-GB" dirty="0"/>
              <a:t> 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51322" y="2089143"/>
            <a:ext cx="1341584" cy="855661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Telegraf</a:t>
            </a:r>
            <a:r>
              <a:rPr lang="en-GB" dirty="0"/>
              <a:t> Server</a:t>
            </a:r>
          </a:p>
        </p:txBody>
      </p:sp>
      <p:sp>
        <p:nvSpPr>
          <p:cNvPr id="52" name="Snip Single Corner Rectangle 51"/>
          <p:cNvSpPr/>
          <p:nvPr/>
        </p:nvSpPr>
        <p:spPr>
          <a:xfrm>
            <a:off x="3645557" y="5129615"/>
            <a:ext cx="1300413" cy="870297"/>
          </a:xfrm>
          <a:prstGeom prst="snip1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Docker Network Map</a:t>
            </a:r>
            <a:endParaRPr lang="en-GB" dirty="0"/>
          </a:p>
        </p:txBody>
      </p:sp>
      <p:cxnSp>
        <p:nvCxnSpPr>
          <p:cNvPr id="60" name="Straight Arrow Connector 59"/>
          <p:cNvCxnSpPr>
            <a:cxnSpLocks/>
            <a:stCxn id="52" idx="0"/>
            <a:endCxn id="28" idx="1"/>
          </p:cNvCxnSpPr>
          <p:nvPr/>
        </p:nvCxnSpPr>
        <p:spPr>
          <a:xfrm flipV="1">
            <a:off x="4945970" y="5549912"/>
            <a:ext cx="1274203" cy="14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12" idx="3"/>
          </p:cNvCxnSpPr>
          <p:nvPr/>
        </p:nvCxnSpPr>
        <p:spPr>
          <a:xfrm>
            <a:off x="8219911" y="2884087"/>
            <a:ext cx="0" cy="221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14" idx="3"/>
          </p:cNvCxnSpPr>
          <p:nvPr/>
        </p:nvCxnSpPr>
        <p:spPr>
          <a:xfrm>
            <a:off x="6722114" y="4497842"/>
            <a:ext cx="0" cy="617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3"/>
            <a:endCxn id="32" idx="1"/>
          </p:cNvCxnSpPr>
          <p:nvPr/>
        </p:nvCxnSpPr>
        <p:spPr>
          <a:xfrm flipV="1">
            <a:off x="5234499" y="1166162"/>
            <a:ext cx="2119613" cy="3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AE7E08E-EB19-AF44-B744-7C781D9A6323}"/>
              </a:ext>
            </a:extLst>
          </p:cNvPr>
          <p:cNvSpPr/>
          <p:nvPr/>
        </p:nvSpPr>
        <p:spPr>
          <a:xfrm>
            <a:off x="3645557" y="2544279"/>
            <a:ext cx="1800001" cy="54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Linux/Intel Host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FC0897-D58A-DA4E-A20B-0B06103467E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445558" y="2814279"/>
            <a:ext cx="605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166B432F-5FB3-D840-BDAC-252EC41EDA2D}"/>
              </a:ext>
            </a:extLst>
          </p:cNvPr>
          <p:cNvCxnSpPr>
            <a:cxnSpLocks/>
            <a:stCxn id="5" idx="1"/>
            <a:endCxn id="52" idx="2"/>
          </p:cNvCxnSpPr>
          <p:nvPr/>
        </p:nvCxnSpPr>
        <p:spPr>
          <a:xfrm rot="10800000" flipV="1">
            <a:off x="3645558" y="2220540"/>
            <a:ext cx="1" cy="3344223"/>
          </a:xfrm>
          <a:prstGeom prst="bent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2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67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Eoin Woods</dc:creator>
  <cp:lastModifiedBy>Eoin Woods</cp:lastModifiedBy>
  <cp:revision>24</cp:revision>
  <cp:lastPrinted>2018-07-24T20:17:45Z</cp:lastPrinted>
  <dcterms:created xsi:type="dcterms:W3CDTF">2017-11-14T21:40:43Z</dcterms:created>
  <dcterms:modified xsi:type="dcterms:W3CDTF">2018-07-26T22:11:51Z</dcterms:modified>
</cp:coreProperties>
</file>