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NEXON Lv1 Gothic OTF"/>
      <p:regular r:id="rId13"/>
    </p:embeddedFont>
    <p:embeddedFont>
      <p:font typeface="NEXON Lv1 Gothic OTF Bold"/>
      <p:bold r:id="rId14"/>
    </p:embeddedFont>
    <p:embeddedFont>
      <p:font typeface="Happiness Sans Regular"/>
      <p:regular r:id="rId15"/>
    </p:embeddedFont>
    <p:embeddedFont>
      <p:font typeface="Kodchasan SemiBold"/>
      <p:bold r:id="rId16"/>
    </p:embeddedFont>
    <p:embeddedFont>
      <p:font typeface="NEXON Lv1 Gothic OTF Light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.fntdata" Type="http://schemas.openxmlformats.org/officeDocument/2006/relationships/font"/><Relationship Id="rId14" Target="fonts/font2.fntdata" Type="http://schemas.openxmlformats.org/officeDocument/2006/relationships/font"/><Relationship Id="rId15" Target="fonts/font3.fntdata" Type="http://schemas.openxmlformats.org/officeDocument/2006/relationships/font"/><Relationship Id="rId16" Target="fonts/font4.fntdata" Type="http://schemas.openxmlformats.org/officeDocument/2006/relationships/font"/><Relationship Id="rId17" Target="fonts/font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46200" y="-15798800"/>
            <a:ext cx="14109700" cy="24599900"/>
          </a:xfrm>
          <a:prstGeom prst="rect">
            <a:avLst/>
          </a:prstGeom>
          <a:effectLst>
            <a:outerShdw dir="2700000" dist="3256044" blurRad="1982670">
              <a:srgbClr val="EAECFF">
                <a:alpha val="2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8400" y="4203700"/>
            <a:ext cx="8331200" cy="2628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700" b="false" i="false" u="none" strike="noStrike" spc="-400">
                <a:solidFill>
                  <a:srgbClr val="46E6FF"/>
                </a:solidFill>
                <a:ea typeface="NEXON Lv1 Gothic OTF"/>
              </a:rPr>
              <a:t>마음가</a:t>
            </a:r>
            <a:r>
              <a:rPr lang="en-US" sz="7700" b="false" i="false" u="none" strike="noStrike" spc="-400">
                <a:solidFill>
                  <a:srgbClr val="46E6FF"/>
                </a:solidFill>
                <a:latin typeface="NEXON Lv1 Gothic OTF"/>
              </a:rPr>
              <a:t>GYM</a:t>
            </a:r>
          </a:p>
          <a:p>
            <a:pPr algn="ctr" lvl="0">
              <a:lnSpc>
                <a:spcPct val="99600"/>
              </a:lnSpc>
            </a:pPr>
            <a:r>
              <a:rPr lang="en-US" sz="8200" b="false" i="false" u="none" strike="noStrike" spc="-400">
                <a:solidFill>
                  <a:srgbClr val="EAECFF"/>
                </a:solidFill>
                <a:latin typeface="NEXON Lv1 Gothic OTF Bold"/>
              </a:rPr>
              <a:t>Week 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75100" y="622300"/>
            <a:ext cx="9271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 spc="-100">
                <a:solidFill>
                  <a:srgbClr val="EAECFF"/>
                </a:solidFill>
                <a:latin typeface="Happiness Sans Regular"/>
              </a:rPr>
              <a:t>Week 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9900" y="9309100"/>
            <a:ext cx="21082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500" b="false" i="false" u="none" strike="noStrike" spc="200">
                <a:solidFill>
                  <a:srgbClr val="EAECFF">
                    <a:alpha val="50196"/>
                  </a:srgbClr>
                </a:solidFill>
                <a:ea typeface="Kodchasan SemiBold"/>
              </a:rPr>
              <a:t>이어진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93800" y="4787900"/>
            <a:ext cx="2641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83100" y="4787900"/>
            <a:ext cx="26416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23200" y="4787900"/>
            <a:ext cx="2641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163300" y="4787900"/>
            <a:ext cx="26416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503400" y="4787900"/>
            <a:ext cx="2641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93800" y="7353300"/>
            <a:ext cx="26416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4483100" y="7353300"/>
            <a:ext cx="2641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7823200" y="7353300"/>
            <a:ext cx="26416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163300" y="7353300"/>
            <a:ext cx="26416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4503400" y="7353300"/>
            <a:ext cx="26416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0">
            <a:off x="0" y="-50800"/>
            <a:ext cx="18288000" cy="10363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07100" y="2336800"/>
            <a:ext cx="6261100" cy="1219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900" b="false" i="false" u="none" strike="noStrike">
                <a:solidFill>
                  <a:srgbClr val="EAECFF"/>
                </a:solidFill>
                <a:ea typeface="NEXON Lv1 Gothic OTF Bold"/>
              </a:rPr>
              <a:t>목차</a:t>
            </a:r>
            <a:r>
              <a:rPr lang="en-US" sz="6900" b="false" i="false" u="none" strike="noStrike" spc="-400">
                <a:solidFill>
                  <a:srgbClr val="46E6FF"/>
                </a:solidFill>
                <a:latin typeface="NEXON Lv1 Gothic OTF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95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6800" y="5499100"/>
            <a:ext cx="2794000" cy="149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회원가입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/</a:t>
            </a:r>
          </a:p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로그인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기능</a:t>
            </a:r>
          </a:p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724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47000" y="5499100"/>
            <a:ext cx="2781300" cy="1308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운동</a:t>
            </a:r>
            <a:r>
              <a:rPr lang="en-US" sz="27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루틴</a:t>
            </a:r>
          </a:p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EAECFF"/>
                </a:solidFill>
                <a:latin typeface="NEXON Lv1 Gothic OTF Bold"/>
              </a:rPr>
              <a:t>CRUD</a:t>
            </a:r>
          </a:p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399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27200" y="5499100"/>
            <a:ext cx="27813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수정된</a:t>
            </a:r>
          </a:p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간트차트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34300" y="1892300"/>
            <a:ext cx="27051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70400" y="3225800"/>
            <a:ext cx="46736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0" y="3225800"/>
            <a:ext cx="4318000" cy="61722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회원가입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/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로그인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기능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67300" y="3225800"/>
            <a:ext cx="34671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98500" y="3225800"/>
            <a:ext cx="2921000" cy="61722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회원가입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/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로그인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기능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2100" y="3225800"/>
            <a:ext cx="6172200" cy="5473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413500" y="3225800"/>
            <a:ext cx="6172200" cy="53213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300" y="876300"/>
            <a:ext cx="6604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운동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루틴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CRUD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Firebase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사용한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DB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78100" y="2235200"/>
            <a:ext cx="8343900" cy="6756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6604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운동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루틴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CRUD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Firebase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사용한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DB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3530600"/>
            <a:ext cx="9029700" cy="50800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72898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수정된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간트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차트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