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EXON Lv1 Gothic OTF"/>
      <p:regular r:id="rId11"/>
    </p:embeddedFont>
    <p:embeddedFont>
      <p:font typeface="NEXON Lv1 Gothic OTF Bold"/>
      <p:bold r:id="rId12"/>
    </p:embeddedFont>
    <p:embeddedFont>
      <p:font typeface="Happiness Sans Regular"/>
      <p:regular r:id="rId13"/>
    </p:embeddedFont>
    <p:embeddedFont>
      <p:font typeface="Kodchasan SemiBold"/>
      <p:bold r:id="rId14"/>
    </p:embeddedFont>
    <p:embeddedFont>
      <p:font typeface="NEXON Lv1 Gothic OTF Light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12" Target="fonts/font2.fntdata" Type="http://schemas.openxmlformats.org/officeDocument/2006/relationships/font"/><Relationship Id="rId13" Target="fonts/font3.fntdata" Type="http://schemas.openxmlformats.org/officeDocument/2006/relationships/font"/><Relationship Id="rId14" Target="fonts/font4.fntdata" Type="http://schemas.openxmlformats.org/officeDocument/2006/relationships/font"/><Relationship Id="rId15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0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45000" y="5499100"/>
            <a:ext cx="2794000" cy="1016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채중기록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구현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871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74400" y="5499100"/>
            <a:ext cx="2781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수정된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간트차트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88000" y="5626100"/>
            <a:ext cx="6172200" cy="327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1200" y="1968500"/>
            <a:ext cx="6172200" cy="4673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채중기록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구현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73800" y="457200"/>
            <a:ext cx="6096000" cy="99441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채중기록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구현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3530600"/>
            <a:ext cx="9029700" cy="5080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72898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수정된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간트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차트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