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true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</p:sldIdLst>
  <p:sldSz cx="18288000" cy="10287000"/>
  <p:notesSz cx="6858000" cy="9144000"/>
  <p:embeddedFontLst>
    <p:embeddedFont>
      <p:font typeface="NEXON Lv1 Gothic OTF"/>
      <p:regular r:id="rId11"/>
    </p:embeddedFont>
    <p:embeddedFont>
      <p:font typeface="NEXON Lv1 Gothic OTF Bold"/>
      <p:bold r:id="rId12"/>
    </p:embeddedFont>
    <p:embeddedFont>
      <p:font typeface="Happiness Sans Regular"/>
      <p:regular r:id="rId13"/>
    </p:embeddedFont>
    <p:embeddedFont>
      <p:font typeface="Kodchasan SemiBold"/>
      <p:bold r:id="rId14"/>
    </p:embeddedFont>
    <p:embeddedFont>
      <p:font typeface="NEXON Lv1 Gothic OTF Light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fonts/font1.fntdata" Type="http://schemas.openxmlformats.org/officeDocument/2006/relationships/font"/><Relationship Id="rId12" Target="fonts/font2.fntdata" Type="http://schemas.openxmlformats.org/officeDocument/2006/relationships/font"/><Relationship Id="rId13" Target="fonts/font3.fntdata" Type="http://schemas.openxmlformats.org/officeDocument/2006/relationships/font"/><Relationship Id="rId14" Target="fonts/font4.fntdata" Type="http://schemas.openxmlformats.org/officeDocument/2006/relationships/font"/><Relationship Id="rId15" Target="fonts/font5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png" Type="http://schemas.openxmlformats.org/officeDocument/2006/relationships/image"/><Relationship Id="rId4" Target="../media/image5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png" Type="http://schemas.openxmlformats.org/officeDocument/2006/relationships/image"/><Relationship Id="rId4" Target="../media/image8.png" Type="http://schemas.openxmlformats.org/officeDocument/2006/relationships/image"/><Relationship Id="rId5" Target="../media/image2.png" Type="http://schemas.openxmlformats.org/officeDocument/2006/relationships/image"/><Relationship Id="rId6" Target="../media/image9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png" Type="http://schemas.openxmlformats.org/officeDocument/2006/relationships/image"/><Relationship Id="rId4" Target="../media/image2.png" Type="http://schemas.openxmlformats.org/officeDocument/2006/relationships/image"/><Relationship Id="rId5" Target="../media/image9.png" Type="http://schemas.openxmlformats.org/officeDocument/2006/relationships/image"/><Relationship Id="rId6" Target="../media/image10.png" Type="http://schemas.openxmlformats.org/officeDocument/2006/relationships/image"/><Relationship Id="rId7" Target="../media/image11.png" Type="http://schemas.openxmlformats.org/officeDocument/2006/relationships/image"/><Relationship Id="rId8" Target="../media/image12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png" Type="http://schemas.openxmlformats.org/officeDocument/2006/relationships/image"/><Relationship Id="rId4" Target="../media/image2.png" Type="http://schemas.openxmlformats.org/officeDocument/2006/relationships/image"/><Relationship Id="rId5" Target="../media/image9.png" Type="http://schemas.openxmlformats.org/officeDocument/2006/relationships/image"/><Relationship Id="rId6" Target="../media/image13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B101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1346200" y="-15798800"/>
            <a:ext cx="14109700" cy="24599900"/>
          </a:xfrm>
          <a:prstGeom prst="rect">
            <a:avLst/>
          </a:prstGeom>
          <a:effectLst>
            <a:outerShdw dir="2700000" dist="3256044" blurRad="1982670">
              <a:srgbClr val="EAECFF">
                <a:alpha val="20000"/>
              </a:srgbClr>
            </a:outerShdw>
          </a:effectLst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17297400" y="203200"/>
            <a:ext cx="457200" cy="50800"/>
          </a:xfrm>
          <a:prstGeom prst="rect">
            <a:avLst/>
          </a:prstGeom>
        </p:spPr>
      </p:pic>
      <p:sp>
        <p:nvSpPr>
          <p:cNvPr name="TextBox 4" id="4"/>
          <p:cNvSpPr txBox="true"/>
          <p:nvPr/>
        </p:nvSpPr>
        <p:spPr>
          <a:xfrm rot="0">
            <a:off x="4978400" y="4203700"/>
            <a:ext cx="8331200" cy="2628900"/>
          </a:xfrm>
          <a:prstGeom prst="rect">
            <a:avLst/>
          </a:prstGeom>
        </p:spPr>
        <p:txBody>
          <a:bodyPr anchor="t" rtlCol="false" lIns="0" tIns="0" rIns="0" bIns="0"/>
          <a:lstStyle/>
          <a:p>
            <a:pPr algn="ctr" lvl="0">
              <a:lnSpc>
                <a:spcPct val="99600"/>
              </a:lnSpc>
            </a:pPr>
            <a:r>
              <a:rPr lang="ko-KR" sz="7700" b="false" i="false" u="none" strike="noStrike" spc="-400">
                <a:solidFill>
                  <a:srgbClr val="46E6FF"/>
                </a:solidFill>
                <a:ea typeface="NEXON Lv1 Gothic OTF"/>
              </a:rPr>
              <a:t>마음가</a:t>
            </a:r>
            <a:r>
              <a:rPr lang="en-US" sz="7700" b="false" i="false" u="none" strike="noStrike" spc="-400">
                <a:solidFill>
                  <a:srgbClr val="46E6FF"/>
                </a:solidFill>
                <a:latin typeface="NEXON Lv1 Gothic OTF"/>
              </a:rPr>
              <a:t>GYM</a:t>
            </a:r>
          </a:p>
          <a:p>
            <a:pPr algn="ctr" lvl="0">
              <a:lnSpc>
                <a:spcPct val="99600"/>
              </a:lnSpc>
            </a:pPr>
            <a:r>
              <a:rPr lang="en-US" sz="8200" b="false" i="false" u="none" strike="noStrike" spc="-400">
                <a:solidFill>
                  <a:srgbClr val="EAECFF"/>
                </a:solidFill>
                <a:latin typeface="NEXON Lv1 Gothic OTF Bold"/>
              </a:rPr>
              <a:t>Week 2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6675100" y="622300"/>
            <a:ext cx="927100" cy="304800"/>
          </a:xfrm>
          <a:prstGeom prst="rect">
            <a:avLst/>
          </a:prstGeom>
        </p:spPr>
        <p:txBody>
          <a:bodyPr anchor="t" rtlCol="false" lIns="0" tIns="0" rIns="0" bIns="0"/>
          <a:lstStyle/>
          <a:p>
            <a:pPr algn="r" lvl="0">
              <a:lnSpc>
                <a:spcPct val="99600"/>
              </a:lnSpc>
            </a:pPr>
            <a:r>
              <a:rPr lang="en-US" sz="1700" b="false" i="false" u="none" strike="noStrike" spc="-100">
                <a:solidFill>
                  <a:srgbClr val="EAECFF"/>
                </a:solidFill>
                <a:latin typeface="Happiness Sans Regular"/>
              </a:rPr>
              <a:t>Week 2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8089900" y="9309100"/>
            <a:ext cx="2108200" cy="266700"/>
          </a:xfrm>
          <a:prstGeom prst="rect">
            <a:avLst/>
          </a:prstGeom>
        </p:spPr>
        <p:txBody>
          <a:bodyPr anchor="t" rtlCol="false" lIns="0" tIns="0" rIns="0" bIns="0"/>
          <a:lstStyle/>
          <a:p>
            <a:pPr algn="ctr" lvl="0">
              <a:lnSpc>
                <a:spcPct val="99600"/>
              </a:lnSpc>
            </a:pPr>
            <a:r>
              <a:rPr lang="ko-KR" sz="1500" b="false" i="false" u="none" strike="noStrike" spc="200">
                <a:solidFill>
                  <a:srgbClr val="EAECFF">
                    <a:alpha val="50196"/>
                  </a:srgbClr>
                </a:solidFill>
                <a:ea typeface="Kodchasan SemiBold"/>
              </a:rPr>
              <a:t>이어진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B101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1193800" y="4787900"/>
            <a:ext cx="2641600" cy="254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4483100" y="4787900"/>
            <a:ext cx="2641600" cy="254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7823200" y="4787900"/>
            <a:ext cx="2641600" cy="254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11163300" y="4787900"/>
            <a:ext cx="2641600" cy="254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14503400" y="4787900"/>
            <a:ext cx="2641600" cy="254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3">
            <a:alphaModFix amt="45000"/>
          </a:blip>
          <a:stretch>
            <a:fillRect/>
          </a:stretch>
        </p:blipFill>
        <p:spPr>
          <a:xfrm rot="10800000">
            <a:off x="1193800" y="7353300"/>
            <a:ext cx="2641600" cy="254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3">
            <a:alphaModFix amt="45000"/>
          </a:blip>
          <a:stretch>
            <a:fillRect/>
          </a:stretch>
        </p:blipFill>
        <p:spPr>
          <a:xfrm rot="10800000">
            <a:off x="4483100" y="7353300"/>
            <a:ext cx="2641600" cy="254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3">
            <a:alphaModFix amt="45000"/>
          </a:blip>
          <a:stretch>
            <a:fillRect/>
          </a:stretch>
        </p:blipFill>
        <p:spPr>
          <a:xfrm rot="10800000">
            <a:off x="7823200" y="7353300"/>
            <a:ext cx="2641600" cy="254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3">
            <a:alphaModFix amt="45000"/>
          </a:blip>
          <a:stretch>
            <a:fillRect/>
          </a:stretch>
        </p:blipFill>
        <p:spPr>
          <a:xfrm rot="10800000">
            <a:off x="11163300" y="7353300"/>
            <a:ext cx="2641600" cy="254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3">
            <a:alphaModFix amt="45000"/>
          </a:blip>
          <a:stretch>
            <a:fillRect/>
          </a:stretch>
        </p:blipFill>
        <p:spPr>
          <a:xfrm rot="10800000">
            <a:off x="14503400" y="7353300"/>
            <a:ext cx="2641600" cy="25400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4">
            <a:alphaModFix amt="5000"/>
          </a:blip>
          <a:stretch>
            <a:fillRect/>
          </a:stretch>
        </p:blipFill>
        <p:spPr>
          <a:xfrm rot="0">
            <a:off x="0" y="-50800"/>
            <a:ext cx="18288000" cy="10363200"/>
          </a:xfrm>
          <a:prstGeom prst="rect">
            <a:avLst/>
          </a:prstGeom>
        </p:spPr>
      </p:pic>
      <p:sp>
        <p:nvSpPr>
          <p:cNvPr name="TextBox 13" id="13"/>
          <p:cNvSpPr txBox="true"/>
          <p:nvPr/>
        </p:nvSpPr>
        <p:spPr>
          <a:xfrm rot="0">
            <a:off x="6007100" y="2336800"/>
            <a:ext cx="6261100" cy="1219200"/>
          </a:xfrm>
          <a:prstGeom prst="rect">
            <a:avLst/>
          </a:prstGeom>
        </p:spPr>
        <p:txBody>
          <a:bodyPr anchor="t" rtlCol="false" lIns="0" tIns="0" rIns="0" bIns="0"/>
          <a:lstStyle/>
          <a:p>
            <a:pPr algn="ctr" lvl="0">
              <a:lnSpc>
                <a:spcPct val="99600"/>
              </a:lnSpc>
            </a:pPr>
            <a:r>
              <a:rPr lang="ko-KR" sz="6900" b="false" i="false" u="none" strike="noStrike">
                <a:solidFill>
                  <a:srgbClr val="EAECFF"/>
                </a:solidFill>
                <a:ea typeface="NEXON Lv1 Gothic OTF Bold"/>
              </a:rPr>
              <a:t>목차</a:t>
            </a:r>
            <a:r>
              <a:rPr lang="en-US" sz="6900" b="false" i="false" u="none" strike="noStrike" spc="-400">
                <a:solidFill>
                  <a:srgbClr val="46E6FF"/>
                </a:solidFill>
                <a:latin typeface="NEXON Lv1 Gothic OTF Bold"/>
              </a:rPr>
              <a:t>.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079500" y="5118100"/>
            <a:ext cx="2755900" cy="2921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99600"/>
              </a:lnSpc>
            </a:pPr>
            <a:r>
              <a:rPr lang="en-US" sz="1600" b="false" i="false" u="none" strike="noStrike">
                <a:solidFill>
                  <a:srgbClr val="46E6FF"/>
                </a:solidFill>
                <a:latin typeface="NEXON Lv1 Gothic OTF Bold"/>
              </a:rPr>
              <a:t>01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066800" y="5499100"/>
            <a:ext cx="2794000" cy="1016000"/>
          </a:xfrm>
          <a:prstGeom prst="rect">
            <a:avLst/>
          </a:prstGeom>
        </p:spPr>
        <p:txBody>
          <a:bodyPr anchor="t" rtlCol="false" lIns="0" tIns="0" rIns="0" bIns="0"/>
          <a:lstStyle/>
          <a:p>
            <a:pPr algn="ctr" lvl="0">
              <a:lnSpc>
                <a:spcPct val="99600"/>
              </a:lnSpc>
            </a:pPr>
            <a:r>
              <a:rPr lang="en-US" sz="3100" b="false" i="false" u="none" strike="noStrike" spc="-200">
                <a:solidFill>
                  <a:srgbClr val="EAECFF"/>
                </a:solidFill>
                <a:latin typeface="NEXON Lv1 Gothic OTF Bold"/>
              </a:rPr>
              <a:t>Flutter </a:t>
            </a:r>
            <a:r>
              <a:rPr lang="ko-KR" sz="3100" b="false" i="false" u="none" strike="noStrike" spc="-200">
                <a:solidFill>
                  <a:srgbClr val="EAECFF"/>
                </a:solidFill>
                <a:ea typeface="NEXON Lv1 Gothic OTF Bold"/>
              </a:rPr>
              <a:t>개발환경</a:t>
            </a:r>
            <a:r>
              <a:rPr lang="en-US" sz="3100" b="false" i="false" u="none" strike="noStrike" spc="-200">
                <a:solidFill>
                  <a:srgbClr val="EAECFF"/>
                </a:solidFill>
                <a:latin typeface="NEXON Lv1 Gothic OTF Bold"/>
              </a:rPr>
              <a:t> </a:t>
            </a:r>
            <a:r>
              <a:rPr lang="ko-KR" sz="3100" b="false" i="false" u="none" strike="noStrike" spc="-200">
                <a:solidFill>
                  <a:srgbClr val="EAECFF"/>
                </a:solidFill>
                <a:ea typeface="NEXON Lv1 Gothic OTF Bold"/>
              </a:rPr>
              <a:t>세팅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7772400" y="5118100"/>
            <a:ext cx="2755900" cy="2921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99600"/>
              </a:lnSpc>
            </a:pPr>
            <a:r>
              <a:rPr lang="en-US" sz="1600" b="false" i="false" u="none" strike="noStrike">
                <a:solidFill>
                  <a:srgbClr val="46E6FF"/>
                </a:solidFill>
                <a:latin typeface="NEXON Lv1 Gothic OTF Bold"/>
              </a:rPr>
              <a:t>02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7747000" y="5499100"/>
            <a:ext cx="2781300" cy="482600"/>
          </a:xfrm>
          <a:prstGeom prst="rect">
            <a:avLst/>
          </a:prstGeom>
        </p:spPr>
        <p:txBody>
          <a:bodyPr anchor="t" rtlCol="false" lIns="0" tIns="0" rIns="0" bIns="0"/>
          <a:lstStyle/>
          <a:p>
            <a:pPr algn="ctr" lvl="0">
              <a:lnSpc>
                <a:spcPct val="99600"/>
              </a:lnSpc>
            </a:pPr>
            <a:r>
              <a:rPr lang="en-US" sz="2700" b="false" i="false" u="none" strike="noStrike" spc="-100">
                <a:solidFill>
                  <a:srgbClr val="EAECFF"/>
                </a:solidFill>
                <a:latin typeface="NEXON Lv1 Gothic OTF Bold"/>
              </a:rPr>
              <a:t>DB </a:t>
            </a:r>
            <a:r>
              <a:rPr lang="ko-KR" sz="2700" b="false" i="false" u="none" strike="noStrike" spc="-100">
                <a:solidFill>
                  <a:srgbClr val="EAECFF"/>
                </a:solidFill>
                <a:ea typeface="NEXON Lv1 Gothic OTF Bold"/>
              </a:rPr>
              <a:t>연결</a:t>
            </a:r>
            <a:r>
              <a:rPr lang="en-US" sz="2700" b="false" i="false" u="none" strike="noStrike" spc="-100">
                <a:solidFill>
                  <a:srgbClr val="EAECFF"/>
                </a:solidFill>
                <a:latin typeface="NEXON Lv1 Gothic OTF Bold"/>
              </a:rPr>
              <a:t> </a:t>
            </a:r>
            <a:r>
              <a:rPr lang="ko-KR" sz="2700" b="false" i="false" u="none" strike="noStrike" spc="-100">
                <a:solidFill>
                  <a:srgbClr val="EAECFF"/>
                </a:solidFill>
                <a:ea typeface="NEXON Lv1 Gothic OTF Bold"/>
              </a:rPr>
              <a:t>세팅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4439900" y="5118100"/>
            <a:ext cx="2755900" cy="2921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99600"/>
              </a:lnSpc>
            </a:pPr>
            <a:r>
              <a:rPr lang="en-US" sz="1600" b="false" i="false" u="none" strike="noStrike">
                <a:solidFill>
                  <a:srgbClr val="46E6FF"/>
                </a:solidFill>
                <a:latin typeface="NEXON Lv1 Gothic OTF Bold"/>
              </a:rPr>
              <a:t>03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4427200" y="5499100"/>
            <a:ext cx="2781300" cy="482600"/>
          </a:xfrm>
          <a:prstGeom prst="rect">
            <a:avLst/>
          </a:prstGeom>
        </p:spPr>
        <p:txBody>
          <a:bodyPr anchor="t" rtlCol="false" lIns="0" tIns="0" rIns="0" bIns="0"/>
          <a:lstStyle/>
          <a:p>
            <a:pPr algn="ctr" lvl="0">
              <a:lnSpc>
                <a:spcPct val="99600"/>
              </a:lnSpc>
            </a:pPr>
            <a:r>
              <a:rPr lang="en-US" sz="2700" b="false" i="false" u="none" strike="noStrike" spc="-100">
                <a:solidFill>
                  <a:srgbClr val="EAECFF"/>
                </a:solidFill>
                <a:latin typeface="NEXON Lv1 Gothic OTF Bold"/>
              </a:rPr>
              <a:t>DB </a:t>
            </a:r>
            <a:r>
              <a:rPr lang="ko-KR" sz="2700" b="false" i="false" u="none" strike="noStrike" spc="-100">
                <a:solidFill>
                  <a:srgbClr val="EAECFF"/>
                </a:solidFill>
                <a:ea typeface="NEXON Lv1 Gothic OTF Bold"/>
              </a:rPr>
              <a:t>설계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7734300" y="1892300"/>
            <a:ext cx="2705100" cy="2921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99600"/>
              </a:lnSpc>
            </a:pPr>
            <a:r>
              <a:rPr lang="en-US" sz="1600" b="false" i="false" u="none" strike="noStrike">
                <a:solidFill>
                  <a:srgbClr val="46E6FF"/>
                </a:solidFill>
                <a:latin typeface="NEXON Lv1 Gothic OTF Bold"/>
              </a:rPr>
              <a:t>CONTENTS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B101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1854200" y="2070100"/>
            <a:ext cx="8928100" cy="77089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-101600" y="787400"/>
            <a:ext cx="12166600" cy="32639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10800000">
            <a:off x="-254000" y="-520700"/>
            <a:ext cx="12573000" cy="13843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17297400" y="203200"/>
            <a:ext cx="457200" cy="508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6">
            <a:alphaModFix amt="45000"/>
          </a:blip>
          <a:stretch>
            <a:fillRect/>
          </a:stretch>
        </p:blipFill>
        <p:spPr>
          <a:xfrm rot="10800000">
            <a:off x="12827000" y="2476500"/>
            <a:ext cx="4660900" cy="254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6">
            <a:alphaModFix amt="45000"/>
          </a:blip>
          <a:stretch>
            <a:fillRect/>
          </a:stretch>
        </p:blipFill>
        <p:spPr>
          <a:xfrm rot="10800000">
            <a:off x="12839700" y="4051300"/>
            <a:ext cx="4660900" cy="254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6">
            <a:alphaModFix amt="45000"/>
          </a:blip>
          <a:stretch>
            <a:fillRect/>
          </a:stretch>
        </p:blipFill>
        <p:spPr>
          <a:xfrm rot="10800000">
            <a:off x="12839700" y="5613400"/>
            <a:ext cx="4660900" cy="254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6">
            <a:alphaModFix amt="45000"/>
          </a:blip>
          <a:stretch>
            <a:fillRect/>
          </a:stretch>
        </p:blipFill>
        <p:spPr>
          <a:xfrm rot="10800000">
            <a:off x="12839700" y="7188200"/>
            <a:ext cx="4660900" cy="25400"/>
          </a:xfrm>
          <a:prstGeom prst="rect">
            <a:avLst/>
          </a:prstGeom>
        </p:spPr>
      </p:pic>
      <p:sp>
        <p:nvSpPr>
          <p:cNvPr name="TextBox 10" id="10"/>
          <p:cNvSpPr txBox="true"/>
          <p:nvPr/>
        </p:nvSpPr>
        <p:spPr>
          <a:xfrm rot="0">
            <a:off x="749300" y="876300"/>
            <a:ext cx="6604000" cy="914400"/>
          </a:xfrm>
          <a:prstGeom prst="rect">
            <a:avLst/>
          </a:prstGeom>
        </p:spPr>
        <p:txBody>
          <a:bodyPr anchor="t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en-US" sz="5100" b="false" i="false" u="none" strike="noStrike">
                <a:solidFill>
                  <a:srgbClr val="EAECFF"/>
                </a:solidFill>
                <a:latin typeface="NEXON Lv1 Gothic OTF Bold"/>
              </a:rPr>
              <a:t>Flutter </a:t>
            </a:r>
            <a:r>
              <a:rPr lang="ko-KR" sz="5100" b="false" i="false" u="none" strike="noStrike">
                <a:solidFill>
                  <a:srgbClr val="EAECFF"/>
                </a:solidFill>
                <a:ea typeface="NEXON Lv1 Gothic OTF Bold"/>
              </a:rPr>
              <a:t>개발환경</a:t>
            </a:r>
            <a:r>
              <a:rPr lang="en-US" sz="5100" b="false" i="false" u="none" strike="noStrike">
                <a:solidFill>
                  <a:srgbClr val="EAECFF"/>
                </a:solidFill>
                <a:latin typeface="NEXON Lv1 Gothic OTF Bold"/>
              </a:rPr>
              <a:t> </a:t>
            </a:r>
            <a:r>
              <a:rPr lang="ko-KR" sz="5100" b="false" i="false" u="none" strike="noStrike">
                <a:solidFill>
                  <a:srgbClr val="EAECFF"/>
                </a:solidFill>
                <a:ea typeface="NEXON Lv1 Gothic OTF Bold"/>
              </a:rPr>
              <a:t>세팅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2814300" y="3213100"/>
            <a:ext cx="3581400" cy="3556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ko-KR" sz="2000" b="false" i="false" u="none" strike="noStrike">
                <a:solidFill>
                  <a:srgbClr val="EAECFF"/>
                </a:solidFill>
                <a:ea typeface="NEXON Lv1 Gothic OTF Light"/>
              </a:rPr>
              <a:t>마음가</a:t>
            </a:r>
            <a:r>
              <a:rPr lang="en-US" sz="2000" b="false" i="false" u="none" strike="noStrike">
                <a:solidFill>
                  <a:srgbClr val="EAECFF"/>
                </a:solidFill>
                <a:latin typeface="NEXON Lv1 Gothic OTF Light"/>
              </a:rPr>
              <a:t>GYM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2814300" y="2768600"/>
            <a:ext cx="1943100" cy="3556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ko-KR" sz="2000" b="false" i="false" u="none" strike="noStrike" spc="-100">
                <a:solidFill>
                  <a:srgbClr val="EAECFF"/>
                </a:solidFill>
                <a:ea typeface="NEXON Lv1 Gothic OTF Bold"/>
              </a:rPr>
              <a:t>프로젝트</a:t>
            </a:r>
            <a:r>
              <a:rPr lang="en-US" sz="2000" b="false" i="false" u="none" strike="noStrike" spc="-100">
                <a:solidFill>
                  <a:srgbClr val="EAECFF"/>
                </a:solidFill>
                <a:latin typeface="NEXON Lv1 Gothic OTF Bold"/>
              </a:rPr>
              <a:t> </a:t>
            </a:r>
            <a:r>
              <a:rPr lang="ko-KR" sz="2000" b="false" i="false" u="none" strike="noStrike" spc="-100">
                <a:solidFill>
                  <a:srgbClr val="EAECFF"/>
                </a:solidFill>
                <a:ea typeface="NEXON Lv1 Gothic OTF Bold"/>
              </a:rPr>
              <a:t>명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2814300" y="4787900"/>
            <a:ext cx="3848100" cy="3556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ko-KR" sz="2000" b="false" i="false" u="none" strike="noStrike">
                <a:solidFill>
                  <a:srgbClr val="EAECFF"/>
                </a:solidFill>
                <a:ea typeface="NEXON Lv1 Gothic OTF Light"/>
              </a:rPr>
              <a:t>이어진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2814300" y="4343400"/>
            <a:ext cx="1943100" cy="3556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ko-KR" sz="2000" b="false" i="false" u="none" strike="noStrike" spc="-100">
                <a:solidFill>
                  <a:srgbClr val="EAECFF"/>
                </a:solidFill>
                <a:ea typeface="NEXON Lv1 Gothic OTF Bold"/>
              </a:rPr>
              <a:t>개발자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2814300" y="6350000"/>
            <a:ext cx="4572000" cy="3556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ko-KR" sz="2000" b="false" i="false" u="none" strike="noStrike">
                <a:solidFill>
                  <a:srgbClr val="EAECFF"/>
                </a:solidFill>
                <a:ea typeface="NEXON Lv1 Gothic OTF Light"/>
              </a:rPr>
              <a:t>운동을</a:t>
            </a:r>
            <a:r>
              <a:rPr lang="en-US" sz="2000" b="false" i="false" u="none" strike="noStrike">
                <a:solidFill>
                  <a:srgbClr val="EAECFF"/>
                </a:solidFill>
                <a:latin typeface="NEXON Lv1 Gothic OTF Light"/>
              </a:rPr>
              <a:t> </a:t>
            </a:r>
            <a:r>
              <a:rPr lang="ko-KR" sz="2000" b="false" i="false" u="none" strike="noStrike">
                <a:solidFill>
                  <a:srgbClr val="EAECFF"/>
                </a:solidFill>
                <a:ea typeface="NEXON Lv1 Gothic OTF Light"/>
              </a:rPr>
              <a:t>기록하며</a:t>
            </a:r>
            <a:r>
              <a:rPr lang="en-US" sz="2000" b="false" i="false" u="none" strike="noStrike">
                <a:solidFill>
                  <a:srgbClr val="EAECFF"/>
                </a:solidFill>
                <a:latin typeface="NEXON Lv1 Gothic OTF Light"/>
              </a:rPr>
              <a:t> </a:t>
            </a:r>
            <a:r>
              <a:rPr lang="ko-KR" sz="2000" b="false" i="false" u="none" strike="noStrike">
                <a:solidFill>
                  <a:srgbClr val="EAECFF"/>
                </a:solidFill>
                <a:ea typeface="NEXON Lv1 Gothic OTF Light"/>
              </a:rPr>
              <a:t>변화를</a:t>
            </a:r>
            <a:r>
              <a:rPr lang="en-US" sz="2000" b="false" i="false" u="none" strike="noStrike">
                <a:solidFill>
                  <a:srgbClr val="EAECFF"/>
                </a:solidFill>
                <a:latin typeface="NEXON Lv1 Gothic OTF Light"/>
              </a:rPr>
              <a:t> </a:t>
            </a:r>
            <a:r>
              <a:rPr lang="ko-KR" sz="2000" b="false" i="false" u="none" strike="noStrike">
                <a:solidFill>
                  <a:srgbClr val="EAECFF"/>
                </a:solidFill>
                <a:ea typeface="NEXON Lv1 Gothic OTF Light"/>
              </a:rPr>
              <a:t>직관적으로</a:t>
            </a:r>
            <a:r>
              <a:rPr lang="en-US" sz="2000" b="false" i="false" u="none" strike="noStrike">
                <a:solidFill>
                  <a:srgbClr val="EAECFF"/>
                </a:solidFill>
                <a:latin typeface="NEXON Lv1 Gothic OTF Light"/>
              </a:rPr>
              <a:t> </a:t>
            </a:r>
            <a:r>
              <a:rPr lang="ko-KR" sz="2000" b="false" i="false" u="none" strike="noStrike">
                <a:solidFill>
                  <a:srgbClr val="EAECFF"/>
                </a:solidFill>
                <a:ea typeface="NEXON Lv1 Gothic OTF Light"/>
              </a:rPr>
              <a:t>보자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2814300" y="5918200"/>
            <a:ext cx="1943100" cy="3556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ko-KR" sz="2000" b="false" i="false" u="none" strike="noStrike" spc="-100">
                <a:solidFill>
                  <a:srgbClr val="EAECFF"/>
                </a:solidFill>
                <a:ea typeface="NEXON Lv1 Gothic OTF Bold"/>
              </a:rPr>
              <a:t>프로젝트</a:t>
            </a:r>
            <a:r>
              <a:rPr lang="en-US" sz="2000" b="false" i="false" u="none" strike="noStrike" spc="-100">
                <a:solidFill>
                  <a:srgbClr val="EAECFF"/>
                </a:solidFill>
                <a:latin typeface="NEXON Lv1 Gothic OTF Bold"/>
              </a:rPr>
              <a:t> </a:t>
            </a:r>
            <a:r>
              <a:rPr lang="ko-KR" sz="2000" b="false" i="false" u="none" strike="noStrike" spc="-100">
                <a:solidFill>
                  <a:srgbClr val="EAECFF"/>
                </a:solidFill>
                <a:ea typeface="NEXON Lv1 Gothic OTF Bold"/>
              </a:rPr>
              <a:t>목적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2788900" y="8026400"/>
            <a:ext cx="4584700" cy="1498600"/>
          </a:xfrm>
          <a:prstGeom prst="rect">
            <a:avLst/>
          </a:prstGeom>
        </p:spPr>
        <p:txBody>
          <a:bodyPr anchor="t" rtlCol="false" lIns="0" tIns="0" rIns="0" bIns="0"/>
          <a:lstStyle/>
          <a:p>
            <a:pPr algn="l" lvl="0" indent="-342900" marL="342900">
              <a:lnSpc>
                <a:spcPct val="124499"/>
              </a:lnSpc>
              <a:buClr>
                <a:srgbClr val="EAECFF"/>
              </a:buClr>
              <a:buFont typeface="Arial"/>
              <a:buChar char="●"/>
            </a:pPr>
            <a:r>
              <a:rPr lang="en-US" sz="2000" b="false" i="false" u="none" strike="noStrike">
                <a:solidFill>
                  <a:srgbClr val="EAECFF"/>
                </a:solidFill>
                <a:latin typeface="NEXON Lv1 Gothic OTF Light"/>
              </a:rPr>
              <a:t>Flutter SDK </a:t>
            </a:r>
            <a:r>
              <a:rPr lang="ko-KR" sz="2000" b="false" i="false" u="none" strike="noStrike">
                <a:solidFill>
                  <a:srgbClr val="EAECFF"/>
                </a:solidFill>
                <a:ea typeface="NEXON Lv1 Gothic OTF Light"/>
              </a:rPr>
              <a:t>설치</a:t>
            </a:r>
          </a:p>
          <a:p>
            <a:pPr algn="l" lvl="0" indent="-342900" marL="342900">
              <a:lnSpc>
                <a:spcPct val="124499"/>
              </a:lnSpc>
              <a:buClr>
                <a:srgbClr val="EAECFF"/>
              </a:buClr>
              <a:buFont typeface="Arial"/>
              <a:buChar char="●"/>
            </a:pPr>
            <a:r>
              <a:rPr lang="en-US" sz="2000" b="false" i="false" u="none" strike="noStrike">
                <a:solidFill>
                  <a:srgbClr val="EAECFF"/>
                </a:solidFill>
                <a:latin typeface="NEXON Lv1 Gothic OTF Light"/>
              </a:rPr>
              <a:t>Android Studio </a:t>
            </a:r>
            <a:r>
              <a:rPr lang="ko-KR" sz="2000" b="false" i="false" u="none" strike="noStrike">
                <a:solidFill>
                  <a:srgbClr val="EAECFF"/>
                </a:solidFill>
                <a:ea typeface="NEXON Lv1 Gothic OTF Light"/>
              </a:rPr>
              <a:t>설치</a:t>
            </a:r>
          </a:p>
          <a:p>
            <a:pPr algn="l" lvl="0" indent="-342900" marL="342900">
              <a:lnSpc>
                <a:spcPct val="124499"/>
              </a:lnSpc>
              <a:buClr>
                <a:srgbClr val="EAECFF"/>
              </a:buClr>
              <a:buFont typeface="Arial"/>
              <a:buChar char="●"/>
            </a:pPr>
            <a:r>
              <a:rPr lang="en-US" sz="2000" b="false" i="false" u="none" strike="noStrike">
                <a:solidFill>
                  <a:srgbClr val="EAECFF"/>
                </a:solidFill>
                <a:latin typeface="NEXON Lv1 Gothic OTF Light"/>
              </a:rPr>
              <a:t>Android SDK &amp; </a:t>
            </a:r>
            <a:r>
              <a:rPr lang="ko-KR" sz="2000" b="false" i="false" u="none" strike="noStrike">
                <a:solidFill>
                  <a:srgbClr val="EAECFF"/>
                </a:solidFill>
                <a:ea typeface="NEXON Lv1 Gothic OTF Light"/>
              </a:rPr>
              <a:t>에뮬레이터</a:t>
            </a:r>
            <a:r>
              <a:rPr lang="en-US" sz="2000" b="false" i="false" u="none" strike="noStrike">
                <a:solidFill>
                  <a:srgbClr val="EAECFF"/>
                </a:solidFill>
                <a:latin typeface="NEXON Lv1 Gothic OTF Light"/>
              </a:rPr>
              <a:t> </a:t>
            </a:r>
            <a:r>
              <a:rPr lang="ko-KR" sz="2000" b="false" i="false" u="none" strike="noStrike">
                <a:solidFill>
                  <a:srgbClr val="EAECFF"/>
                </a:solidFill>
                <a:ea typeface="NEXON Lv1 Gothic OTF Light"/>
              </a:rPr>
              <a:t>설정</a:t>
            </a:r>
          </a:p>
          <a:p>
            <a:pPr algn="l" lvl="0">
              <a:lnSpc>
                <a:spcPct val="124499"/>
              </a:lnSpc>
            </a:pPr>
            <a:r>
              <a:rPr lang="en-US" sz="2000" b="false" i="false" u="none" strike="noStrike">
                <a:solidFill>
                  <a:srgbClr val="EAECFF"/>
                </a:solidFill>
                <a:latin typeface="NEXON Lv1 Gothic OTF Light"/>
              </a:rPr>
              <a:t/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2788900" y="7480300"/>
            <a:ext cx="1943100" cy="3556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en-US" sz="2000" b="false" i="false" u="none" strike="noStrike" spc="-100">
                <a:solidFill>
                  <a:srgbClr val="EAECFF"/>
                </a:solidFill>
                <a:latin typeface="NEXON Lv1 Gothic OTF Bold"/>
              </a:rPr>
              <a:t>Flutter </a:t>
            </a:r>
            <a:r>
              <a:rPr lang="ko-KR" sz="2000" b="false" i="false" u="none" strike="noStrike" spc="-100">
                <a:solidFill>
                  <a:srgbClr val="EAECFF"/>
                </a:solidFill>
                <a:ea typeface="NEXON Lv1 Gothic OTF Bold"/>
              </a:rPr>
              <a:t>세팅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B101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-101600" y="787400"/>
            <a:ext cx="12166600" cy="32639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-254000" y="-520700"/>
            <a:ext cx="12573000" cy="13843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17297400" y="203200"/>
            <a:ext cx="457200" cy="508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5">
            <a:alphaModFix amt="45000"/>
          </a:blip>
          <a:stretch>
            <a:fillRect/>
          </a:stretch>
        </p:blipFill>
        <p:spPr>
          <a:xfrm rot="10800000">
            <a:off x="12827000" y="2476500"/>
            <a:ext cx="4660900" cy="254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5">
            <a:alphaModFix amt="45000"/>
          </a:blip>
          <a:stretch>
            <a:fillRect/>
          </a:stretch>
        </p:blipFill>
        <p:spPr>
          <a:xfrm rot="10800000">
            <a:off x="12839700" y="4051300"/>
            <a:ext cx="4660900" cy="254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5">
            <a:alphaModFix amt="45000"/>
          </a:blip>
          <a:stretch>
            <a:fillRect/>
          </a:stretch>
        </p:blipFill>
        <p:spPr>
          <a:xfrm rot="10800000">
            <a:off x="12839700" y="5613400"/>
            <a:ext cx="4660900" cy="254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5">
            <a:alphaModFix amt="45000"/>
          </a:blip>
          <a:stretch>
            <a:fillRect/>
          </a:stretch>
        </p:blipFill>
        <p:spPr>
          <a:xfrm rot="10800000">
            <a:off x="12839700" y="7188200"/>
            <a:ext cx="4660900" cy="254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7708900" y="381000"/>
            <a:ext cx="5054600" cy="13843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673100" y="4051300"/>
            <a:ext cx="11569700" cy="49911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292100" y="3136900"/>
            <a:ext cx="2997200" cy="6172200"/>
          </a:xfrm>
          <a:prstGeom prst="rect">
            <a:avLst/>
          </a:prstGeom>
        </p:spPr>
      </p:pic>
      <p:sp>
        <p:nvSpPr>
          <p:cNvPr name="TextBox 12" id="12"/>
          <p:cNvSpPr txBox="true"/>
          <p:nvPr/>
        </p:nvSpPr>
        <p:spPr>
          <a:xfrm rot="0">
            <a:off x="749300" y="876300"/>
            <a:ext cx="6604000" cy="914400"/>
          </a:xfrm>
          <a:prstGeom prst="rect">
            <a:avLst/>
          </a:prstGeom>
        </p:spPr>
        <p:txBody>
          <a:bodyPr anchor="t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en-US" sz="5100" b="false" i="false" u="none" strike="noStrike">
                <a:solidFill>
                  <a:srgbClr val="EAECFF"/>
                </a:solidFill>
                <a:latin typeface="NEXON Lv1 Gothic OTF Bold"/>
              </a:rPr>
              <a:t>DB </a:t>
            </a:r>
            <a:r>
              <a:rPr lang="ko-KR" sz="5100" b="false" i="false" u="none" strike="noStrike">
                <a:solidFill>
                  <a:srgbClr val="EAECFF"/>
                </a:solidFill>
                <a:ea typeface="NEXON Lv1 Gothic OTF Bold"/>
              </a:rPr>
              <a:t>연결세팅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2814300" y="3213100"/>
            <a:ext cx="3581400" cy="3556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ko-KR" sz="2000" b="false" i="false" u="none" strike="noStrike">
                <a:solidFill>
                  <a:srgbClr val="EAECFF"/>
                </a:solidFill>
                <a:ea typeface="NEXON Lv1 Gothic OTF Light"/>
              </a:rPr>
              <a:t>마음가</a:t>
            </a:r>
            <a:r>
              <a:rPr lang="en-US" sz="2000" b="false" i="false" u="none" strike="noStrike">
                <a:solidFill>
                  <a:srgbClr val="EAECFF"/>
                </a:solidFill>
                <a:latin typeface="NEXON Lv1 Gothic OTF Light"/>
              </a:rPr>
              <a:t>GYM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2814300" y="2768600"/>
            <a:ext cx="1943100" cy="3556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ko-KR" sz="2000" b="false" i="false" u="none" strike="noStrike" spc="-100">
                <a:solidFill>
                  <a:srgbClr val="EAECFF"/>
                </a:solidFill>
                <a:ea typeface="NEXON Lv1 Gothic OTF Bold"/>
              </a:rPr>
              <a:t>프로젝트</a:t>
            </a:r>
            <a:r>
              <a:rPr lang="en-US" sz="2000" b="false" i="false" u="none" strike="noStrike" spc="-100">
                <a:solidFill>
                  <a:srgbClr val="EAECFF"/>
                </a:solidFill>
                <a:latin typeface="NEXON Lv1 Gothic OTF Bold"/>
              </a:rPr>
              <a:t> </a:t>
            </a:r>
            <a:r>
              <a:rPr lang="ko-KR" sz="2000" b="false" i="false" u="none" strike="noStrike" spc="-100">
                <a:solidFill>
                  <a:srgbClr val="EAECFF"/>
                </a:solidFill>
                <a:ea typeface="NEXON Lv1 Gothic OTF Bold"/>
              </a:rPr>
              <a:t>명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2814300" y="4787900"/>
            <a:ext cx="3848100" cy="3556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ko-KR" sz="2000" b="false" i="false" u="none" strike="noStrike">
                <a:solidFill>
                  <a:srgbClr val="EAECFF"/>
                </a:solidFill>
                <a:ea typeface="NEXON Lv1 Gothic OTF Light"/>
              </a:rPr>
              <a:t>이어진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2814300" y="4343400"/>
            <a:ext cx="1943100" cy="3556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ko-KR" sz="2000" b="false" i="false" u="none" strike="noStrike" spc="-100">
                <a:solidFill>
                  <a:srgbClr val="EAECFF"/>
                </a:solidFill>
                <a:ea typeface="NEXON Lv1 Gothic OTF Bold"/>
              </a:rPr>
              <a:t>개발자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2814300" y="6350000"/>
            <a:ext cx="4572000" cy="3556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en-US" sz="2000" b="false" i="false" u="none" strike="noStrike">
                <a:solidFill>
                  <a:srgbClr val="EAECFF"/>
                </a:solidFill>
                <a:latin typeface="NEXON Lv1 Gothic OTF Light"/>
              </a:rPr>
              <a:t>Firebase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2814300" y="5918200"/>
            <a:ext cx="1943100" cy="3556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ko-KR" sz="2000" b="false" i="false" u="none" strike="noStrike" spc="-100">
                <a:solidFill>
                  <a:srgbClr val="EAECFF"/>
                </a:solidFill>
                <a:ea typeface="NEXON Lv1 Gothic OTF Bold"/>
              </a:rPr>
              <a:t>사용한</a:t>
            </a:r>
            <a:r>
              <a:rPr lang="en-US" sz="2000" b="false" i="false" u="none" strike="noStrike" spc="-100">
                <a:solidFill>
                  <a:srgbClr val="EAECFF"/>
                </a:solidFill>
                <a:latin typeface="NEXON Lv1 Gothic OTF Bold"/>
              </a:rPr>
              <a:t> DB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2788900" y="8026400"/>
            <a:ext cx="4584700" cy="1498600"/>
          </a:xfrm>
          <a:prstGeom prst="rect">
            <a:avLst/>
          </a:prstGeom>
        </p:spPr>
        <p:txBody>
          <a:bodyPr anchor="t" rtlCol="false" lIns="0" tIns="0" rIns="0" bIns="0"/>
          <a:lstStyle/>
          <a:p>
            <a:pPr algn="l" lvl="0" indent="-342900" marL="342900">
              <a:lnSpc>
                <a:spcPct val="124499"/>
              </a:lnSpc>
              <a:buClr>
                <a:srgbClr val="EAECFF"/>
              </a:buClr>
              <a:buFont typeface="Arial"/>
              <a:buChar char="●"/>
            </a:pPr>
            <a:r>
              <a:rPr lang="en-US" sz="2000" b="false" i="false" u="none" strike="noStrike">
                <a:solidFill>
                  <a:srgbClr val="EAECFF"/>
                </a:solidFill>
                <a:latin typeface="NEXON Lv1 Gothic OTF Light"/>
              </a:rPr>
              <a:t>Firebase </a:t>
            </a:r>
            <a:r>
              <a:rPr lang="ko-KR" sz="2000" b="false" i="false" u="none" strike="noStrike">
                <a:solidFill>
                  <a:srgbClr val="EAECFF"/>
                </a:solidFill>
                <a:ea typeface="NEXON Lv1 Gothic OTF Light"/>
              </a:rPr>
              <a:t>계정생성</a:t>
            </a:r>
          </a:p>
          <a:p>
            <a:pPr algn="l" lvl="0" indent="-342900" marL="342900">
              <a:lnSpc>
                <a:spcPct val="124499"/>
              </a:lnSpc>
              <a:buClr>
                <a:srgbClr val="EAECFF"/>
              </a:buClr>
              <a:buFont typeface="Arial"/>
              <a:buChar char="●"/>
            </a:pPr>
            <a:r>
              <a:rPr lang="en-US" sz="2000" b="false" i="false" u="none" strike="noStrike">
                <a:solidFill>
                  <a:srgbClr val="EAECFF"/>
                </a:solidFill>
                <a:latin typeface="NEXON Lv1 Gothic OTF Light"/>
              </a:rPr>
              <a:t>Firebase </a:t>
            </a:r>
            <a:r>
              <a:rPr lang="ko-KR" sz="2000" b="false" i="false" u="none" strike="noStrike">
                <a:solidFill>
                  <a:srgbClr val="EAECFF"/>
                </a:solidFill>
                <a:ea typeface="NEXON Lv1 Gothic OTF Light"/>
              </a:rPr>
              <a:t>프로젝트</a:t>
            </a:r>
            <a:r>
              <a:rPr lang="en-US" sz="2000" b="false" i="false" u="none" strike="noStrike">
                <a:solidFill>
                  <a:srgbClr val="EAECFF"/>
                </a:solidFill>
                <a:latin typeface="NEXON Lv1 Gothic OTF Light"/>
              </a:rPr>
              <a:t> </a:t>
            </a:r>
            <a:r>
              <a:rPr lang="ko-KR" sz="2000" b="false" i="false" u="none" strike="noStrike">
                <a:solidFill>
                  <a:srgbClr val="EAECFF"/>
                </a:solidFill>
                <a:ea typeface="NEXON Lv1 Gothic OTF Light"/>
              </a:rPr>
              <a:t>생성</a:t>
            </a:r>
          </a:p>
          <a:p>
            <a:pPr algn="l" lvl="0" indent="-342900" marL="342900">
              <a:lnSpc>
                <a:spcPct val="124499"/>
              </a:lnSpc>
              <a:buClr>
                <a:srgbClr val="EAECFF"/>
              </a:buClr>
              <a:buFont typeface="Arial"/>
              <a:buChar char="●"/>
            </a:pPr>
            <a:r>
              <a:rPr lang="en-US" sz="2000" b="false" i="false" u="none" strike="noStrike">
                <a:solidFill>
                  <a:srgbClr val="EAECFF"/>
                </a:solidFill>
                <a:latin typeface="NEXON Lv1 Gothic OTF Light"/>
              </a:rPr>
              <a:t>Flutter </a:t>
            </a:r>
            <a:r>
              <a:rPr lang="ko-KR" sz="2000" b="false" i="false" u="none" strike="noStrike">
                <a:solidFill>
                  <a:srgbClr val="EAECFF"/>
                </a:solidFill>
                <a:ea typeface="NEXON Lv1 Gothic OTF Light"/>
              </a:rPr>
              <a:t>프로젝트에</a:t>
            </a:r>
            <a:r>
              <a:rPr lang="en-US" sz="2000" b="false" i="false" u="none" strike="noStrike">
                <a:solidFill>
                  <a:srgbClr val="EAECFF"/>
                </a:solidFill>
                <a:latin typeface="NEXON Lv1 Gothic OTF Light"/>
              </a:rPr>
              <a:t> Firebase </a:t>
            </a:r>
            <a:r>
              <a:rPr lang="ko-KR" sz="2000" b="false" i="false" u="none" strike="noStrike">
                <a:solidFill>
                  <a:srgbClr val="EAECFF"/>
                </a:solidFill>
                <a:ea typeface="NEXON Lv1 Gothic OTF Light"/>
              </a:rPr>
              <a:t>설정</a:t>
            </a:r>
          </a:p>
          <a:p>
            <a:pPr algn="l" lvl="0">
              <a:lnSpc>
                <a:spcPct val="124499"/>
              </a:lnSpc>
            </a:pPr>
            <a:r>
              <a:rPr lang="en-US" sz="2000" b="false" i="false" u="none" strike="noStrike">
                <a:solidFill>
                  <a:srgbClr val="EAECFF"/>
                </a:solidFill>
                <a:latin typeface="NEXON Lv1 Gothic OTF Light"/>
              </a:rPr>
              <a:t/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2788900" y="7454900"/>
            <a:ext cx="1346200" cy="3556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en-US" sz="2000" b="false" i="false" u="none" strike="noStrike" spc="-100">
                <a:solidFill>
                  <a:srgbClr val="EAECFF"/>
                </a:solidFill>
                <a:latin typeface="NEXON Lv1 Gothic OTF Bold"/>
              </a:rPr>
              <a:t>DB </a:t>
            </a:r>
            <a:r>
              <a:rPr lang="ko-KR" sz="2000" b="false" i="false" u="none" strike="noStrike" spc="-100">
                <a:solidFill>
                  <a:srgbClr val="EAECFF"/>
                </a:solidFill>
                <a:ea typeface="NEXON Lv1 Gothic OTF Bold"/>
              </a:rPr>
              <a:t>세팅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B101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-101600" y="787400"/>
            <a:ext cx="12166600" cy="32639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-254000" y="-520700"/>
            <a:ext cx="12573000" cy="13843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17297400" y="203200"/>
            <a:ext cx="457200" cy="508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5">
            <a:alphaModFix amt="45000"/>
          </a:blip>
          <a:stretch>
            <a:fillRect/>
          </a:stretch>
        </p:blipFill>
        <p:spPr>
          <a:xfrm rot="10800000">
            <a:off x="12827000" y="2476500"/>
            <a:ext cx="4660900" cy="254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5">
            <a:alphaModFix amt="45000"/>
          </a:blip>
          <a:stretch>
            <a:fillRect/>
          </a:stretch>
        </p:blipFill>
        <p:spPr>
          <a:xfrm rot="10800000">
            <a:off x="12839700" y="4051300"/>
            <a:ext cx="4660900" cy="254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5">
            <a:alphaModFix amt="45000"/>
          </a:blip>
          <a:stretch>
            <a:fillRect/>
          </a:stretch>
        </p:blipFill>
        <p:spPr>
          <a:xfrm rot="10800000">
            <a:off x="12839700" y="5613400"/>
            <a:ext cx="4660900" cy="254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5">
            <a:alphaModFix amt="45000"/>
          </a:blip>
          <a:stretch>
            <a:fillRect/>
          </a:stretch>
        </p:blipFill>
        <p:spPr>
          <a:xfrm rot="10800000">
            <a:off x="12839700" y="7188200"/>
            <a:ext cx="4660900" cy="254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041400" y="1892300"/>
            <a:ext cx="9029700" cy="8051800"/>
          </a:xfrm>
          <a:prstGeom prst="rect">
            <a:avLst/>
          </a:prstGeom>
        </p:spPr>
      </p:pic>
      <p:sp>
        <p:nvSpPr>
          <p:cNvPr name="TextBox 10" id="10"/>
          <p:cNvSpPr txBox="true"/>
          <p:nvPr/>
        </p:nvSpPr>
        <p:spPr>
          <a:xfrm rot="0">
            <a:off x="749300" y="876300"/>
            <a:ext cx="6604000" cy="914400"/>
          </a:xfrm>
          <a:prstGeom prst="rect">
            <a:avLst/>
          </a:prstGeom>
        </p:spPr>
        <p:txBody>
          <a:bodyPr anchor="t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en-US" sz="5100" b="false" i="false" u="none" strike="noStrike">
                <a:solidFill>
                  <a:srgbClr val="EAECFF"/>
                </a:solidFill>
                <a:latin typeface="NEXON Lv1 Gothic OTF Bold"/>
              </a:rPr>
              <a:t>DB </a:t>
            </a:r>
            <a:r>
              <a:rPr lang="ko-KR" sz="5100" b="false" i="false" u="none" strike="noStrike">
                <a:solidFill>
                  <a:srgbClr val="EAECFF"/>
                </a:solidFill>
                <a:ea typeface="NEXON Lv1 Gothic OTF Bold"/>
              </a:rPr>
              <a:t>설계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2814300" y="3213100"/>
            <a:ext cx="3581400" cy="3556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ko-KR" sz="2000" b="false" i="false" u="none" strike="noStrike">
                <a:solidFill>
                  <a:srgbClr val="EAECFF"/>
                </a:solidFill>
                <a:ea typeface="NEXON Lv1 Gothic OTF Light"/>
              </a:rPr>
              <a:t>마음가</a:t>
            </a:r>
            <a:r>
              <a:rPr lang="en-US" sz="2000" b="false" i="false" u="none" strike="noStrike">
                <a:solidFill>
                  <a:srgbClr val="EAECFF"/>
                </a:solidFill>
                <a:latin typeface="NEXON Lv1 Gothic OTF Light"/>
              </a:rPr>
              <a:t>GYM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2814300" y="2768600"/>
            <a:ext cx="1943100" cy="3556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ko-KR" sz="2000" b="false" i="false" u="none" strike="noStrike" spc="-100">
                <a:solidFill>
                  <a:srgbClr val="EAECFF"/>
                </a:solidFill>
                <a:ea typeface="NEXON Lv1 Gothic OTF Bold"/>
              </a:rPr>
              <a:t>프로젝트</a:t>
            </a:r>
            <a:r>
              <a:rPr lang="en-US" sz="2000" b="false" i="false" u="none" strike="noStrike" spc="-100">
                <a:solidFill>
                  <a:srgbClr val="EAECFF"/>
                </a:solidFill>
                <a:latin typeface="NEXON Lv1 Gothic OTF Bold"/>
              </a:rPr>
              <a:t> </a:t>
            </a:r>
            <a:r>
              <a:rPr lang="ko-KR" sz="2000" b="false" i="false" u="none" strike="noStrike" spc="-100">
                <a:solidFill>
                  <a:srgbClr val="EAECFF"/>
                </a:solidFill>
                <a:ea typeface="NEXON Lv1 Gothic OTF Bold"/>
              </a:rPr>
              <a:t>명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2814300" y="4787900"/>
            <a:ext cx="3848100" cy="3556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ko-KR" sz="2000" b="false" i="false" u="none" strike="noStrike">
                <a:solidFill>
                  <a:srgbClr val="EAECFF"/>
                </a:solidFill>
                <a:ea typeface="NEXON Lv1 Gothic OTF Light"/>
              </a:rPr>
              <a:t>이어진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2814300" y="4343400"/>
            <a:ext cx="1943100" cy="3556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ko-KR" sz="2000" b="false" i="false" u="none" strike="noStrike" spc="-100">
                <a:solidFill>
                  <a:srgbClr val="EAECFF"/>
                </a:solidFill>
                <a:ea typeface="NEXON Lv1 Gothic OTF Bold"/>
              </a:rPr>
              <a:t>개발자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2814300" y="6350000"/>
            <a:ext cx="4572000" cy="3556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ko-KR" sz="2000" b="false" i="false" u="none" strike="noStrike">
                <a:solidFill>
                  <a:srgbClr val="EAECFF"/>
                </a:solidFill>
                <a:ea typeface="NEXON Lv1 Gothic OTF Light"/>
              </a:rPr>
              <a:t>운동을</a:t>
            </a:r>
            <a:r>
              <a:rPr lang="en-US" sz="2000" b="false" i="false" u="none" strike="noStrike">
                <a:solidFill>
                  <a:srgbClr val="EAECFF"/>
                </a:solidFill>
                <a:latin typeface="NEXON Lv1 Gothic OTF Light"/>
              </a:rPr>
              <a:t> </a:t>
            </a:r>
            <a:r>
              <a:rPr lang="ko-KR" sz="2000" b="false" i="false" u="none" strike="noStrike">
                <a:solidFill>
                  <a:srgbClr val="EAECFF"/>
                </a:solidFill>
                <a:ea typeface="NEXON Lv1 Gothic OTF Light"/>
              </a:rPr>
              <a:t>기록하며</a:t>
            </a:r>
            <a:r>
              <a:rPr lang="en-US" sz="2000" b="false" i="false" u="none" strike="noStrike">
                <a:solidFill>
                  <a:srgbClr val="EAECFF"/>
                </a:solidFill>
                <a:latin typeface="NEXON Lv1 Gothic OTF Light"/>
              </a:rPr>
              <a:t> </a:t>
            </a:r>
            <a:r>
              <a:rPr lang="ko-KR" sz="2000" b="false" i="false" u="none" strike="noStrike">
                <a:solidFill>
                  <a:srgbClr val="EAECFF"/>
                </a:solidFill>
                <a:ea typeface="NEXON Lv1 Gothic OTF Light"/>
              </a:rPr>
              <a:t>변화를</a:t>
            </a:r>
            <a:r>
              <a:rPr lang="en-US" sz="2000" b="false" i="false" u="none" strike="noStrike">
                <a:solidFill>
                  <a:srgbClr val="EAECFF"/>
                </a:solidFill>
                <a:latin typeface="NEXON Lv1 Gothic OTF Light"/>
              </a:rPr>
              <a:t> </a:t>
            </a:r>
            <a:r>
              <a:rPr lang="ko-KR" sz="2000" b="false" i="false" u="none" strike="noStrike">
                <a:solidFill>
                  <a:srgbClr val="EAECFF"/>
                </a:solidFill>
                <a:ea typeface="NEXON Lv1 Gothic OTF Light"/>
              </a:rPr>
              <a:t>직관적으로</a:t>
            </a:r>
            <a:r>
              <a:rPr lang="en-US" sz="2000" b="false" i="false" u="none" strike="noStrike">
                <a:solidFill>
                  <a:srgbClr val="EAECFF"/>
                </a:solidFill>
                <a:latin typeface="NEXON Lv1 Gothic OTF Light"/>
              </a:rPr>
              <a:t> </a:t>
            </a:r>
            <a:r>
              <a:rPr lang="ko-KR" sz="2000" b="false" i="false" u="none" strike="noStrike">
                <a:solidFill>
                  <a:srgbClr val="EAECFF"/>
                </a:solidFill>
                <a:ea typeface="NEXON Lv1 Gothic OTF Light"/>
              </a:rPr>
              <a:t>보자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2814300" y="5918200"/>
            <a:ext cx="1943100" cy="3556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ko-KR" sz="2000" b="false" i="false" u="none" strike="noStrike" spc="-100">
                <a:solidFill>
                  <a:srgbClr val="EAECFF"/>
                </a:solidFill>
                <a:ea typeface="NEXON Lv1 Gothic OTF Bold"/>
              </a:rPr>
              <a:t>프로젝트</a:t>
            </a:r>
            <a:r>
              <a:rPr lang="en-US" sz="2000" b="false" i="false" u="none" strike="noStrike" spc="-100">
                <a:solidFill>
                  <a:srgbClr val="EAECFF"/>
                </a:solidFill>
                <a:latin typeface="NEXON Lv1 Gothic OTF Bold"/>
              </a:rPr>
              <a:t> </a:t>
            </a:r>
            <a:r>
              <a:rPr lang="ko-KR" sz="2000" b="false" i="false" u="none" strike="noStrike" spc="-100">
                <a:solidFill>
                  <a:srgbClr val="EAECFF"/>
                </a:solidFill>
                <a:ea typeface="NEXON Lv1 Gothic OTF Bold"/>
              </a:rPr>
              <a:t>목적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2788900" y="8026400"/>
            <a:ext cx="4584700" cy="1879600"/>
          </a:xfrm>
          <a:prstGeom prst="rect">
            <a:avLst/>
          </a:prstGeom>
        </p:spPr>
        <p:txBody>
          <a:bodyPr anchor="t" rtlCol="false" lIns="0" tIns="0" rIns="0" bIns="0"/>
          <a:lstStyle/>
          <a:p>
            <a:pPr algn="l" lvl="0" indent="-342900" marL="342900">
              <a:lnSpc>
                <a:spcPct val="124499"/>
              </a:lnSpc>
              <a:buClr>
                <a:srgbClr val="EAECFF"/>
              </a:buClr>
              <a:buFont typeface="Arial"/>
              <a:buChar char="●"/>
            </a:pPr>
            <a:r>
              <a:rPr lang="ko-KR" sz="2000" b="false" i="false" u="none" strike="noStrike">
                <a:solidFill>
                  <a:srgbClr val="EAECFF"/>
                </a:solidFill>
                <a:ea typeface="NEXON Lv1 Gothic OTF Light"/>
              </a:rPr>
              <a:t>컬렉션</a:t>
            </a:r>
            <a:r>
              <a:rPr lang="en-US" sz="2000" b="false" i="false" u="none" strike="noStrike">
                <a:solidFill>
                  <a:srgbClr val="EAECFF"/>
                </a:solidFill>
                <a:latin typeface="NEXON Lv1 Gothic OTF Light"/>
              </a:rPr>
              <a:t> </a:t>
            </a:r>
            <a:r>
              <a:rPr lang="ko-KR" sz="2000" b="false" i="false" u="none" strike="noStrike">
                <a:solidFill>
                  <a:srgbClr val="EAECFF"/>
                </a:solidFill>
                <a:ea typeface="NEXON Lv1 Gothic OTF Light"/>
              </a:rPr>
              <a:t>시작으로</a:t>
            </a:r>
            <a:r>
              <a:rPr lang="en-US" sz="2000" b="false" i="false" u="none" strike="noStrike">
                <a:solidFill>
                  <a:srgbClr val="EAECFF"/>
                </a:solidFill>
                <a:latin typeface="NEXON Lv1 Gothic OTF Light"/>
              </a:rPr>
              <a:t> </a:t>
            </a:r>
            <a:r>
              <a:rPr lang="ko-KR" sz="2000" b="false" i="false" u="none" strike="noStrike">
                <a:solidFill>
                  <a:srgbClr val="EAECFF"/>
                </a:solidFill>
                <a:ea typeface="NEXON Lv1 Gothic OTF Light"/>
              </a:rPr>
              <a:t>컬렉션</a:t>
            </a:r>
            <a:r>
              <a:rPr lang="en-US" sz="2000" b="false" i="false" u="none" strike="noStrike">
                <a:solidFill>
                  <a:srgbClr val="EAECFF"/>
                </a:solidFill>
                <a:latin typeface="NEXON Lv1 Gothic OTF Light"/>
              </a:rPr>
              <a:t> </a:t>
            </a:r>
            <a:r>
              <a:rPr lang="ko-KR" sz="2000" b="false" i="false" u="none" strike="noStrike">
                <a:solidFill>
                  <a:srgbClr val="EAECFF"/>
                </a:solidFill>
                <a:ea typeface="NEXON Lv1 Gothic OTF Light"/>
              </a:rPr>
              <a:t>제작</a:t>
            </a:r>
          </a:p>
          <a:p>
            <a:pPr algn="l" lvl="0" indent="-342900" marL="342900">
              <a:lnSpc>
                <a:spcPct val="124499"/>
              </a:lnSpc>
              <a:buClr>
                <a:srgbClr val="EAECFF"/>
              </a:buClr>
              <a:buFont typeface="Arial"/>
              <a:buChar char="●"/>
            </a:pPr>
            <a:r>
              <a:rPr lang="ko-KR" sz="2000" b="false" i="false" u="none" strike="noStrike">
                <a:solidFill>
                  <a:srgbClr val="EAECFF"/>
                </a:solidFill>
                <a:ea typeface="NEXON Lv1 Gothic OTF Light"/>
              </a:rPr>
              <a:t>컬렉션</a:t>
            </a:r>
            <a:r>
              <a:rPr lang="en-US" sz="2000" b="false" i="false" u="none" strike="noStrike">
                <a:solidFill>
                  <a:srgbClr val="EAECFF"/>
                </a:solidFill>
                <a:latin typeface="NEXON Lv1 Gothic OTF Light"/>
              </a:rPr>
              <a:t> </a:t>
            </a:r>
            <a:r>
              <a:rPr lang="ko-KR" sz="2000" b="false" i="false" u="none" strike="noStrike">
                <a:solidFill>
                  <a:srgbClr val="EAECFF"/>
                </a:solidFill>
                <a:ea typeface="NEXON Lv1 Gothic OTF Light"/>
              </a:rPr>
              <a:t>밑으로</a:t>
            </a:r>
            <a:r>
              <a:rPr lang="en-US" sz="2000" b="false" i="false" u="none" strike="noStrike">
                <a:solidFill>
                  <a:srgbClr val="EAECFF"/>
                </a:solidFill>
                <a:latin typeface="NEXON Lv1 Gothic OTF Light"/>
              </a:rPr>
              <a:t> </a:t>
            </a:r>
            <a:r>
              <a:rPr lang="ko-KR" sz="2000" b="false" i="false" u="none" strike="noStrike">
                <a:solidFill>
                  <a:srgbClr val="EAECFF"/>
                </a:solidFill>
                <a:ea typeface="NEXON Lv1 Gothic OTF Light"/>
              </a:rPr>
              <a:t>문서</a:t>
            </a:r>
            <a:r>
              <a:rPr lang="en-US" sz="2000" b="false" i="false" u="none" strike="noStrike">
                <a:solidFill>
                  <a:srgbClr val="EAECFF"/>
                </a:solidFill>
                <a:latin typeface="NEXON Lv1 Gothic OTF Light"/>
              </a:rPr>
              <a:t> </a:t>
            </a:r>
            <a:r>
              <a:rPr lang="ko-KR" sz="2000" b="false" i="false" u="none" strike="noStrike">
                <a:solidFill>
                  <a:srgbClr val="EAECFF"/>
                </a:solidFill>
                <a:ea typeface="NEXON Lv1 Gothic OTF Light"/>
              </a:rPr>
              <a:t>추가</a:t>
            </a:r>
            <a:r>
              <a:rPr lang="en-US" sz="2000" b="false" i="false" u="none" strike="noStrike">
                <a:solidFill>
                  <a:srgbClr val="EAECFF"/>
                </a:solidFill>
                <a:latin typeface="NEXON Lv1 Gothic OTF Light"/>
              </a:rPr>
              <a:t> </a:t>
            </a:r>
            <a:r>
              <a:rPr lang="ko-KR" sz="2000" b="false" i="false" u="none" strike="noStrike">
                <a:solidFill>
                  <a:srgbClr val="EAECFF"/>
                </a:solidFill>
                <a:ea typeface="NEXON Lv1 Gothic OTF Light"/>
              </a:rPr>
              <a:t>후</a:t>
            </a:r>
          </a:p>
          <a:p>
            <a:pPr algn="l" lvl="0" indent="-342900" marL="342900">
              <a:lnSpc>
                <a:spcPct val="124499"/>
              </a:lnSpc>
              <a:buClr>
                <a:srgbClr val="EAECFF"/>
              </a:buClr>
              <a:buFont typeface="Arial"/>
              <a:buChar char="●"/>
            </a:pPr>
            <a:r>
              <a:rPr lang="ko-KR" sz="2000" b="false" i="false" u="none" strike="noStrike">
                <a:solidFill>
                  <a:srgbClr val="EAECFF"/>
                </a:solidFill>
                <a:ea typeface="NEXON Lv1 Gothic OTF Light"/>
              </a:rPr>
              <a:t>문서</a:t>
            </a:r>
            <a:r>
              <a:rPr lang="en-US" sz="2000" b="false" i="false" u="none" strike="noStrike">
                <a:solidFill>
                  <a:srgbClr val="EAECFF"/>
                </a:solidFill>
                <a:latin typeface="NEXON Lv1 Gothic OTF Light"/>
              </a:rPr>
              <a:t> </a:t>
            </a:r>
            <a:r>
              <a:rPr lang="ko-KR" sz="2000" b="false" i="false" u="none" strike="noStrike">
                <a:solidFill>
                  <a:srgbClr val="EAECFF"/>
                </a:solidFill>
                <a:ea typeface="NEXON Lv1 Gothic OTF Light"/>
              </a:rPr>
              <a:t>밑으로</a:t>
            </a:r>
            <a:r>
              <a:rPr lang="en-US" sz="2000" b="false" i="false" u="none" strike="noStrike">
                <a:solidFill>
                  <a:srgbClr val="EAECFF"/>
                </a:solidFill>
                <a:latin typeface="NEXON Lv1 Gothic OTF Light"/>
              </a:rPr>
              <a:t> </a:t>
            </a:r>
            <a:r>
              <a:rPr lang="ko-KR" sz="2000" b="false" i="false" u="none" strike="noStrike">
                <a:solidFill>
                  <a:srgbClr val="EAECFF"/>
                </a:solidFill>
                <a:ea typeface="NEXON Lv1 Gothic OTF Light"/>
              </a:rPr>
              <a:t>필드를</a:t>
            </a:r>
            <a:r>
              <a:rPr lang="en-US" sz="2000" b="false" i="false" u="none" strike="noStrike">
                <a:solidFill>
                  <a:srgbClr val="EAECFF"/>
                </a:solidFill>
                <a:latin typeface="NEXON Lv1 Gothic OTF Light"/>
              </a:rPr>
              <a:t> </a:t>
            </a:r>
            <a:r>
              <a:rPr lang="ko-KR" sz="2000" b="false" i="false" u="none" strike="noStrike">
                <a:solidFill>
                  <a:srgbClr val="EAECFF"/>
                </a:solidFill>
                <a:ea typeface="NEXON Lv1 Gothic OTF Light"/>
              </a:rPr>
              <a:t>추가하여</a:t>
            </a:r>
            <a:r>
              <a:rPr lang="en-US" sz="2000" b="false" i="false" u="none" strike="noStrike">
                <a:solidFill>
                  <a:srgbClr val="EAECFF"/>
                </a:solidFill>
                <a:latin typeface="NEXON Lv1 Gothic OTF Light"/>
              </a:rPr>
              <a:t> </a:t>
            </a:r>
          </a:p>
          <a:p>
            <a:pPr algn="l" lvl="0">
              <a:lnSpc>
                <a:spcPct val="124499"/>
              </a:lnSpc>
            </a:pPr>
            <a:r>
              <a:rPr lang="en-US" sz="2000" b="false" i="false" u="none" strike="noStrike">
                <a:solidFill>
                  <a:srgbClr val="EAECFF"/>
                </a:solidFill>
                <a:latin typeface="NEXON Lv1 Gothic OTF Light"/>
              </a:rPr>
              <a:t> DB</a:t>
            </a:r>
            <a:r>
              <a:rPr lang="ko-KR" sz="2000" b="false" i="false" u="none" strike="noStrike">
                <a:solidFill>
                  <a:srgbClr val="EAECFF"/>
                </a:solidFill>
                <a:ea typeface="NEXON Lv1 Gothic OTF Light"/>
              </a:rPr>
              <a:t>하나씩</a:t>
            </a:r>
            <a:r>
              <a:rPr lang="en-US" sz="2000" b="false" i="false" u="none" strike="noStrike">
                <a:solidFill>
                  <a:srgbClr val="EAECFF"/>
                </a:solidFill>
                <a:latin typeface="NEXON Lv1 Gothic OTF Light"/>
              </a:rPr>
              <a:t> </a:t>
            </a:r>
            <a:r>
              <a:rPr lang="ko-KR" sz="2000" b="false" i="false" u="none" strike="noStrike">
                <a:solidFill>
                  <a:srgbClr val="EAECFF"/>
                </a:solidFill>
                <a:ea typeface="NEXON Lv1 Gothic OTF Light"/>
              </a:rPr>
              <a:t>제작</a:t>
            </a:r>
            <a:r>
              <a:rPr lang="en-US" sz="2000" b="false" i="false" u="none" strike="noStrike">
                <a:solidFill>
                  <a:srgbClr val="EAECFF"/>
                </a:solidFill>
                <a:latin typeface="NEXON Lv1 Gothic OTF Light"/>
              </a:rPr>
              <a:t> </a:t>
            </a:r>
            <a:r>
              <a:rPr lang="ko-KR" sz="2000" b="false" i="false" u="none" strike="noStrike">
                <a:solidFill>
                  <a:srgbClr val="EAECFF"/>
                </a:solidFill>
                <a:ea typeface="NEXON Lv1 Gothic OTF Light"/>
              </a:rPr>
              <a:t>중</a:t>
            </a:r>
          </a:p>
          <a:p>
            <a:pPr algn="l" lvl="0">
              <a:lnSpc>
                <a:spcPct val="124499"/>
              </a:lnSpc>
            </a:pPr>
            <a:r>
              <a:rPr lang="en-US" sz="2000" b="false" i="false" u="none" strike="noStrike">
                <a:solidFill>
                  <a:srgbClr val="EAECFF"/>
                </a:solidFill>
                <a:latin typeface="NEXON Lv1 Gothic OTF Light"/>
              </a:rPr>
              <a:t/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2788900" y="7480300"/>
            <a:ext cx="1943100" cy="3556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en-US" sz="2000" b="false" i="false" u="none" strike="noStrike" spc="-100">
                <a:solidFill>
                  <a:srgbClr val="EAECFF"/>
                </a:solidFill>
                <a:latin typeface="NEXON Lv1 Gothic OTF Bold"/>
              </a:rPr>
              <a:t>DB </a:t>
            </a:r>
            <a:r>
              <a:rPr lang="ko-KR" sz="2000" b="false" i="false" u="none" strike="noStrike" spc="-100">
                <a:solidFill>
                  <a:srgbClr val="EAECFF"/>
                </a:solidFill>
                <a:ea typeface="NEXON Lv1 Gothic OTF Bold"/>
              </a:rPr>
              <a:t>설계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cp:revision>1</cp:revision>
</cp:coreProperties>
</file>