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NEXON Lv1 Gothic OTF"/>
      <p:regular r:id="rId11"/>
    </p:embeddedFont>
    <p:embeddedFont>
      <p:font typeface="NEXON Lv1 Gothic OTF Bold"/>
      <p:bold r:id="rId12"/>
    </p:embeddedFont>
    <p:embeddedFont>
      <p:font typeface="Happiness Sans Regular"/>
      <p:regular r:id="rId13"/>
    </p:embeddedFont>
    <p:embeddedFont>
      <p:font typeface="Kodchasan SemiBold"/>
      <p:bold r:id="rId14"/>
    </p:embeddedFont>
    <p:embeddedFont>
      <p:font typeface="NEXON Lv1 Gothic OTF Light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.fntdata" Type="http://schemas.openxmlformats.org/officeDocument/2006/relationships/font"/><Relationship Id="rId12" Target="fonts/font2.fntdata" Type="http://schemas.openxmlformats.org/officeDocument/2006/relationships/font"/><Relationship Id="rId13" Target="fonts/font3.fntdata" Type="http://schemas.openxmlformats.org/officeDocument/2006/relationships/font"/><Relationship Id="rId14" Target="fonts/font4.fntdata" Type="http://schemas.openxmlformats.org/officeDocument/2006/relationships/font"/><Relationship Id="rId15" Target="fonts/font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2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2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2.png" Type="http://schemas.openxmlformats.org/officeDocument/2006/relationships/image"/><Relationship Id="rId5" Target="../media/image9.png" Type="http://schemas.openxmlformats.org/officeDocument/2006/relationships/image"/><Relationship Id="rId6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46200" y="-15798800"/>
            <a:ext cx="14109700" cy="24599900"/>
          </a:xfrm>
          <a:prstGeom prst="rect">
            <a:avLst/>
          </a:prstGeom>
          <a:effectLst>
            <a:outerShdw dir="2700000" dist="3256044" blurRad="1982670">
              <a:srgbClr val="EAECFF">
                <a:alpha val="20000"/>
              </a:srgbClr>
            </a:outerShdw>
          </a:effectLst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978400" y="4203700"/>
            <a:ext cx="8331200" cy="2628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7700" b="false" i="false" u="none" strike="noStrike" spc="-400">
                <a:solidFill>
                  <a:srgbClr val="46E6FF"/>
                </a:solidFill>
                <a:ea typeface="NEXON Lv1 Gothic OTF"/>
              </a:rPr>
              <a:t>마음가</a:t>
            </a:r>
            <a:r>
              <a:rPr lang="en-US" sz="7700" b="false" i="false" u="none" strike="noStrike" spc="-400">
                <a:solidFill>
                  <a:srgbClr val="46E6FF"/>
                </a:solidFill>
                <a:latin typeface="NEXON Lv1 Gothic OTF"/>
              </a:rPr>
              <a:t>GYM</a:t>
            </a:r>
          </a:p>
          <a:p>
            <a:pPr algn="ctr" lvl="0">
              <a:lnSpc>
                <a:spcPct val="99600"/>
              </a:lnSpc>
            </a:pPr>
            <a:r>
              <a:rPr lang="en-US" sz="8200" b="false" i="false" u="none" strike="noStrike" spc="-400">
                <a:solidFill>
                  <a:srgbClr val="EAECFF"/>
                </a:solidFill>
                <a:latin typeface="NEXON Lv1 Gothic OTF Bold"/>
              </a:rPr>
              <a:t>Week 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675100" y="622300"/>
            <a:ext cx="927100" cy="304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700" b="false" i="false" u="none" strike="noStrike" spc="-100">
                <a:solidFill>
                  <a:srgbClr val="EAECFF"/>
                </a:solidFill>
                <a:latin typeface="Happiness Sans Regular"/>
              </a:rPr>
              <a:t>Week 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89900" y="9309100"/>
            <a:ext cx="2108200" cy="266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500" b="false" i="false" u="none" strike="noStrike" spc="200">
                <a:solidFill>
                  <a:srgbClr val="EAECFF">
                    <a:alpha val="50196"/>
                  </a:srgbClr>
                </a:solidFill>
                <a:ea typeface="Kodchasan SemiBold"/>
              </a:rPr>
              <a:t>이어진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93800" y="4787900"/>
            <a:ext cx="26416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483100" y="4787900"/>
            <a:ext cx="26416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23200" y="4787900"/>
            <a:ext cx="26416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163300" y="4787900"/>
            <a:ext cx="26416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503400" y="4787900"/>
            <a:ext cx="26416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1193800" y="7353300"/>
            <a:ext cx="26416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4483100" y="7353300"/>
            <a:ext cx="26416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7823200" y="7353300"/>
            <a:ext cx="2641600" cy="25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11163300" y="7353300"/>
            <a:ext cx="26416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14503400" y="7353300"/>
            <a:ext cx="2641600" cy="25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0">
            <a:off x="0" y="-50800"/>
            <a:ext cx="18288000" cy="103632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007100" y="2336800"/>
            <a:ext cx="6261100" cy="1219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6900" b="false" i="false" u="none" strike="noStrike">
                <a:solidFill>
                  <a:srgbClr val="EAECFF"/>
                </a:solidFill>
                <a:ea typeface="NEXON Lv1 Gothic OTF Bold"/>
              </a:rPr>
              <a:t>목차</a:t>
            </a:r>
            <a:r>
              <a:rPr lang="en-US" sz="6900" b="false" i="false" u="none" strike="noStrike" spc="-400">
                <a:solidFill>
                  <a:srgbClr val="46E6FF"/>
                </a:solidFill>
                <a:latin typeface="NEXON Lv1 Gothic OTF Bold"/>
              </a:rPr>
              <a:t>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79500" y="5118100"/>
            <a:ext cx="27559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46E6FF"/>
                </a:solidFill>
                <a:latin typeface="NEXON Lv1 Gothic OTF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66800" y="5499100"/>
            <a:ext cx="2794000" cy="1016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100" b="false" i="false" u="none" strike="noStrike" spc="-200">
                <a:solidFill>
                  <a:srgbClr val="EAECFF"/>
                </a:solidFill>
                <a:ea typeface="NEXON Lv1 Gothic OTF Bold"/>
              </a:rPr>
              <a:t>메인</a:t>
            </a:r>
            <a:r>
              <a:rPr lang="en-US" sz="3100" b="false" i="false" u="none" strike="noStrike" spc="-2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3100" b="false" i="false" u="none" strike="noStrike" spc="-200">
                <a:solidFill>
                  <a:srgbClr val="EAECFF"/>
                </a:solidFill>
                <a:ea typeface="NEXON Lv1 Gothic OTF Bold"/>
              </a:rPr>
              <a:t>화면</a:t>
            </a:r>
            <a:r>
              <a:rPr lang="en-US" sz="3100" b="false" i="false" u="none" strike="noStrike" spc="-200">
                <a:solidFill>
                  <a:srgbClr val="EAECFF"/>
                </a:solidFill>
                <a:latin typeface="NEXON Lv1 Gothic OTF Bold"/>
              </a:rPr>
              <a:t> </a:t>
            </a:r>
          </a:p>
          <a:p>
            <a:pPr algn="ctr" lvl="0">
              <a:lnSpc>
                <a:spcPct val="99600"/>
              </a:lnSpc>
            </a:pPr>
            <a:r>
              <a:rPr lang="ko-KR" sz="3100" b="false" i="false" u="none" strike="noStrike" spc="-200">
                <a:solidFill>
                  <a:srgbClr val="EAECFF"/>
                </a:solidFill>
                <a:ea typeface="NEXON Lv1 Gothic OTF Bold"/>
              </a:rPr>
              <a:t>개발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72400" y="5118100"/>
            <a:ext cx="27559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46E6FF"/>
                </a:solidFill>
                <a:latin typeface="NEXON Lv1 Gothic OTF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747000" y="5499100"/>
            <a:ext cx="27813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700" b="false" i="false" u="none" strike="noStrike" spc="-100">
                <a:solidFill>
                  <a:srgbClr val="EAECFF"/>
                </a:solidFill>
                <a:ea typeface="NEXON Lv1 Gothic OTF Bold"/>
              </a:rPr>
              <a:t>로그인</a:t>
            </a:r>
            <a:r>
              <a:rPr lang="en-US" sz="27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700" b="false" i="false" u="none" strike="noStrike" spc="-100">
                <a:solidFill>
                  <a:srgbClr val="EAECFF"/>
                </a:solidFill>
                <a:ea typeface="NEXON Lv1 Gothic OTF Bold"/>
              </a:rPr>
              <a:t>화면</a:t>
            </a:r>
            <a:r>
              <a:rPr lang="en-US" sz="2700" b="false" i="false" u="none" strike="noStrike" spc="-100">
                <a:solidFill>
                  <a:srgbClr val="EAECFF"/>
                </a:solidFill>
                <a:latin typeface="NEXON Lv1 Gothic OTF Bold"/>
              </a:rPr>
              <a:t> </a:t>
            </a:r>
          </a:p>
          <a:p>
            <a:pPr algn="ctr" lvl="0">
              <a:lnSpc>
                <a:spcPct val="99600"/>
              </a:lnSpc>
            </a:pPr>
            <a:r>
              <a:rPr lang="ko-KR" sz="2700" b="false" i="false" u="none" strike="noStrike" spc="-100">
                <a:solidFill>
                  <a:srgbClr val="EAECFF"/>
                </a:solidFill>
                <a:ea typeface="NEXON Lv1 Gothic OTF Bold"/>
              </a:rPr>
              <a:t>개발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439900" y="5118100"/>
            <a:ext cx="27559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46E6FF"/>
                </a:solidFill>
                <a:latin typeface="NEXON Lv1 Gothic OTF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427200" y="5499100"/>
            <a:ext cx="2781300" cy="1308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700" b="false" i="false" u="none" strike="noStrike" spc="-100">
                <a:solidFill>
                  <a:srgbClr val="EAECFF"/>
                </a:solidFill>
                <a:ea typeface="NEXON Lv1 Gothic OTF Bold"/>
              </a:rPr>
              <a:t>기록</a:t>
            </a:r>
            <a:r>
              <a:rPr lang="en-US" sz="27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700" b="false" i="false" u="none" strike="noStrike" spc="-100">
                <a:solidFill>
                  <a:srgbClr val="EAECFF"/>
                </a:solidFill>
                <a:ea typeface="NEXON Lv1 Gothic OTF Bold"/>
              </a:rPr>
              <a:t>화면</a:t>
            </a:r>
          </a:p>
          <a:p>
            <a:pPr algn="ctr" lvl="0">
              <a:lnSpc>
                <a:spcPct val="99600"/>
              </a:lnSpc>
            </a:pPr>
            <a:r>
              <a:rPr lang="ko-KR" sz="2700" b="false" i="false" u="none" strike="noStrike" spc="-100">
                <a:solidFill>
                  <a:srgbClr val="EAECFF"/>
                </a:solidFill>
                <a:ea typeface="NEXON Lv1 Gothic OTF Bold"/>
              </a:rPr>
              <a:t>레이아웃</a:t>
            </a:r>
          </a:p>
          <a:p>
            <a:pPr algn="ctr" lvl="0">
              <a:lnSpc>
                <a:spcPct val="99600"/>
              </a:lnSpc>
            </a:pPr>
            <a:r>
              <a:rPr lang="ko-KR" sz="2700" b="false" i="false" u="none" strike="noStrike" spc="-100">
                <a:solidFill>
                  <a:srgbClr val="EAECFF"/>
                </a:solidFill>
                <a:ea typeface="NEXON Lv1 Gothic OTF Bold"/>
              </a:rPr>
              <a:t>개발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734300" y="1892300"/>
            <a:ext cx="27051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46E6FF"/>
                </a:solidFill>
                <a:latin typeface="NEXON Lv1 Gothic OTF Bold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879600" y="2527300"/>
            <a:ext cx="8928100" cy="7759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101600" y="787400"/>
            <a:ext cx="12166600" cy="3263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254000" y="-520700"/>
            <a:ext cx="12573000" cy="1384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alphaModFix amt="45000"/>
          </a:blip>
          <a:stretch>
            <a:fillRect/>
          </a:stretch>
        </p:blipFill>
        <p:spPr>
          <a:xfrm rot="10800000">
            <a:off x="12827000" y="2476500"/>
            <a:ext cx="4660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alphaModFix amt="45000"/>
          </a:blip>
          <a:stretch>
            <a:fillRect/>
          </a:stretch>
        </p:blipFill>
        <p:spPr>
          <a:xfrm rot="10800000">
            <a:off x="12839700" y="4051300"/>
            <a:ext cx="4660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>
            <a:alphaModFix amt="45000"/>
          </a:blip>
          <a:stretch>
            <a:fillRect/>
          </a:stretch>
        </p:blipFill>
        <p:spPr>
          <a:xfrm rot="10800000">
            <a:off x="12839700" y="5613400"/>
            <a:ext cx="4660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>
            <a:alphaModFix amt="45000"/>
          </a:blip>
          <a:stretch>
            <a:fillRect/>
          </a:stretch>
        </p:blipFill>
        <p:spPr>
          <a:xfrm rot="10800000">
            <a:off x="12839700" y="7188200"/>
            <a:ext cx="4660900" cy="254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749300" y="876300"/>
            <a:ext cx="66040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메인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화면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개발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14300" y="3213100"/>
            <a:ext cx="3581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마음가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GYM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14300" y="27686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명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4300" y="4787900"/>
            <a:ext cx="3848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이어진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14300" y="43434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개발자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14300" y="6350000"/>
            <a:ext cx="4572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운동을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기록하며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변화를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직관적으로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보자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14300" y="59182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목적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01600" y="787400"/>
            <a:ext cx="12166600" cy="326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254000" y="-520700"/>
            <a:ext cx="12573000" cy="138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27000" y="2476500"/>
            <a:ext cx="4660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4051300"/>
            <a:ext cx="4660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5613400"/>
            <a:ext cx="4660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7188200"/>
            <a:ext cx="4660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832100" y="1625600"/>
            <a:ext cx="7162800" cy="85471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749300" y="876300"/>
            <a:ext cx="66040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로그인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화면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개발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14300" y="3213100"/>
            <a:ext cx="3581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마음가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GYM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14300" y="27686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명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4300" y="4787900"/>
            <a:ext cx="3848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이어진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14300" y="43434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개발자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14300" y="6350000"/>
            <a:ext cx="4572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Firebase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14300" y="59182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사용한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DB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01600" y="787400"/>
            <a:ext cx="12166600" cy="326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254000" y="-520700"/>
            <a:ext cx="12573000" cy="138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27000" y="2476500"/>
            <a:ext cx="4660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4051300"/>
            <a:ext cx="4660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5613400"/>
            <a:ext cx="4660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7188200"/>
            <a:ext cx="4660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41400" y="1765300"/>
            <a:ext cx="9029700" cy="86106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749300" y="876300"/>
            <a:ext cx="72898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기록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화면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레이아웃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개발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14300" y="3213100"/>
            <a:ext cx="3581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마음가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GYM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14300" y="27686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명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4300" y="4787900"/>
            <a:ext cx="3848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이어진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14300" y="43434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개발자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14300" y="6350000"/>
            <a:ext cx="4572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운동을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기록하며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변화를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직관적으로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보자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14300" y="59182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목적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