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80" r:id="rId6"/>
    <p:sldId id="264" r:id="rId7"/>
    <p:sldId id="281" r:id="rId8"/>
    <p:sldId id="260" r:id="rId9"/>
    <p:sldId id="266" r:id="rId10"/>
    <p:sldId id="283" r:id="rId11"/>
    <p:sldId id="284" r:id="rId12"/>
    <p:sldId id="287" r:id="rId13"/>
    <p:sldId id="288" r:id="rId14"/>
    <p:sldId id="272" r:id="rId15"/>
    <p:sldId id="276" r:id="rId16"/>
    <p:sldId id="275" r:id="rId17"/>
    <p:sldId id="277" r:id="rId18"/>
    <p:sldId id="282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76" y="552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215BBEC-6F71-486E-B401-F903C91AD8EA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76344E8-19E0-4A56-B052-9EE05366F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4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7A6BB-B963-429B-0AC6-7D015AA2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F10438-C581-3774-6FF5-CBDDF1D32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ACF834-1160-1E5E-DFBD-463817C61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D69E3-E307-A0BD-B81F-C241BE2FD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344E8-19E0-4A56-B052-9EE05366FD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62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00A23-B93F-13EA-B87F-4C3ABE962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D63A8F-5B52-7364-4326-0A1606B62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59B238-D83D-ED69-76C0-316FF0E55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ED52A-42C1-BE05-CBC9-5FD862C00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344E8-19E0-4A56-B052-9EE05366FD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91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72814-6F1F-7F5F-5775-F80320EF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1778F6-6AD0-3828-1C66-1C34CC69D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DC2BB7-5115-6FF4-5A5A-5EC1923E9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A6FB8-BECE-1E93-CD38-12D7A172F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344E8-19E0-4A56-B052-9EE05366FD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1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708E-81FE-C6AC-B8D7-0BB6134D9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F762CC-E574-EB0F-2CB1-414BAEBD7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95C540-6176-EA7C-5F46-8D30BB1A4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EB2219-1DF0-1FDD-69CB-AF0E55993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344E8-19E0-4A56-B052-9EE05366FD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93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344E8-19E0-4A56-B052-9EE05366FD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9548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8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3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8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3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8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3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3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8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3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3.png"  /><Relationship Id="rId6" Type="http://schemas.openxmlformats.org/officeDocument/2006/relationships/image" Target="../media/image41.png"  /><Relationship Id="rId7" Type="http://schemas.openxmlformats.org/officeDocument/2006/relationships/image" Target="../media/image42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Relationship Id="rId6" Type="http://schemas.openxmlformats.org/officeDocument/2006/relationships/image" Target="../media/image3.png"  /><Relationship Id="rId7" Type="http://schemas.openxmlformats.org/officeDocument/2006/relationships/image" Target="../media/image41.png"  /><Relationship Id="rId8" Type="http://schemas.openxmlformats.org/officeDocument/2006/relationships/image" Target="../media/image4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.png"  /><Relationship Id="rId11" Type="http://schemas.openxmlformats.org/officeDocument/2006/relationships/image" Target="../media/image6.png"  /><Relationship Id="rId12" Type="http://schemas.openxmlformats.org/officeDocument/2006/relationships/image" Target="../media/image6.png"  /><Relationship Id="rId13" Type="http://schemas.openxmlformats.org/officeDocument/2006/relationships/image" Target="../media/image7.png"  /><Relationship Id="rId14" Type="http://schemas.openxmlformats.org/officeDocument/2006/relationships/image" Target="../media/image7.png"  /><Relationship Id="rId15" Type="http://schemas.openxmlformats.org/officeDocument/2006/relationships/image" Target="../media/image7.png"  /><Relationship Id="rId16" Type="http://schemas.openxmlformats.org/officeDocument/2006/relationships/image" Target="../media/image7.png"  /><Relationship Id="rId17" Type="http://schemas.openxmlformats.org/officeDocument/2006/relationships/image" Target="../media/image7.png"  /><Relationship Id="rId18" Type="http://schemas.openxmlformats.org/officeDocument/2006/relationships/image" Target="../media/image7.png"  /><Relationship Id="rId19" Type="http://schemas.openxmlformats.org/officeDocument/2006/relationships/image" Target="../media/image6.png"  /><Relationship Id="rId2" Type="http://schemas.openxmlformats.org/officeDocument/2006/relationships/image" Target="../media/image4.png"  /><Relationship Id="rId20" Type="http://schemas.openxmlformats.org/officeDocument/2006/relationships/image" Target="../media/image7.png"  /><Relationship Id="rId3" Type="http://schemas.openxmlformats.org/officeDocument/2006/relationships/image" Target="../media/image5.png"  /><Relationship Id="rId4" Type="http://schemas.openxmlformats.org/officeDocument/2006/relationships/image" Target="../media/image1.png"  /><Relationship Id="rId5" Type="http://schemas.openxmlformats.org/officeDocument/2006/relationships/image" Target="../media/image2.png"  /><Relationship Id="rId6" Type="http://schemas.openxmlformats.org/officeDocument/2006/relationships/image" Target="../media/image2.pn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14" Type="http://schemas.openxmlformats.org/officeDocument/2006/relationships/image" Target="../media/image9.png"  /><Relationship Id="rId15" Type="http://schemas.openxmlformats.org/officeDocument/2006/relationships/image" Target="../media/image10.png"  /><Relationship Id="rId16" Type="http://schemas.openxmlformats.org/officeDocument/2006/relationships/image" Target="../media/image11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Relationship Id="rId6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7.png"  /><Relationship Id="rId11" Type="http://schemas.openxmlformats.org/officeDocument/2006/relationships/image" Target="../media/image18.png"  /><Relationship Id="rId12" Type="http://schemas.openxmlformats.org/officeDocument/2006/relationships/image" Target="../media/image19.png"  /><Relationship Id="rId13" Type="http://schemas.openxmlformats.org/officeDocument/2006/relationships/image" Target="../media/image20.png"  /><Relationship Id="rId14" Type="http://schemas.openxmlformats.org/officeDocument/2006/relationships/image" Target="../media/image21.png"  /><Relationship Id="rId15" Type="http://schemas.openxmlformats.org/officeDocument/2006/relationships/image" Target="../media/image22.png"  /><Relationship Id="rId16" Type="http://schemas.openxmlformats.org/officeDocument/2006/relationships/image" Target="../media/image23.png"  /><Relationship Id="rId17" Type="http://schemas.openxmlformats.org/officeDocument/2006/relationships/image" Target="../media/image24.png"  /><Relationship Id="rId18" Type="http://schemas.openxmlformats.org/officeDocument/2006/relationships/image" Target="../media/image25.png"  /><Relationship Id="rId19" Type="http://schemas.openxmlformats.org/officeDocument/2006/relationships/image" Target="../media/image26.png"  /><Relationship Id="rId2" Type="http://schemas.openxmlformats.org/officeDocument/2006/relationships/image" Target="../media/image1.png"  /><Relationship Id="rId20" Type="http://schemas.openxmlformats.org/officeDocument/2006/relationships/image" Target="../media/image27.png"  /><Relationship Id="rId21" Type="http://schemas.openxmlformats.org/officeDocument/2006/relationships/image" Target="../media/image28.png"  /><Relationship Id="rId22" Type="http://schemas.openxmlformats.org/officeDocument/2006/relationships/image" Target="../media/image27.png"  /><Relationship Id="rId23" Type="http://schemas.openxmlformats.org/officeDocument/2006/relationships/image" Target="../media/image28.png"  /><Relationship Id="rId24" Type="http://schemas.openxmlformats.org/officeDocument/2006/relationships/image" Target="../media/image27.png"  /><Relationship Id="rId25" Type="http://schemas.openxmlformats.org/officeDocument/2006/relationships/image" Target="../media/image28.png"  /><Relationship Id="rId26" Type="http://schemas.openxmlformats.org/officeDocument/2006/relationships/image" Target="../media/image27.png"  /><Relationship Id="rId27" Type="http://schemas.openxmlformats.org/officeDocument/2006/relationships/image" Target="../media/image28.png"  /><Relationship Id="rId28" Type="http://schemas.openxmlformats.org/officeDocument/2006/relationships/image" Target="../media/image29.png"  /><Relationship Id="rId29" Type="http://schemas.openxmlformats.org/officeDocument/2006/relationships/image" Target="../media/image30.png"  /><Relationship Id="rId3" Type="http://schemas.openxmlformats.org/officeDocument/2006/relationships/image" Target="../media/image2.png"  /><Relationship Id="rId30" Type="http://schemas.openxmlformats.org/officeDocument/2006/relationships/image" Target="../media/image31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5.png"  /><Relationship Id="rId9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.png"  /><Relationship Id="rId5" Type="http://schemas.openxmlformats.org/officeDocument/2006/relationships/image" Target="../media/image2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3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8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3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5050" y="4826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0" y="5753100"/>
            <a:ext cx="4927600" cy="7493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72300" y="5854700"/>
            <a:ext cx="4356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" altLang="ko-KR" sz="2800" dirty="0">
                <a:effectLst>
                  <a:outerShdw blurRad="88900" dist="38100" dir="5400000" algn="t" rotWithShape="0">
                    <a:schemeClr val="accent4"/>
                  </a:outerShdw>
                </a:effectLst>
              </a:rPr>
              <a:t>HR ERP System Presentation</a:t>
            </a:r>
            <a:endParaRPr lang="ko-KR" sz="3000" b="0" i="0" u="none" strike="noStrike" dirty="0">
              <a:solidFill>
                <a:srgbClr val="1B1B1B"/>
              </a:solidFill>
              <a:ea typeface="Pretendard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0" y="3759200"/>
            <a:ext cx="9398000" cy="635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600" b="0" i="0" u="none" strike="noStrike">
                <a:solidFill>
                  <a:srgbClr val="ffffff"/>
                </a:solidFill>
                <a:latin typeface="Pretendard Regular"/>
              </a:rPr>
              <a:t>인사 프로젝트</a:t>
            </a:r>
            <a:endParaRPr lang="en-US" altLang="ko-KR" sz="3600" b="0" i="0" u="none" strike="noStrike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81500" y="4191000"/>
            <a:ext cx="9537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9000" b="0" i="0" u="none" strike="noStrike" spc="-100" dirty="0">
              <a:solidFill>
                <a:srgbClr val="FFFFFF"/>
              </a:solidFill>
              <a:latin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1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D57467-EE32-40B1-9A02-CFBE8D2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4501A9-0E0C-7194-0D5E-05CC25456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265112A-BF3D-5162-EFFB-051A3A69C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0DBC3D5-0DDB-AC23-DA4C-1A9AD39B2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886C9AC6-B136-2EE3-C3F5-BBAF26B5E290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E64896F-EC98-5E9F-9067-C508571C6BDB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464F26B-78D3-F467-3D96-18AAEEFCC2E0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F9B8C6-C0DC-30F8-E75D-80E63022E313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B8519231-37B1-16A2-BA47-2052830C5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E4C9FDD1-44C9-2705-15AB-1E805E75CB20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Redux-saga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085BF90-3251-BB87-ADAB-20E7FDCF8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0" y="3910123"/>
            <a:ext cx="897380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1FE38DD-8886-108B-2097-BE6A7BD69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623F139-2494-2189-EFE5-A5364212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7812D7C-3941-4C0D-7766-DD0E520A1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50AEEA6-AABB-83D6-1F8C-BBC93F225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D34B87F-CD70-3B20-F838-9242E37CEA17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661B190-E430-0431-C530-FA11868FCDAD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FCFE66A-EC07-F8E0-6FCE-28E23E513121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8FD9696-7772-28EC-758D-30A126FBF654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0449B1AF-60E1-FF9B-F893-578A32740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3647D9B4-01F1-5AFF-A925-93B4A38ECC4F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Redux-saga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E09CD8-DB91-CBD2-71EA-302D70110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7000" y="4152900"/>
            <a:ext cx="995501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40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89CCA93-9F73-E5A6-C1B9-B2F36815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DF59913-8A70-7779-281F-00BD6BDBA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7C42F07-F12A-004D-4642-57E45421D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6EDA914-5D08-529D-9A77-559425EDC5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B997A59-8F52-077E-D6FE-F70D839B639F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743EF06-4338-49FF-E8E3-8A24EB2361AC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208214C-86C2-040F-FDB7-5B39E5286E9F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39B70E0-AAC1-0BA7-B22B-07EAC5B2160C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B6D9956B-6410-B888-DECB-AB136A2855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F23084E0-2449-6C6E-EDF1-C8D996217856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Redux-saga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785CC0-4364-3B3A-223A-E05B4AB024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3507608"/>
            <a:ext cx="1118391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86C0A7C-F2DC-4DC4-03A6-C2D583B0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9B5907-B392-843C-5097-CAE65A065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BA137CC-CE61-4A9E-8EF5-F7C247FB9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476AE5B-C8D0-54C0-02EC-2AAD8C84E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306F690-CA5E-5D55-580B-2F8B4FD0442F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C980D51-0620-08D4-7902-C3D9043CA7D9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08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5D043FB-9854-0C8A-A741-DEB1A2E79753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코드 설명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92BC8FA-9D6A-C38E-E960-060A218E90E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04FAB59D-501F-9ABF-1E42-F4D47A09FF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7B7052F3-DC73-5061-CDA4-08BBC1E499E9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B1B1B"/>
                </a:solidFill>
                <a:latin typeface="Pretendard Regular"/>
              </a:rPr>
              <a:t>주요 코드 분석</a:t>
            </a:r>
            <a:endParaRPr lang="en-US" sz="3000" b="0" i="0" u="none" strike="noStrike" dirty="0">
              <a:solidFill>
                <a:srgbClr val="1B1B1B"/>
              </a:solidFill>
              <a:latin typeface="Pretendard Regular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932A-666B-0330-6407-A4DE20D18E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800" y="3127070"/>
            <a:ext cx="13433493" cy="68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53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BEB3DD-8CE3-0E8F-CE33-AF72E6E0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3462556-2076-2189-B534-A4BAAFA8B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6D43DA4-45A1-3BC6-8358-6582A3A4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084A731-B83C-1917-BBBB-3AC7B31EB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3F12CF1-4B1B-194E-57E5-FCD8DE812BFA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A18DF5E-869B-FDDA-D363-FBA4388F7C8D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34DE8E4-6976-23EE-6CF2-3C0BF2B3FDB9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코드 설명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7B083A2-AD7B-C8FE-77A2-1C73BD1F776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A9B8B8CA-C84F-AE4F-6320-E417DF809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8AC11F3B-DF6C-0F99-1191-77F33E54F7E6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B1B1B"/>
                </a:solidFill>
                <a:latin typeface="Pretendard Regular"/>
              </a:rPr>
              <a:t>주요 코드 분석</a:t>
            </a:r>
            <a:endParaRPr lang="en-US" altLang="ko-KR" sz="3000" b="0" i="0" u="none" strike="noStrike" dirty="0">
              <a:solidFill>
                <a:srgbClr val="1B1B1B"/>
              </a:solidFill>
              <a:latin typeface="Pretendard Regular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AA8480-11B1-CF36-D089-89154031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3543300"/>
            <a:ext cx="1030748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65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F77BDDB-F350-9D65-982C-0DBA8360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52207E8-F83E-FEF0-A271-82FFB36E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4D959AD-663E-8799-7F69-3D560A5A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BAAE4B5-8DF5-5A3A-D1D7-E966F8C65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E4ECC0F-D019-6354-2945-060F8FCD8206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A5191AC-4AAF-812A-3414-5D5DEB8360BA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11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E7D4A9B-64C0-3548-FE4C-7272C5716C59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코드 설명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0BC6198-A5C8-8AF3-89F6-88F97AFEF873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D9EED8EF-ED20-887C-EAAA-C562B728B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1648C4C3-9F81-A059-A564-7146C00C7966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B1B1B"/>
                </a:solidFill>
                <a:latin typeface="Pretendard Regular"/>
              </a:rPr>
              <a:t>주요 코드 분석</a:t>
            </a:r>
            <a:endParaRPr lang="en-US" altLang="ko-KR" sz="3000" b="0" i="0" u="none" strike="noStrike" dirty="0">
              <a:solidFill>
                <a:srgbClr val="1B1B1B"/>
              </a:solidFill>
              <a:latin typeface="Pretendard Regular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C68D95-A489-3E37-C2D6-BF1FADDCD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993" y="5245249"/>
            <a:ext cx="10135873" cy="4686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BCF5E7-0403-BBE3-2C03-47AA18E77C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4621" y="3206380"/>
            <a:ext cx="760201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47FE3-824C-5B85-FE38-E2681F76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913660-47DE-B6A8-517C-6F336FC2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06FCD53-F0AB-E406-DC24-85374313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49804E8-3475-DD0E-9DF5-B9A4AF5E6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4A292AB-9CD8-C1D8-0DCF-4EF81374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AC83BD7-1711-DF3D-E942-A4AD7ECB3282}"/>
              </a:ext>
            </a:extLst>
          </p:cNvPr>
          <p:cNvSpPr txBox="1"/>
          <p:nvPr/>
        </p:nvSpPr>
        <p:spPr>
          <a:xfrm>
            <a:off x="12992100" y="482600"/>
            <a:ext cx="42799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1900" dirty="0">
                <a:solidFill>
                  <a:srgbClr val="FFFFFF"/>
                </a:solidFill>
                <a:latin typeface="Pretendard Regular"/>
              </a:rPr>
              <a:t>20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Pretendard Regular"/>
              </a:rPr>
              <a:t>25.02.15 </a:t>
            </a:r>
            <a:r>
              <a:rPr lang="ko-KR" altLang="en-US" sz="1900" b="0" i="0" u="none" strike="noStrike" dirty="0">
                <a:solidFill>
                  <a:srgbClr val="FFFFFF"/>
                </a:solidFill>
                <a:latin typeface="Pretendard Regular"/>
              </a:rPr>
              <a:t>토</a:t>
            </a:r>
            <a:endParaRPr lang="en-US" altLang="ko-KR" sz="19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F1D535E-9A8C-B71E-3000-D07C81A7A7F9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B44FCF4-B7B1-CA86-6F98-E6755433BB17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11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EB494EE-AFB2-BFF4-DFAA-EC492A26E989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코드 설명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B0C4C63-6B74-66D7-754A-5E9F0D58B82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AF9636FD-38A0-6640-B565-716DB5172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CACDF0EB-C5E5-3E71-AA1B-F3AC214E964D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B1B1B"/>
                </a:solidFill>
                <a:latin typeface="Pretendard Regular"/>
              </a:rPr>
              <a:t>주요 코드 분석</a:t>
            </a:r>
            <a:endParaRPr lang="en-US" altLang="ko-KR" sz="3000" b="0" i="0" u="none" strike="noStrike" dirty="0">
              <a:solidFill>
                <a:srgbClr val="1B1B1B"/>
              </a:solidFill>
              <a:latin typeface="Pretendard Regular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8F6779-23A8-DF65-0AD9-CDED0B425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1013" y="3008522"/>
            <a:ext cx="6314387" cy="6868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D5133A9-A0D3-BB3F-CAEE-9881111B7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970" y="3390900"/>
            <a:ext cx="9108319" cy="49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675C49-56CD-4BE3-6B72-359DDD8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D924216-5CC1-569B-0132-C6C4CC5B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3BAAE79-9CD8-AA6D-6465-10F0358E5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5C8AECF-3BF4-DBE4-06DE-7B212D16A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48F680B0-4BE5-D918-3E5E-670797DC2975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1BA29B-2764-104D-B58B-1B9BDC4DCD78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326514A-B636-020C-7CFE-6E1F32B93DE8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DE4C405-F8AF-2A7D-DB95-9863BEACF96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8D6A8896-314F-C0C0-4C3D-D88FD4C75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4CA04AAC-CFC4-84FD-5242-B00A14E55819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주요 코드 분석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Pretendard Regular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0EE170-674E-5789-7364-085BEA7365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1013" y="3008522"/>
            <a:ext cx="6314387" cy="6868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A19306-86F2-86DB-123B-9EA157ECF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970" y="3390900"/>
            <a:ext cx="9108319" cy="49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066800" y="1041400"/>
            <a:ext cx="161671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4100" y="1054100"/>
            <a:ext cx="16192500" cy="922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70E89F"/>
                </a:solidFill>
                <a:latin typeface="Pretendard SemiBold"/>
              </a:rPr>
              <a:t>CONTENTS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1300" y="4775200"/>
            <a:ext cx="55880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1300" y="5524500"/>
            <a:ext cx="5588000" cy="571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1300" y="6248400"/>
            <a:ext cx="5588000" cy="571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8296" y="6972300"/>
            <a:ext cx="5588000" cy="571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6948" y="7683500"/>
            <a:ext cx="5588000" cy="571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66062" y="8420100"/>
            <a:ext cx="5588000" cy="5715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1442700" y="4787900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인사 업무 소개</a:t>
            </a:r>
            <a:endParaRPr 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442700" y="5537200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b="0" i="0" u="none" strike="noStrike" dirty="0">
                <a:solidFill>
                  <a:srgbClr val="FFFFFF"/>
                </a:solidFill>
                <a:ea typeface="Pretendard Regular"/>
              </a:rPr>
              <a:t>JS</a:t>
            </a: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와 </a:t>
            </a:r>
            <a:r>
              <a:rPr lang="en-US" altLang="ko-KR" sz="3000" b="0" i="0" u="none" strike="noStrike" dirty="0">
                <a:solidFill>
                  <a:srgbClr val="FFFFFF"/>
                </a:solidFill>
                <a:ea typeface="Pretendard Regular"/>
              </a:rPr>
              <a:t>TS</a:t>
            </a: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의 차이</a:t>
            </a:r>
            <a:endParaRPr 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220450" y="6273800"/>
            <a:ext cx="4711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dirty="0">
                <a:solidFill>
                  <a:srgbClr val="FFFFFF"/>
                </a:solidFill>
                <a:ea typeface="Pretendard Regular"/>
              </a:rPr>
              <a:t>Axios, Fetch </a:t>
            </a:r>
            <a:r>
              <a:rPr lang="ko-KR" altLang="en-US" sz="3000" dirty="0">
                <a:solidFill>
                  <a:srgbClr val="FFFFFF"/>
                </a:solidFill>
                <a:ea typeface="Pretendard Regular"/>
              </a:rPr>
              <a:t>차이 </a:t>
            </a:r>
            <a:endParaRPr 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231494" y="6985000"/>
            <a:ext cx="4711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 프로젝트 개발환경</a:t>
            </a:r>
            <a:endParaRPr lang="ko-KR" alt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215757" y="7756939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프로젝트 </a:t>
            </a:r>
            <a:r>
              <a:rPr lang="ko-KR" altLang="en-US" sz="3000" dirty="0">
                <a:solidFill>
                  <a:srgbClr val="FFFFFF"/>
                </a:solidFill>
                <a:ea typeface="Pretendard Regular"/>
              </a:rPr>
              <a:t>설계과정</a:t>
            </a:r>
            <a:endParaRPr lang="ko-KR" alt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442700" y="8420100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006600" y="2298700"/>
            <a:ext cx="48260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목차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2100" y="4813300"/>
            <a:ext cx="1028700" cy="5080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0617200" y="48387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70E89F"/>
                </a:solidFill>
                <a:latin typeface="Pretendard Regular"/>
              </a:rPr>
              <a:t>01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52100" y="5549900"/>
            <a:ext cx="1028700" cy="5080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617200" y="55626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>
                <a:solidFill>
                  <a:srgbClr val="70E89F"/>
                </a:solidFill>
                <a:latin typeface="Pretendard Regular"/>
              </a:rPr>
              <a:t>02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52100" y="6273800"/>
            <a:ext cx="1028700" cy="5080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0617200" y="62992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>
                <a:solidFill>
                  <a:srgbClr val="70E89F"/>
                </a:solidFill>
                <a:latin typeface="Pretendard Regular"/>
              </a:rPr>
              <a:t>03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52100" y="6997700"/>
            <a:ext cx="1028700" cy="5080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0617200" y="70231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>
                <a:solidFill>
                  <a:srgbClr val="70E89F"/>
                </a:solidFill>
                <a:latin typeface="Pretendard Regular"/>
              </a:rPr>
              <a:t>04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52100" y="7721600"/>
            <a:ext cx="1028700" cy="5080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0617200" y="77470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70E89F"/>
                </a:solidFill>
                <a:latin typeface="Pretendard Regular"/>
              </a:rPr>
              <a:t>05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52100" y="8445500"/>
            <a:ext cx="1028700" cy="508000"/>
          </a:xfrm>
          <a:prstGeom prst="rect">
            <a:avLst/>
          </a:prstGeom>
        </p:spPr>
      </p:pic>
      <p:sp>
        <p:nvSpPr>
          <p:cNvPr id="40" name="TextBox 40"/>
          <p:cNvSpPr txBox="1"/>
          <p:nvPr/>
        </p:nvSpPr>
        <p:spPr>
          <a:xfrm>
            <a:off x="10617200" y="84709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70E89F"/>
                </a:solidFill>
                <a:latin typeface="Pretendard Regular"/>
              </a:rPr>
              <a:t>06</a:t>
            </a:r>
          </a:p>
        </p:txBody>
      </p:sp>
      <p:pic>
        <p:nvPicPr>
          <p:cNvPr id="42" name="Picture 15">
            <a:extLst>
              <a:ext uri="{FF2B5EF4-FFF2-40B4-BE49-F238E27FC236}">
                <a16:creationId xmlns:a16="http://schemas.microsoft.com/office/drawing/2014/main" id="{D44306EF-FF12-1A9E-23DD-8113B1D42D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385011" y="9169400"/>
            <a:ext cx="5588000" cy="571500"/>
          </a:xfrm>
          <a:prstGeom prst="rect">
            <a:avLst/>
          </a:prstGeom>
        </p:spPr>
      </p:pic>
      <p:pic>
        <p:nvPicPr>
          <p:cNvPr id="43" name="Picture 39">
            <a:extLst>
              <a:ext uri="{FF2B5EF4-FFF2-40B4-BE49-F238E27FC236}">
                <a16:creationId xmlns:a16="http://schemas.microsoft.com/office/drawing/2014/main" id="{C7CF78E8-EB8C-CCDD-EE12-AB5CDDBE338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76948" y="9201150"/>
            <a:ext cx="1028700" cy="508000"/>
          </a:xfrm>
          <a:prstGeom prst="rect">
            <a:avLst/>
          </a:prstGeom>
        </p:spPr>
      </p:pic>
      <p:sp>
        <p:nvSpPr>
          <p:cNvPr id="46" name="TextBox 20">
            <a:extLst>
              <a:ext uri="{FF2B5EF4-FFF2-40B4-BE49-F238E27FC236}">
                <a16:creationId xmlns:a16="http://schemas.microsoft.com/office/drawing/2014/main" id="{3A3E46A0-6025-77CF-AF98-E0886950C550}"/>
              </a:ext>
            </a:extLst>
          </p:cNvPr>
          <p:cNvSpPr txBox="1"/>
          <p:nvPr/>
        </p:nvSpPr>
        <p:spPr>
          <a:xfrm>
            <a:off x="11215757" y="8413751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dirty="0">
                <a:solidFill>
                  <a:srgbClr val="FFFFFF"/>
                </a:solidFill>
                <a:ea typeface="Pretendard Regular"/>
              </a:rPr>
              <a:t>Redux-saga,</a:t>
            </a: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주요 코드 설명</a:t>
            </a:r>
            <a:endParaRPr lang="ko-KR" alt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41B67449-DBDA-74F9-DE11-B32F00BE896A}"/>
              </a:ext>
            </a:extLst>
          </p:cNvPr>
          <p:cNvSpPr txBox="1"/>
          <p:nvPr/>
        </p:nvSpPr>
        <p:spPr>
          <a:xfrm>
            <a:off x="11233289" y="9153939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프로젝트 시연</a:t>
            </a:r>
            <a:endParaRPr lang="ko-KR" alt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97DABC32-96B5-2D05-59AD-ACC2B663B673}"/>
              </a:ext>
            </a:extLst>
          </p:cNvPr>
          <p:cNvSpPr txBox="1"/>
          <p:nvPr/>
        </p:nvSpPr>
        <p:spPr>
          <a:xfrm>
            <a:off x="10617200" y="9255539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70E89F"/>
                </a:solidFill>
                <a:latin typeface="Pretendard Regular"/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1B1B1B"/>
                </a:solidFill>
                <a:latin typeface="Pretendard Semi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인사</a:t>
            </a: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(</a:t>
            </a:r>
            <a:r>
              <a:rPr lang="en-US" altLang="ko-KR" sz="7200" spc="-100" dirty="0">
                <a:solidFill>
                  <a:srgbClr val="70E89F"/>
                </a:solidFill>
                <a:ea typeface="Pretendard Regular"/>
              </a:rPr>
              <a:t>HR</a:t>
            </a: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)</a:t>
            </a: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란</a:t>
            </a: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?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695700"/>
            <a:ext cx="9994900" cy="73656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6203" y="3789829"/>
            <a:ext cx="3328525" cy="62468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562100" y="3924300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dirty="0">
                <a:solidFill>
                  <a:srgbClr val="70E89F"/>
                </a:solidFill>
                <a:latin typeface="Pretendard Regular"/>
              </a:rPr>
              <a:t>사원 등록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062097" y="3943626"/>
            <a:ext cx="6657051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15">
            <a:extLst>
              <a:ext uri="{FF2B5EF4-FFF2-40B4-BE49-F238E27FC236}">
                <a16:creationId xmlns:a16="http://schemas.microsoft.com/office/drawing/2014/main" id="{5CFFE189-750D-3452-8264-E5F5E3E56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8848" y="4828036"/>
            <a:ext cx="9994900" cy="984490"/>
          </a:xfrm>
          <a:prstGeom prst="rect">
            <a:avLst/>
          </a:prstGeom>
        </p:spPr>
      </p:pic>
      <p:pic>
        <p:nvPicPr>
          <p:cNvPr id="34" name="Picture 16">
            <a:extLst>
              <a:ext uri="{FF2B5EF4-FFF2-40B4-BE49-F238E27FC236}">
                <a16:creationId xmlns:a16="http://schemas.microsoft.com/office/drawing/2014/main" id="{82125B54-B790-1E28-BADD-CE598E698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0200" y="4949325"/>
            <a:ext cx="3328525" cy="624681"/>
          </a:xfrm>
          <a:prstGeom prst="rect">
            <a:avLst/>
          </a:prstGeom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C2E7AF86-BF75-374F-50A3-92E686C21CDD}"/>
              </a:ext>
            </a:extLst>
          </p:cNvPr>
          <p:cNvSpPr txBox="1"/>
          <p:nvPr/>
        </p:nvSpPr>
        <p:spPr>
          <a:xfrm>
            <a:off x="1562100" y="5101725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인사발령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C70755E-CE3D-C5C5-587B-A3481A7100F7}"/>
              </a:ext>
            </a:extLst>
          </p:cNvPr>
          <p:cNvSpPr txBox="1"/>
          <p:nvPr/>
        </p:nvSpPr>
        <p:spPr>
          <a:xfrm>
            <a:off x="5062097" y="5121051"/>
            <a:ext cx="6657051" cy="52432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37" name="Picture 15">
            <a:extLst>
              <a:ext uri="{FF2B5EF4-FFF2-40B4-BE49-F238E27FC236}">
                <a16:creationId xmlns:a16="http://schemas.microsoft.com/office/drawing/2014/main" id="{05326E73-4593-2993-0773-C90E7FBCE4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6039539"/>
            <a:ext cx="10121900" cy="880491"/>
          </a:xfrm>
          <a:prstGeom prst="rect">
            <a:avLst/>
          </a:prstGeom>
        </p:spPr>
      </p:pic>
      <p:pic>
        <p:nvPicPr>
          <p:cNvPr id="38" name="Picture 16">
            <a:extLst>
              <a:ext uri="{FF2B5EF4-FFF2-40B4-BE49-F238E27FC236}">
                <a16:creationId xmlns:a16="http://schemas.microsoft.com/office/drawing/2014/main" id="{72F25BF0-C21C-EF07-FDF8-7945A76594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0200" y="6115740"/>
            <a:ext cx="3328525" cy="624681"/>
          </a:xfrm>
          <a:prstGeom prst="rect">
            <a:avLst/>
          </a:prstGeom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B8611321-0355-4E1C-6C45-BD853999C064}"/>
              </a:ext>
            </a:extLst>
          </p:cNvPr>
          <p:cNvSpPr txBox="1"/>
          <p:nvPr/>
        </p:nvSpPr>
        <p:spPr>
          <a:xfrm>
            <a:off x="1562100" y="6268140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인사 고과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9984320-9525-E094-FD2E-1F7CA19517AC}"/>
              </a:ext>
            </a:extLst>
          </p:cNvPr>
          <p:cNvSpPr txBox="1"/>
          <p:nvPr/>
        </p:nvSpPr>
        <p:spPr>
          <a:xfrm>
            <a:off x="5062097" y="6287466"/>
            <a:ext cx="6657051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altLang="ko-KR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41" name="Picture 15">
            <a:extLst>
              <a:ext uri="{FF2B5EF4-FFF2-40B4-BE49-F238E27FC236}">
                <a16:creationId xmlns:a16="http://schemas.microsoft.com/office/drawing/2014/main" id="{98737486-B183-2258-F032-657992D83D2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0748" y="7270402"/>
            <a:ext cx="9994900" cy="880490"/>
          </a:xfrm>
          <a:prstGeom prst="rect">
            <a:avLst/>
          </a:prstGeom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9E53D223-F5B3-5665-6AB1-C3B4EA12F4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6948" y="7346602"/>
            <a:ext cx="3328525" cy="624681"/>
          </a:xfrm>
          <a:prstGeom prst="rect">
            <a:avLst/>
          </a:prstGeom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02F844E9-909F-3597-BEA7-D84E4B8B3C20}"/>
              </a:ext>
            </a:extLst>
          </p:cNvPr>
          <p:cNvSpPr txBox="1"/>
          <p:nvPr/>
        </p:nvSpPr>
        <p:spPr>
          <a:xfrm>
            <a:off x="1548848" y="7499002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근무 태도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87F7ACAA-D022-7D5E-7599-03839279BC9A}"/>
              </a:ext>
            </a:extLst>
          </p:cNvPr>
          <p:cNvSpPr txBox="1"/>
          <p:nvPr/>
        </p:nvSpPr>
        <p:spPr>
          <a:xfrm>
            <a:off x="5048845" y="7518328"/>
            <a:ext cx="6657051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46" name="Picture 15">
            <a:extLst>
              <a:ext uri="{FF2B5EF4-FFF2-40B4-BE49-F238E27FC236}">
                <a16:creationId xmlns:a16="http://schemas.microsoft.com/office/drawing/2014/main" id="{AB8B54CF-82BF-C6AB-CA0F-D0C8558F9E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0748" y="8401134"/>
            <a:ext cx="9994900" cy="736564"/>
          </a:xfrm>
          <a:prstGeom prst="rect">
            <a:avLst/>
          </a:prstGeom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88B776C5-732B-6CB9-EA56-C7EE679183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86948" y="8477334"/>
            <a:ext cx="3328525" cy="624681"/>
          </a:xfrm>
          <a:prstGeom prst="rect">
            <a:avLst/>
          </a:prstGeom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12028D25-2874-AECD-C03A-E15766FC9748}"/>
              </a:ext>
            </a:extLst>
          </p:cNvPr>
          <p:cNvSpPr txBox="1"/>
          <p:nvPr/>
        </p:nvSpPr>
        <p:spPr>
          <a:xfrm>
            <a:off x="1548848" y="8629734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급여 계산 및 지급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777E6CF6-80F7-57B5-2222-F8B06474A0A5}"/>
              </a:ext>
            </a:extLst>
          </p:cNvPr>
          <p:cNvSpPr txBox="1"/>
          <p:nvPr/>
        </p:nvSpPr>
        <p:spPr>
          <a:xfrm>
            <a:off x="5048845" y="8649060"/>
            <a:ext cx="6657051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2052" name="Picture 4" descr="Hr - 무료 마케팅개 아이콘">
            <a:extLst>
              <a:ext uri="{FF2B5EF4-FFF2-40B4-BE49-F238E27FC236}">
                <a16:creationId xmlns:a16="http://schemas.microsoft.com/office/drawing/2014/main" id="{A82A260C-50FA-2177-9609-31D83985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859" y="32289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8AAD76-CA81-910A-6E64-312B8A4A4D93}"/>
              </a:ext>
            </a:extLst>
          </p:cNvPr>
          <p:cNvSpPr txBox="1"/>
          <p:nvPr/>
        </p:nvSpPr>
        <p:spPr>
          <a:xfrm>
            <a:off x="5333458" y="3805147"/>
            <a:ext cx="859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신규 입사자의 정보를 시스템에 등록하고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인사 서류를 정리하는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D8FC1-56A6-F2FF-C984-11628D2D4474}"/>
              </a:ext>
            </a:extLst>
          </p:cNvPr>
          <p:cNvSpPr txBox="1"/>
          <p:nvPr/>
        </p:nvSpPr>
        <p:spPr>
          <a:xfrm>
            <a:off x="5333458" y="6145304"/>
            <a:ext cx="859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직원의 업무 성과와 역량을 평가하여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보상 및 승진 등의 기준을 마련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32192-A917-CF49-BF6C-7C6326B89328}"/>
              </a:ext>
            </a:extLst>
          </p:cNvPr>
          <p:cNvSpPr txBox="1"/>
          <p:nvPr/>
        </p:nvSpPr>
        <p:spPr>
          <a:xfrm>
            <a:off x="5333458" y="5067208"/>
            <a:ext cx="859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직원의 직책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부서 이동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승진 및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기타 발령 사항을 결정하고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1EF6E5-4C5E-3B60-612D-E2CF9405133B}"/>
              </a:ext>
            </a:extLst>
          </p:cNvPr>
          <p:cNvSpPr txBox="1"/>
          <p:nvPr/>
        </p:nvSpPr>
        <p:spPr>
          <a:xfrm>
            <a:off x="5333458" y="7462057"/>
            <a:ext cx="859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직원의 근무 성실성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출퇴근 기록 및 업무 태도를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9B255-BC34-44FA-1048-487C19062B8E}"/>
              </a:ext>
            </a:extLst>
          </p:cNvPr>
          <p:cNvSpPr txBox="1"/>
          <p:nvPr/>
        </p:nvSpPr>
        <p:spPr>
          <a:xfrm>
            <a:off x="5295900" y="8591531"/>
            <a:ext cx="859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근무 시간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성과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수당 등을 반영하여 급여를 산정하고 지급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56D3A6-6CD2-BBBB-A993-5CB48CC9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B029ADF-9017-C1FD-FB3E-6F28510F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41C9153-C546-88AE-165D-81565672F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DCA3C5-95B3-423F-1266-94AACAA63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DF0322E-596C-A0E8-4731-DADD40780BFC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61EBD43-F4C0-B255-736E-006CE4F72F1A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02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8135746-C4EC-C9E8-DBCD-E343278BCAAE}"/>
              </a:ext>
            </a:extLst>
          </p:cNvPr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en-US" altLang="ko-KR" sz="7200" b="0" i="0" u="none" strike="noStrike" spc="-100" dirty="0" err="1">
                <a:solidFill>
                  <a:srgbClr val="70E89F"/>
                </a:solidFill>
                <a:ea typeface="Pretendard Regular"/>
              </a:rPr>
              <a:t>Javascript</a:t>
            </a: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, </a:t>
            </a:r>
            <a:r>
              <a:rPr lang="en-US" altLang="ko-KR" sz="7200" b="0" i="0" u="none" strike="noStrike" spc="-100" dirty="0" err="1">
                <a:solidFill>
                  <a:srgbClr val="70E89F"/>
                </a:solidFill>
                <a:ea typeface="Pretendard Regular"/>
              </a:rPr>
              <a:t>Ty</a:t>
            </a:r>
            <a:r>
              <a:rPr lang="en-US" altLang="ko-KR" sz="7200" spc="-100" dirty="0" err="1">
                <a:solidFill>
                  <a:srgbClr val="70E89F"/>
                </a:solidFill>
                <a:ea typeface="Pretendard Regular"/>
              </a:rPr>
              <a:t>escript</a:t>
            </a:r>
            <a:endParaRPr lang="ko-KR" alt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A2DB19B-80A7-1328-4AA0-02C0E801B38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1E71B789-1E23-DFD4-DA01-601487317BEC}"/>
              </a:ext>
            </a:extLst>
          </p:cNvPr>
          <p:cNvSpPr txBox="1"/>
          <p:nvPr/>
        </p:nvSpPr>
        <p:spPr>
          <a:xfrm>
            <a:off x="1536700" y="1689100"/>
            <a:ext cx="4610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70E89F"/>
              </a:solidFill>
              <a:effectLst/>
              <a:uLnTx/>
              <a:uFillTx/>
              <a:latin typeface="Pretendard Regular"/>
              <a:ea typeface="+mn-ea"/>
              <a:cs typeface="+mn-cs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0FF9ECD6-D39B-9D1A-F1CD-51ED6083886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45F9FC0-89D7-CF3E-D8F6-46EC5A80666E}"/>
              </a:ext>
            </a:extLst>
          </p:cNvPr>
          <p:cNvGraphicFramePr>
            <a:graphicFrameLocks noGrp="1"/>
          </p:cNvGraphicFramePr>
          <p:nvPr/>
        </p:nvGraphicFramePr>
        <p:xfrm>
          <a:off x="3867150" y="2971802"/>
          <a:ext cx="12026900" cy="6870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66">
                <a:tc>
                  <a:txBody>
                    <a:bodyPr/>
                    <a:lstStyle/>
                    <a:p>
                      <a:r>
                        <a:rPr dirty="0" err="1"/>
                        <a:t>항목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JavaScript (JS)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TypeScript (TS)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rPr dirty="0" err="1"/>
                        <a:t>언어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유형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동적 타입 (Dynamic 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정적 타입 (Static Typing)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타입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런타임(실행 중) 오류 발견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컴파일 타임에 오류 발견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확장자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.ts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컴파일 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필요 없음 (바로 실행 가능)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 → JS로 변환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r>
                        <a:t>브라우저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기본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직접 실행 불가, JS로 변환 후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타입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타입이 없음 (유형이 동적)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강력한 타입 시스템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코드 안정성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타입 관련 버그 발생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타입 안정성이 높아 오류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r>
                        <a:t>객체 지향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ES6 이상에서 지원 (제한적)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클래스, 인터페이스, 제네릭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r>
                        <a:t>도구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기본적인 IDE 기능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강력한 코드 자동 완성 및 리팩토링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r>
                        <a:rPr dirty="0" err="1"/>
                        <a:t>사용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목적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빠른 개발, 간단한 스크립팅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대규모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프로젝트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유지보수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용이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82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103052C-32ED-B666-DE43-B438FD6E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6CE7745-4A73-D358-AA1E-79083849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59636D2-F133-DA5E-D11C-4F0A140AB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FD52879-1ECF-62AC-4870-0FCE38988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CFB6975-504B-88A8-2205-C616A3B77258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4FF5186-45FD-8506-ACBB-21FF7B41C499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03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E9BB3CD-E177-E9CE-8EE9-447F5110E92D}"/>
              </a:ext>
            </a:extLst>
          </p:cNvPr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Axios, Fetch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D2E8EF3-61D1-9CC4-957E-E578A77E504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59BFA925-DF1B-0E6A-C4D7-DCD366DB8201}"/>
              </a:ext>
            </a:extLst>
          </p:cNvPr>
          <p:cNvSpPr txBox="1"/>
          <p:nvPr/>
        </p:nvSpPr>
        <p:spPr>
          <a:xfrm>
            <a:off x="1536700" y="1689100"/>
            <a:ext cx="4610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C50BFA4-CE4F-E175-72FE-CF03F791C10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3B4AAE0-3F39-2398-868A-1D704063A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73801"/>
              </p:ext>
            </p:extLst>
          </p:nvPr>
        </p:nvGraphicFramePr>
        <p:xfrm>
          <a:off x="3352800" y="2884714"/>
          <a:ext cx="12026900" cy="6208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118">
                <a:tc>
                  <a:txBody>
                    <a:bodyPr/>
                    <a:lstStyle/>
                    <a:p>
                      <a:r>
                        <a:rPr dirty="0" err="1"/>
                        <a:t>항목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spc="-100" dirty="0">
                          <a:solidFill>
                            <a:srgbClr val="70E89F"/>
                          </a:solidFill>
                          <a:ea typeface="Pretendard Regular"/>
                        </a:rPr>
                        <a:t>Axios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spc="-100" dirty="0">
                          <a:solidFill>
                            <a:srgbClr val="70E89F"/>
                          </a:solidFill>
                          <a:ea typeface="Pretendard Regular"/>
                        </a:rPr>
                        <a:t>Fetch</a:t>
                      </a:r>
                      <a:r>
                        <a:rPr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99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설치 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별도로 설치 필요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npm</a:t>
                      </a:r>
                      <a:r>
                        <a:rPr lang="en-US" altLang="ko-KR" dirty="0"/>
                        <a:t> install </a:t>
                      </a:r>
                      <a:r>
                        <a:rPr lang="en-US" altLang="ko-KR" dirty="0" err="1"/>
                        <a:t>axios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브라우저 내장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별도 설치 필요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999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기본 제공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자동 </a:t>
                      </a:r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변환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요청 취소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인터셉터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시간 초과 설정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변환 필요 </a:t>
                      </a:r>
                      <a:r>
                        <a:rPr lang="en-US" altLang="ko-KR" dirty="0"/>
                        <a:t>(.</a:t>
                      </a:r>
                      <a:r>
                        <a:rPr lang="en-US" altLang="ko-KR" dirty="0" err="1"/>
                        <a:t>json</a:t>
                      </a:r>
                      <a:r>
                        <a:rPr lang="en-US" altLang="ko-KR" dirty="0"/>
                        <a:t>()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요청 취소나 시간 초과 직접 구현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999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응답 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응답 데이터 자동 변환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response.data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() </a:t>
                      </a:r>
                      <a:r>
                        <a:rPr lang="ko-KR" altLang="en-US" dirty="0"/>
                        <a:t>호출 필요 </a:t>
                      </a:r>
                      <a:r>
                        <a:rPr lang="en-US" altLang="ko-KR" dirty="0"/>
                        <a:t>(</a:t>
                      </a:r>
                      <a:r>
                        <a:rPr lang="en-US" dirty="0" err="1"/>
                        <a:t>response.json</a:t>
                      </a:r>
                      <a:r>
                        <a:rPr lang="en-US" dirty="0"/>
                        <a:t>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99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오류 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HTTP </a:t>
                      </a:r>
                      <a:r>
                        <a:rPr lang="ko-KR" altLang="en-US" dirty="0"/>
                        <a:t>오류 </a:t>
                      </a:r>
                      <a:r>
                        <a:rPr lang="en-US" altLang="ko-KR" dirty="0"/>
                        <a:t>(4xx, 5xx)</a:t>
                      </a:r>
                      <a:r>
                        <a:rPr lang="ko-KR" altLang="en-US" dirty="0"/>
                        <a:t>도 </a:t>
                      </a:r>
                      <a:r>
                        <a:rPr lang="en-US" altLang="ko-KR" dirty="0"/>
                        <a:t>.catch()</a:t>
                      </a:r>
                      <a:r>
                        <a:rPr lang="ko-KR" altLang="en-US" dirty="0"/>
                        <a:t>에서 감지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HTTP </a:t>
                      </a:r>
                      <a:r>
                        <a:rPr lang="ko-KR" altLang="en-US" dirty="0"/>
                        <a:t>오류는 </a:t>
                      </a:r>
                      <a:r>
                        <a:rPr lang="en-US" altLang="ko-KR" dirty="0"/>
                        <a:t>catch</a:t>
                      </a:r>
                      <a:r>
                        <a:rPr lang="ko-KR" altLang="en-US" dirty="0"/>
                        <a:t>에서 감지되지 않고 </a:t>
                      </a:r>
                      <a:r>
                        <a:rPr lang="en-US" altLang="ko-KR" dirty="0" err="1"/>
                        <a:t>response.ok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7958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요청 설정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baseURL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인터셉터</a:t>
                      </a:r>
                      <a:r>
                        <a:rPr lang="ko-KR" altLang="en-US" dirty="0"/>
                        <a:t> 등을 통해 요청을 쉽게 관리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 { method, headers, body }) </a:t>
                      </a:r>
                      <a:r>
                        <a:rPr lang="ko-KR" altLang="en-US" dirty="0"/>
                        <a:t>형태로 직접 설정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0233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취소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CancelToken</a:t>
                      </a:r>
                      <a:r>
                        <a:rPr lang="ko-KR" altLang="en-US" dirty="0"/>
                        <a:t>을 제공하여 요청 취소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AbortController</a:t>
                      </a:r>
                      <a:r>
                        <a:rPr lang="ko-KR" altLang="en-US" dirty="0"/>
                        <a:t>를 사용해 직접 구현해야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183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지원 브라우저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대부분의 브라우저 및 </a:t>
                      </a:r>
                      <a:r>
                        <a:rPr lang="en-US" altLang="ko-KR" dirty="0"/>
                        <a:t>Node.js</a:t>
                      </a:r>
                      <a:r>
                        <a:rPr lang="ko-KR" altLang="en-US" dirty="0"/>
                        <a:t>에서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최신 브라우저에서는 지원하지만 일부 구형 브라우저에서는 지원 안 됨 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9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A3AC9C-7C45-6C6A-5E4D-4CB4B299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7F576DC-AB03-0569-F667-B961394C8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AD1FFCA-C910-01F6-0B07-CD73F48A8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9D25D63-B1AC-2903-3945-BB5E4B095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D7B26C7-E669-DA35-E9E9-C07CCB60DC4D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06A5C8E-30C0-DDE6-1631-897031C7501E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04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0208955-8B0D-3014-09F2-9BCE22962452}"/>
              </a:ext>
            </a:extLst>
          </p:cNvPr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Axios, Fetch</a:t>
            </a:r>
            <a:endParaRPr kumimoji="0" lang="ko-KR" altLang="en-US" sz="7200" b="0" i="0" u="none" strike="noStrike" kern="1200" cap="none" spc="-100" normalizeH="0" baseline="0" noProof="0" dirty="0">
              <a:ln>
                <a:noFill/>
              </a:ln>
              <a:solidFill>
                <a:srgbClr val="70E89F"/>
              </a:solidFill>
              <a:effectLst/>
              <a:uLnTx/>
              <a:uFillTx/>
              <a:latin typeface="Calibri"/>
              <a:ea typeface="Pretendard Regular"/>
              <a:cs typeface="+mn-cs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F684BDE-59AD-3A6D-0C1C-373AF2493698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17A4B2C8-07B3-2742-02FE-28A2C519E8E2}"/>
              </a:ext>
            </a:extLst>
          </p:cNvPr>
          <p:cNvSpPr txBox="1"/>
          <p:nvPr/>
        </p:nvSpPr>
        <p:spPr>
          <a:xfrm>
            <a:off x="1536700" y="1689100"/>
            <a:ext cx="4610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70E89F"/>
              </a:solidFill>
              <a:effectLst/>
              <a:uLnTx/>
              <a:uFillTx/>
              <a:latin typeface="Pretendard Regular"/>
              <a:ea typeface="+mn-ea"/>
              <a:cs typeface="+mn-cs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450EE5E-6A3D-A22B-68AC-8BD80AF0EC4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962FF3D-A0E8-A87B-D9C5-A23393E22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2600" y="3256722"/>
            <a:ext cx="11468627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27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03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160423" y="696423"/>
            <a:ext cx="3990060" cy="50565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267450" y="1079500"/>
            <a:ext cx="54356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개발 환경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0ADAA0A-AF55-C522-BA73-689C8EE5CD52}"/>
              </a:ext>
            </a:extLst>
          </p:cNvPr>
          <p:cNvSpPr>
            <a:spLocks/>
          </p:cNvSpPr>
          <p:nvPr/>
        </p:nvSpPr>
        <p:spPr>
          <a:xfrm>
            <a:off x="9602874" y="6867136"/>
            <a:ext cx="7618326" cy="3062336"/>
          </a:xfrm>
          <a:custGeom>
            <a:avLst/>
            <a:gdLst>
              <a:gd name="connsiteX0" fmla="*/ 0 w 7618326"/>
              <a:gd name="connsiteY0" fmla="*/ 510400 h 3062336"/>
              <a:gd name="connsiteX1" fmla="*/ 510400 w 7618326"/>
              <a:gd name="connsiteY1" fmla="*/ 0 h 3062336"/>
              <a:gd name="connsiteX2" fmla="*/ 978225 w 7618326"/>
              <a:gd name="connsiteY2" fmla="*/ 0 h 3062336"/>
              <a:gd name="connsiteX3" fmla="*/ 1512024 w 7618326"/>
              <a:gd name="connsiteY3" fmla="*/ 0 h 3062336"/>
              <a:gd name="connsiteX4" fmla="*/ 2111799 w 7618326"/>
              <a:gd name="connsiteY4" fmla="*/ 0 h 3062336"/>
              <a:gd name="connsiteX5" fmla="*/ 2579624 w 7618326"/>
              <a:gd name="connsiteY5" fmla="*/ 0 h 3062336"/>
              <a:gd name="connsiteX6" fmla="*/ 3311350 w 7618326"/>
              <a:gd name="connsiteY6" fmla="*/ 0 h 3062336"/>
              <a:gd name="connsiteX7" fmla="*/ 3911125 w 7618326"/>
              <a:gd name="connsiteY7" fmla="*/ 0 h 3062336"/>
              <a:gd name="connsiteX8" fmla="*/ 4642850 w 7618326"/>
              <a:gd name="connsiteY8" fmla="*/ 0 h 3062336"/>
              <a:gd name="connsiteX9" fmla="*/ 5308601 w 7618326"/>
              <a:gd name="connsiteY9" fmla="*/ 0 h 3062336"/>
              <a:gd name="connsiteX10" fmla="*/ 5842401 w 7618326"/>
              <a:gd name="connsiteY10" fmla="*/ 0 h 3062336"/>
              <a:gd name="connsiteX11" fmla="*/ 6508151 w 7618326"/>
              <a:gd name="connsiteY11" fmla="*/ 0 h 3062336"/>
              <a:gd name="connsiteX12" fmla="*/ 7107926 w 7618326"/>
              <a:gd name="connsiteY12" fmla="*/ 0 h 3062336"/>
              <a:gd name="connsiteX13" fmla="*/ 7618326 w 7618326"/>
              <a:gd name="connsiteY13" fmla="*/ 510400 h 3062336"/>
              <a:gd name="connsiteX14" fmla="*/ 7618326 w 7618326"/>
              <a:gd name="connsiteY14" fmla="*/ 1041199 h 3062336"/>
              <a:gd name="connsiteX15" fmla="*/ 7618326 w 7618326"/>
              <a:gd name="connsiteY15" fmla="*/ 1551583 h 3062336"/>
              <a:gd name="connsiteX16" fmla="*/ 7618326 w 7618326"/>
              <a:gd name="connsiteY16" fmla="*/ 2102798 h 3062336"/>
              <a:gd name="connsiteX17" fmla="*/ 7618326 w 7618326"/>
              <a:gd name="connsiteY17" fmla="*/ 2551936 h 3062336"/>
              <a:gd name="connsiteX18" fmla="*/ 7107926 w 7618326"/>
              <a:gd name="connsiteY18" fmla="*/ 3062336 h 3062336"/>
              <a:gd name="connsiteX19" fmla="*/ 6508151 w 7618326"/>
              <a:gd name="connsiteY19" fmla="*/ 3062336 h 3062336"/>
              <a:gd name="connsiteX20" fmla="*/ 5776425 w 7618326"/>
              <a:gd name="connsiteY20" fmla="*/ 3062336 h 3062336"/>
              <a:gd name="connsiteX21" fmla="*/ 5110675 w 7618326"/>
              <a:gd name="connsiteY21" fmla="*/ 3062336 h 3062336"/>
              <a:gd name="connsiteX22" fmla="*/ 4378949 w 7618326"/>
              <a:gd name="connsiteY22" fmla="*/ 3062336 h 3062336"/>
              <a:gd name="connsiteX23" fmla="*/ 3713199 w 7618326"/>
              <a:gd name="connsiteY23" fmla="*/ 3062336 h 3062336"/>
              <a:gd name="connsiteX24" fmla="*/ 3245374 w 7618326"/>
              <a:gd name="connsiteY24" fmla="*/ 3062336 h 3062336"/>
              <a:gd name="connsiteX25" fmla="*/ 2579624 w 7618326"/>
              <a:gd name="connsiteY25" fmla="*/ 3062336 h 3062336"/>
              <a:gd name="connsiteX26" fmla="*/ 2045824 w 7618326"/>
              <a:gd name="connsiteY26" fmla="*/ 3062336 h 3062336"/>
              <a:gd name="connsiteX27" fmla="*/ 1578000 w 7618326"/>
              <a:gd name="connsiteY27" fmla="*/ 3062336 h 3062336"/>
              <a:gd name="connsiteX28" fmla="*/ 1176150 w 7618326"/>
              <a:gd name="connsiteY28" fmla="*/ 3062336 h 3062336"/>
              <a:gd name="connsiteX29" fmla="*/ 510400 w 7618326"/>
              <a:gd name="connsiteY29" fmla="*/ 3062336 h 3062336"/>
              <a:gd name="connsiteX30" fmla="*/ 0 w 7618326"/>
              <a:gd name="connsiteY30" fmla="*/ 2551936 h 3062336"/>
              <a:gd name="connsiteX31" fmla="*/ 0 w 7618326"/>
              <a:gd name="connsiteY31" fmla="*/ 2021137 h 3062336"/>
              <a:gd name="connsiteX32" fmla="*/ 0 w 7618326"/>
              <a:gd name="connsiteY32" fmla="*/ 1531168 h 3062336"/>
              <a:gd name="connsiteX33" fmla="*/ 0 w 7618326"/>
              <a:gd name="connsiteY33" fmla="*/ 979953 h 3062336"/>
              <a:gd name="connsiteX34" fmla="*/ 0 w 7618326"/>
              <a:gd name="connsiteY34" fmla="*/ 510400 h 306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618326" h="3062336" fill="none" extrusionOk="0">
                <a:moveTo>
                  <a:pt x="0" y="510400"/>
                </a:moveTo>
                <a:cubicBezTo>
                  <a:pt x="40940" y="217678"/>
                  <a:pt x="223232" y="36585"/>
                  <a:pt x="510400" y="0"/>
                </a:cubicBezTo>
                <a:cubicBezTo>
                  <a:pt x="635189" y="-7748"/>
                  <a:pt x="770734" y="32166"/>
                  <a:pt x="978225" y="0"/>
                </a:cubicBezTo>
                <a:cubicBezTo>
                  <a:pt x="1185716" y="-32166"/>
                  <a:pt x="1265268" y="14058"/>
                  <a:pt x="1512024" y="0"/>
                </a:cubicBezTo>
                <a:cubicBezTo>
                  <a:pt x="1758780" y="-14058"/>
                  <a:pt x="1935160" y="32361"/>
                  <a:pt x="2111799" y="0"/>
                </a:cubicBezTo>
                <a:cubicBezTo>
                  <a:pt x="2288438" y="-32361"/>
                  <a:pt x="2386287" y="43419"/>
                  <a:pt x="2579624" y="0"/>
                </a:cubicBezTo>
                <a:cubicBezTo>
                  <a:pt x="2772961" y="-43419"/>
                  <a:pt x="2953473" y="23919"/>
                  <a:pt x="3311350" y="0"/>
                </a:cubicBezTo>
                <a:cubicBezTo>
                  <a:pt x="3669227" y="-23919"/>
                  <a:pt x="3645632" y="4419"/>
                  <a:pt x="3911125" y="0"/>
                </a:cubicBezTo>
                <a:cubicBezTo>
                  <a:pt x="4176619" y="-4419"/>
                  <a:pt x="4365187" y="50379"/>
                  <a:pt x="4642850" y="0"/>
                </a:cubicBezTo>
                <a:cubicBezTo>
                  <a:pt x="4920514" y="-50379"/>
                  <a:pt x="5045775" y="24913"/>
                  <a:pt x="5308601" y="0"/>
                </a:cubicBezTo>
                <a:cubicBezTo>
                  <a:pt x="5571427" y="-24913"/>
                  <a:pt x="5692100" y="43743"/>
                  <a:pt x="5842401" y="0"/>
                </a:cubicBezTo>
                <a:cubicBezTo>
                  <a:pt x="5992702" y="-43743"/>
                  <a:pt x="6290122" y="4970"/>
                  <a:pt x="6508151" y="0"/>
                </a:cubicBezTo>
                <a:cubicBezTo>
                  <a:pt x="6726180" y="-4970"/>
                  <a:pt x="6840521" y="46561"/>
                  <a:pt x="7107926" y="0"/>
                </a:cubicBezTo>
                <a:cubicBezTo>
                  <a:pt x="7390452" y="-6465"/>
                  <a:pt x="7628161" y="199440"/>
                  <a:pt x="7618326" y="510400"/>
                </a:cubicBezTo>
                <a:cubicBezTo>
                  <a:pt x="7661054" y="763972"/>
                  <a:pt x="7588799" y="825902"/>
                  <a:pt x="7618326" y="1041199"/>
                </a:cubicBezTo>
                <a:cubicBezTo>
                  <a:pt x="7647853" y="1256496"/>
                  <a:pt x="7576296" y="1376725"/>
                  <a:pt x="7618326" y="1551583"/>
                </a:cubicBezTo>
                <a:cubicBezTo>
                  <a:pt x="7660356" y="1726441"/>
                  <a:pt x="7592745" y="1891200"/>
                  <a:pt x="7618326" y="2102798"/>
                </a:cubicBezTo>
                <a:cubicBezTo>
                  <a:pt x="7643907" y="2314397"/>
                  <a:pt x="7564764" y="2334189"/>
                  <a:pt x="7618326" y="2551936"/>
                </a:cubicBezTo>
                <a:cubicBezTo>
                  <a:pt x="7568277" y="2780192"/>
                  <a:pt x="7441520" y="3103972"/>
                  <a:pt x="7107926" y="3062336"/>
                </a:cubicBezTo>
                <a:cubicBezTo>
                  <a:pt x="6917400" y="3117505"/>
                  <a:pt x="6801394" y="3016031"/>
                  <a:pt x="6508151" y="3062336"/>
                </a:cubicBezTo>
                <a:cubicBezTo>
                  <a:pt x="6214908" y="3108641"/>
                  <a:pt x="6112558" y="3045009"/>
                  <a:pt x="5776425" y="3062336"/>
                </a:cubicBezTo>
                <a:cubicBezTo>
                  <a:pt x="5440292" y="3079663"/>
                  <a:pt x="5376034" y="3047039"/>
                  <a:pt x="5110675" y="3062336"/>
                </a:cubicBezTo>
                <a:cubicBezTo>
                  <a:pt x="4845316" y="3077633"/>
                  <a:pt x="4743583" y="3004199"/>
                  <a:pt x="4378949" y="3062336"/>
                </a:cubicBezTo>
                <a:cubicBezTo>
                  <a:pt x="4014315" y="3120473"/>
                  <a:pt x="3967538" y="2999070"/>
                  <a:pt x="3713199" y="3062336"/>
                </a:cubicBezTo>
                <a:cubicBezTo>
                  <a:pt x="3458860" y="3125602"/>
                  <a:pt x="3454269" y="3049383"/>
                  <a:pt x="3245374" y="3062336"/>
                </a:cubicBezTo>
                <a:cubicBezTo>
                  <a:pt x="3036480" y="3075289"/>
                  <a:pt x="2824500" y="3029670"/>
                  <a:pt x="2579624" y="3062336"/>
                </a:cubicBezTo>
                <a:cubicBezTo>
                  <a:pt x="2334748" y="3095002"/>
                  <a:pt x="2162554" y="3040114"/>
                  <a:pt x="2045824" y="3062336"/>
                </a:cubicBezTo>
                <a:cubicBezTo>
                  <a:pt x="1929094" y="3084558"/>
                  <a:pt x="1778648" y="3035565"/>
                  <a:pt x="1578000" y="3062336"/>
                </a:cubicBezTo>
                <a:cubicBezTo>
                  <a:pt x="1377352" y="3089107"/>
                  <a:pt x="1368521" y="3014858"/>
                  <a:pt x="1176150" y="3062336"/>
                </a:cubicBezTo>
                <a:cubicBezTo>
                  <a:pt x="983779" y="3109814"/>
                  <a:pt x="733603" y="3036978"/>
                  <a:pt x="510400" y="3062336"/>
                </a:cubicBezTo>
                <a:cubicBezTo>
                  <a:pt x="190388" y="3054277"/>
                  <a:pt x="46797" y="2843180"/>
                  <a:pt x="0" y="2551936"/>
                </a:cubicBezTo>
                <a:cubicBezTo>
                  <a:pt x="-33175" y="2352401"/>
                  <a:pt x="37909" y="2224273"/>
                  <a:pt x="0" y="2021137"/>
                </a:cubicBezTo>
                <a:cubicBezTo>
                  <a:pt x="-37909" y="1818001"/>
                  <a:pt x="40844" y="1635000"/>
                  <a:pt x="0" y="1531168"/>
                </a:cubicBezTo>
                <a:cubicBezTo>
                  <a:pt x="-40844" y="1427336"/>
                  <a:pt x="38642" y="1162003"/>
                  <a:pt x="0" y="979953"/>
                </a:cubicBezTo>
                <a:cubicBezTo>
                  <a:pt x="-38642" y="797903"/>
                  <a:pt x="30649" y="741556"/>
                  <a:pt x="0" y="510400"/>
                </a:cubicBezTo>
                <a:close/>
              </a:path>
              <a:path w="7618326" h="3062336" stroke="0" extrusionOk="0">
                <a:moveTo>
                  <a:pt x="0" y="510400"/>
                </a:moveTo>
                <a:cubicBezTo>
                  <a:pt x="-68973" y="185970"/>
                  <a:pt x="159950" y="25733"/>
                  <a:pt x="510400" y="0"/>
                </a:cubicBezTo>
                <a:cubicBezTo>
                  <a:pt x="719983" y="-57209"/>
                  <a:pt x="951438" y="42121"/>
                  <a:pt x="1242126" y="0"/>
                </a:cubicBezTo>
                <a:cubicBezTo>
                  <a:pt x="1532814" y="-42121"/>
                  <a:pt x="1646747" y="14621"/>
                  <a:pt x="1775925" y="0"/>
                </a:cubicBezTo>
                <a:cubicBezTo>
                  <a:pt x="1905103" y="-14621"/>
                  <a:pt x="2033165" y="31982"/>
                  <a:pt x="2243750" y="0"/>
                </a:cubicBezTo>
                <a:cubicBezTo>
                  <a:pt x="2454336" y="-31982"/>
                  <a:pt x="2629324" y="50327"/>
                  <a:pt x="2909500" y="0"/>
                </a:cubicBezTo>
                <a:cubicBezTo>
                  <a:pt x="3189676" y="-50327"/>
                  <a:pt x="3193970" y="17815"/>
                  <a:pt x="3443300" y="0"/>
                </a:cubicBezTo>
                <a:cubicBezTo>
                  <a:pt x="3692630" y="-17815"/>
                  <a:pt x="3979132" y="78969"/>
                  <a:pt x="4175026" y="0"/>
                </a:cubicBezTo>
                <a:cubicBezTo>
                  <a:pt x="4370920" y="-78969"/>
                  <a:pt x="4494896" y="33433"/>
                  <a:pt x="4642850" y="0"/>
                </a:cubicBezTo>
                <a:cubicBezTo>
                  <a:pt x="4790804" y="-33433"/>
                  <a:pt x="5131426" y="77022"/>
                  <a:pt x="5374576" y="0"/>
                </a:cubicBezTo>
                <a:cubicBezTo>
                  <a:pt x="5617726" y="-77022"/>
                  <a:pt x="5575884" y="16452"/>
                  <a:pt x="5776425" y="0"/>
                </a:cubicBezTo>
                <a:cubicBezTo>
                  <a:pt x="5976966" y="-16452"/>
                  <a:pt x="6200516" y="19916"/>
                  <a:pt x="6376200" y="0"/>
                </a:cubicBezTo>
                <a:cubicBezTo>
                  <a:pt x="6551884" y="-19916"/>
                  <a:pt x="6918257" y="4676"/>
                  <a:pt x="7107926" y="0"/>
                </a:cubicBezTo>
                <a:cubicBezTo>
                  <a:pt x="7415130" y="-25019"/>
                  <a:pt x="7674858" y="192061"/>
                  <a:pt x="7618326" y="510400"/>
                </a:cubicBezTo>
                <a:cubicBezTo>
                  <a:pt x="7628986" y="714637"/>
                  <a:pt x="7589598" y="887344"/>
                  <a:pt x="7618326" y="1020784"/>
                </a:cubicBezTo>
                <a:cubicBezTo>
                  <a:pt x="7647054" y="1154224"/>
                  <a:pt x="7572179" y="1377383"/>
                  <a:pt x="7618326" y="1490337"/>
                </a:cubicBezTo>
                <a:cubicBezTo>
                  <a:pt x="7664473" y="1603291"/>
                  <a:pt x="7569227" y="1792998"/>
                  <a:pt x="7618326" y="2000721"/>
                </a:cubicBezTo>
                <a:cubicBezTo>
                  <a:pt x="7667425" y="2208444"/>
                  <a:pt x="7590656" y="2310218"/>
                  <a:pt x="7618326" y="2551936"/>
                </a:cubicBezTo>
                <a:cubicBezTo>
                  <a:pt x="7611356" y="2812855"/>
                  <a:pt x="7410158" y="3058203"/>
                  <a:pt x="7107926" y="3062336"/>
                </a:cubicBezTo>
                <a:cubicBezTo>
                  <a:pt x="7003088" y="3108387"/>
                  <a:pt x="6863334" y="3042552"/>
                  <a:pt x="6706077" y="3062336"/>
                </a:cubicBezTo>
                <a:cubicBezTo>
                  <a:pt x="6548820" y="3082120"/>
                  <a:pt x="6209845" y="2998111"/>
                  <a:pt x="5974351" y="3062336"/>
                </a:cubicBezTo>
                <a:cubicBezTo>
                  <a:pt x="5738857" y="3126561"/>
                  <a:pt x="5628543" y="3048549"/>
                  <a:pt x="5374576" y="3062336"/>
                </a:cubicBezTo>
                <a:cubicBezTo>
                  <a:pt x="5120609" y="3076123"/>
                  <a:pt x="5066719" y="3037316"/>
                  <a:pt x="4906751" y="3062336"/>
                </a:cubicBezTo>
                <a:cubicBezTo>
                  <a:pt x="4746784" y="3087356"/>
                  <a:pt x="4482904" y="3038871"/>
                  <a:pt x="4306976" y="3062336"/>
                </a:cubicBezTo>
                <a:cubicBezTo>
                  <a:pt x="4131048" y="3085801"/>
                  <a:pt x="4028028" y="3047663"/>
                  <a:pt x="3905127" y="3062336"/>
                </a:cubicBezTo>
                <a:cubicBezTo>
                  <a:pt x="3782226" y="3077009"/>
                  <a:pt x="3694036" y="3034954"/>
                  <a:pt x="3503278" y="3062336"/>
                </a:cubicBezTo>
                <a:cubicBezTo>
                  <a:pt x="3312520" y="3089718"/>
                  <a:pt x="3193075" y="3036733"/>
                  <a:pt x="2903503" y="3062336"/>
                </a:cubicBezTo>
                <a:cubicBezTo>
                  <a:pt x="2613932" y="3087939"/>
                  <a:pt x="2609008" y="3036514"/>
                  <a:pt x="2435678" y="3062336"/>
                </a:cubicBezTo>
                <a:cubicBezTo>
                  <a:pt x="2262349" y="3088158"/>
                  <a:pt x="1989909" y="3003753"/>
                  <a:pt x="1769928" y="3062336"/>
                </a:cubicBezTo>
                <a:cubicBezTo>
                  <a:pt x="1549947" y="3120919"/>
                  <a:pt x="1429790" y="3037005"/>
                  <a:pt x="1302103" y="3062336"/>
                </a:cubicBezTo>
                <a:cubicBezTo>
                  <a:pt x="1174417" y="3087667"/>
                  <a:pt x="739488" y="2968944"/>
                  <a:pt x="510400" y="3062336"/>
                </a:cubicBezTo>
                <a:cubicBezTo>
                  <a:pt x="206487" y="3084633"/>
                  <a:pt x="-27776" y="2893262"/>
                  <a:pt x="0" y="2551936"/>
                </a:cubicBezTo>
                <a:cubicBezTo>
                  <a:pt x="-29517" y="2362233"/>
                  <a:pt x="856" y="2248231"/>
                  <a:pt x="0" y="2021137"/>
                </a:cubicBezTo>
                <a:cubicBezTo>
                  <a:pt x="-856" y="1794043"/>
                  <a:pt x="7285" y="1721141"/>
                  <a:pt x="0" y="1571999"/>
                </a:cubicBezTo>
                <a:cubicBezTo>
                  <a:pt x="-7285" y="1422857"/>
                  <a:pt x="26054" y="1262264"/>
                  <a:pt x="0" y="1102445"/>
                </a:cubicBezTo>
                <a:cubicBezTo>
                  <a:pt x="-26054" y="942626"/>
                  <a:pt x="29357" y="701317"/>
                  <a:pt x="0" y="510400"/>
                </a:cubicBezTo>
                <a:close/>
              </a:path>
            </a:pathLst>
          </a:custGeom>
          <a:solidFill>
            <a:schemeClr val="bg1"/>
          </a:solidFill>
          <a:ln w="28575" cap="rnd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endParaRPr lang="ko-KR" altLang="en-US" sz="2800" kern="0">
              <a:solidFill>
                <a:srgbClr val="FFFFFF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DF4BD7A-7976-19DA-7C18-78568A9D0740}"/>
              </a:ext>
            </a:extLst>
          </p:cNvPr>
          <p:cNvSpPr>
            <a:spLocks/>
          </p:cNvSpPr>
          <p:nvPr/>
        </p:nvSpPr>
        <p:spPr>
          <a:xfrm>
            <a:off x="1047750" y="6848239"/>
            <a:ext cx="8107710" cy="3062338"/>
          </a:xfrm>
          <a:custGeom>
            <a:avLst/>
            <a:gdLst>
              <a:gd name="connsiteX0" fmla="*/ 0 w 8107710"/>
              <a:gd name="connsiteY0" fmla="*/ 510400 h 3062338"/>
              <a:gd name="connsiteX1" fmla="*/ 510400 w 8107710"/>
              <a:gd name="connsiteY1" fmla="*/ 0 h 3062338"/>
              <a:gd name="connsiteX2" fmla="*/ 1171845 w 8107710"/>
              <a:gd name="connsiteY2" fmla="*/ 0 h 3062338"/>
              <a:gd name="connsiteX3" fmla="*/ 1620683 w 8107710"/>
              <a:gd name="connsiteY3" fmla="*/ 0 h 3062338"/>
              <a:gd name="connsiteX4" fmla="*/ 2352997 w 8107710"/>
              <a:gd name="connsiteY4" fmla="*/ 0 h 3062338"/>
              <a:gd name="connsiteX5" fmla="*/ 2943572 w 8107710"/>
              <a:gd name="connsiteY5" fmla="*/ 0 h 3062338"/>
              <a:gd name="connsiteX6" fmla="*/ 3675886 w 8107710"/>
              <a:gd name="connsiteY6" fmla="*/ 0 h 3062338"/>
              <a:gd name="connsiteX7" fmla="*/ 4337331 w 8107710"/>
              <a:gd name="connsiteY7" fmla="*/ 0 h 3062338"/>
              <a:gd name="connsiteX8" fmla="*/ 4857038 w 8107710"/>
              <a:gd name="connsiteY8" fmla="*/ 0 h 3062338"/>
              <a:gd name="connsiteX9" fmla="*/ 5518483 w 8107710"/>
              <a:gd name="connsiteY9" fmla="*/ 0 h 3062338"/>
              <a:gd name="connsiteX10" fmla="*/ 5967321 w 8107710"/>
              <a:gd name="connsiteY10" fmla="*/ 0 h 3062338"/>
              <a:gd name="connsiteX11" fmla="*/ 6557897 w 8107710"/>
              <a:gd name="connsiteY11" fmla="*/ 0 h 3062338"/>
              <a:gd name="connsiteX12" fmla="*/ 6935865 w 8107710"/>
              <a:gd name="connsiteY12" fmla="*/ 0 h 3062338"/>
              <a:gd name="connsiteX13" fmla="*/ 7597310 w 8107710"/>
              <a:gd name="connsiteY13" fmla="*/ 0 h 3062338"/>
              <a:gd name="connsiteX14" fmla="*/ 8107710 w 8107710"/>
              <a:gd name="connsiteY14" fmla="*/ 510400 h 3062338"/>
              <a:gd name="connsiteX15" fmla="*/ 8107710 w 8107710"/>
              <a:gd name="connsiteY15" fmla="*/ 1061615 h 3062338"/>
              <a:gd name="connsiteX16" fmla="*/ 8107710 w 8107710"/>
              <a:gd name="connsiteY16" fmla="*/ 1531169 h 3062338"/>
              <a:gd name="connsiteX17" fmla="*/ 8107710 w 8107710"/>
              <a:gd name="connsiteY17" fmla="*/ 2041554 h 3062338"/>
              <a:gd name="connsiteX18" fmla="*/ 8107710 w 8107710"/>
              <a:gd name="connsiteY18" fmla="*/ 2551938 h 3062338"/>
              <a:gd name="connsiteX19" fmla="*/ 7597310 w 8107710"/>
              <a:gd name="connsiteY19" fmla="*/ 3062338 h 3062338"/>
              <a:gd name="connsiteX20" fmla="*/ 7219341 w 8107710"/>
              <a:gd name="connsiteY20" fmla="*/ 3062338 h 3062338"/>
              <a:gd name="connsiteX21" fmla="*/ 6557897 w 8107710"/>
              <a:gd name="connsiteY21" fmla="*/ 3062338 h 3062338"/>
              <a:gd name="connsiteX22" fmla="*/ 6109059 w 8107710"/>
              <a:gd name="connsiteY22" fmla="*/ 3062338 h 3062338"/>
              <a:gd name="connsiteX23" fmla="*/ 5447614 w 8107710"/>
              <a:gd name="connsiteY23" fmla="*/ 3062338 h 3062338"/>
              <a:gd name="connsiteX24" fmla="*/ 4927907 w 8107710"/>
              <a:gd name="connsiteY24" fmla="*/ 3062338 h 3062338"/>
              <a:gd name="connsiteX25" fmla="*/ 4479070 w 8107710"/>
              <a:gd name="connsiteY25" fmla="*/ 3062338 h 3062338"/>
              <a:gd name="connsiteX26" fmla="*/ 4101101 w 8107710"/>
              <a:gd name="connsiteY26" fmla="*/ 3062338 h 3062338"/>
              <a:gd name="connsiteX27" fmla="*/ 3652263 w 8107710"/>
              <a:gd name="connsiteY27" fmla="*/ 3062338 h 3062338"/>
              <a:gd name="connsiteX28" fmla="*/ 3203426 w 8107710"/>
              <a:gd name="connsiteY28" fmla="*/ 3062338 h 3062338"/>
              <a:gd name="connsiteX29" fmla="*/ 2612850 w 8107710"/>
              <a:gd name="connsiteY29" fmla="*/ 3062338 h 3062338"/>
              <a:gd name="connsiteX30" fmla="*/ 2022274 w 8107710"/>
              <a:gd name="connsiteY30" fmla="*/ 3062338 h 3062338"/>
              <a:gd name="connsiteX31" fmla="*/ 1502567 w 8107710"/>
              <a:gd name="connsiteY31" fmla="*/ 3062338 h 3062338"/>
              <a:gd name="connsiteX32" fmla="*/ 510400 w 8107710"/>
              <a:gd name="connsiteY32" fmla="*/ 3062338 h 3062338"/>
              <a:gd name="connsiteX33" fmla="*/ 0 w 8107710"/>
              <a:gd name="connsiteY33" fmla="*/ 2551938 h 3062338"/>
              <a:gd name="connsiteX34" fmla="*/ 0 w 8107710"/>
              <a:gd name="connsiteY34" fmla="*/ 2102800 h 3062338"/>
              <a:gd name="connsiteX35" fmla="*/ 0 w 8107710"/>
              <a:gd name="connsiteY35" fmla="*/ 1572000 h 3062338"/>
              <a:gd name="connsiteX36" fmla="*/ 0 w 8107710"/>
              <a:gd name="connsiteY36" fmla="*/ 1020785 h 3062338"/>
              <a:gd name="connsiteX37" fmla="*/ 0 w 8107710"/>
              <a:gd name="connsiteY37" fmla="*/ 510400 h 30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07710" h="3062338" fill="none" extrusionOk="0">
                <a:moveTo>
                  <a:pt x="0" y="510400"/>
                </a:moveTo>
                <a:cubicBezTo>
                  <a:pt x="42333" y="236908"/>
                  <a:pt x="171557" y="36776"/>
                  <a:pt x="510400" y="0"/>
                </a:cubicBezTo>
                <a:cubicBezTo>
                  <a:pt x="672426" y="-59622"/>
                  <a:pt x="960197" y="330"/>
                  <a:pt x="1171845" y="0"/>
                </a:cubicBezTo>
                <a:cubicBezTo>
                  <a:pt x="1383494" y="-330"/>
                  <a:pt x="1493643" y="33085"/>
                  <a:pt x="1620683" y="0"/>
                </a:cubicBezTo>
                <a:cubicBezTo>
                  <a:pt x="1747723" y="-33085"/>
                  <a:pt x="2125009" y="36705"/>
                  <a:pt x="2352997" y="0"/>
                </a:cubicBezTo>
                <a:cubicBezTo>
                  <a:pt x="2580985" y="-36705"/>
                  <a:pt x="2672486" y="56634"/>
                  <a:pt x="2943572" y="0"/>
                </a:cubicBezTo>
                <a:cubicBezTo>
                  <a:pt x="3214658" y="-56634"/>
                  <a:pt x="3449639" y="80831"/>
                  <a:pt x="3675886" y="0"/>
                </a:cubicBezTo>
                <a:cubicBezTo>
                  <a:pt x="3902133" y="-80831"/>
                  <a:pt x="4041142" y="51128"/>
                  <a:pt x="4337331" y="0"/>
                </a:cubicBezTo>
                <a:cubicBezTo>
                  <a:pt x="4633520" y="-51128"/>
                  <a:pt x="4598954" y="35718"/>
                  <a:pt x="4857038" y="0"/>
                </a:cubicBezTo>
                <a:cubicBezTo>
                  <a:pt x="5115122" y="-35718"/>
                  <a:pt x="5375167" y="72720"/>
                  <a:pt x="5518483" y="0"/>
                </a:cubicBezTo>
                <a:cubicBezTo>
                  <a:pt x="5661799" y="-72720"/>
                  <a:pt x="5755087" y="5671"/>
                  <a:pt x="5967321" y="0"/>
                </a:cubicBezTo>
                <a:cubicBezTo>
                  <a:pt x="6179555" y="-5671"/>
                  <a:pt x="6356296" y="34630"/>
                  <a:pt x="6557897" y="0"/>
                </a:cubicBezTo>
                <a:cubicBezTo>
                  <a:pt x="6759498" y="-34630"/>
                  <a:pt x="6765663" y="20379"/>
                  <a:pt x="6935865" y="0"/>
                </a:cubicBezTo>
                <a:cubicBezTo>
                  <a:pt x="7106067" y="-20379"/>
                  <a:pt x="7339516" y="37575"/>
                  <a:pt x="7597310" y="0"/>
                </a:cubicBezTo>
                <a:cubicBezTo>
                  <a:pt x="7882511" y="-11644"/>
                  <a:pt x="8073866" y="168356"/>
                  <a:pt x="8107710" y="510400"/>
                </a:cubicBezTo>
                <a:cubicBezTo>
                  <a:pt x="8141323" y="733098"/>
                  <a:pt x="8060295" y="855129"/>
                  <a:pt x="8107710" y="1061615"/>
                </a:cubicBezTo>
                <a:cubicBezTo>
                  <a:pt x="8155125" y="1268102"/>
                  <a:pt x="8106187" y="1435846"/>
                  <a:pt x="8107710" y="1531169"/>
                </a:cubicBezTo>
                <a:cubicBezTo>
                  <a:pt x="8109233" y="1626492"/>
                  <a:pt x="8094806" y="1903933"/>
                  <a:pt x="8107710" y="2041554"/>
                </a:cubicBezTo>
                <a:cubicBezTo>
                  <a:pt x="8120614" y="2179176"/>
                  <a:pt x="8071021" y="2355168"/>
                  <a:pt x="8107710" y="2551938"/>
                </a:cubicBezTo>
                <a:cubicBezTo>
                  <a:pt x="8160792" y="2790181"/>
                  <a:pt x="7879467" y="3054442"/>
                  <a:pt x="7597310" y="3062338"/>
                </a:cubicBezTo>
                <a:cubicBezTo>
                  <a:pt x="7464552" y="3070422"/>
                  <a:pt x="7334044" y="3022543"/>
                  <a:pt x="7219341" y="3062338"/>
                </a:cubicBezTo>
                <a:cubicBezTo>
                  <a:pt x="7104638" y="3102133"/>
                  <a:pt x="6705150" y="3022864"/>
                  <a:pt x="6557897" y="3062338"/>
                </a:cubicBezTo>
                <a:cubicBezTo>
                  <a:pt x="6410644" y="3101812"/>
                  <a:pt x="6329834" y="3009158"/>
                  <a:pt x="6109059" y="3062338"/>
                </a:cubicBezTo>
                <a:cubicBezTo>
                  <a:pt x="5888284" y="3115518"/>
                  <a:pt x="5600277" y="3009861"/>
                  <a:pt x="5447614" y="3062338"/>
                </a:cubicBezTo>
                <a:cubicBezTo>
                  <a:pt x="5294952" y="3114815"/>
                  <a:pt x="5073418" y="3051373"/>
                  <a:pt x="4927907" y="3062338"/>
                </a:cubicBezTo>
                <a:cubicBezTo>
                  <a:pt x="4782396" y="3073303"/>
                  <a:pt x="4613197" y="3027979"/>
                  <a:pt x="4479070" y="3062338"/>
                </a:cubicBezTo>
                <a:cubicBezTo>
                  <a:pt x="4344943" y="3096697"/>
                  <a:pt x="4277004" y="3040747"/>
                  <a:pt x="4101101" y="3062338"/>
                </a:cubicBezTo>
                <a:cubicBezTo>
                  <a:pt x="3925198" y="3083929"/>
                  <a:pt x="3767880" y="3019479"/>
                  <a:pt x="3652263" y="3062338"/>
                </a:cubicBezTo>
                <a:cubicBezTo>
                  <a:pt x="3536646" y="3105197"/>
                  <a:pt x="3325965" y="3037179"/>
                  <a:pt x="3203426" y="3062338"/>
                </a:cubicBezTo>
                <a:cubicBezTo>
                  <a:pt x="3080887" y="3087497"/>
                  <a:pt x="2759884" y="3018183"/>
                  <a:pt x="2612850" y="3062338"/>
                </a:cubicBezTo>
                <a:cubicBezTo>
                  <a:pt x="2465816" y="3106493"/>
                  <a:pt x="2284059" y="3022004"/>
                  <a:pt x="2022274" y="3062338"/>
                </a:cubicBezTo>
                <a:cubicBezTo>
                  <a:pt x="1760489" y="3102672"/>
                  <a:pt x="1743767" y="3032528"/>
                  <a:pt x="1502567" y="3062338"/>
                </a:cubicBezTo>
                <a:cubicBezTo>
                  <a:pt x="1261367" y="3092148"/>
                  <a:pt x="931792" y="2974948"/>
                  <a:pt x="510400" y="3062338"/>
                </a:cubicBezTo>
                <a:cubicBezTo>
                  <a:pt x="200475" y="3065417"/>
                  <a:pt x="22644" y="2861419"/>
                  <a:pt x="0" y="2551938"/>
                </a:cubicBezTo>
                <a:cubicBezTo>
                  <a:pt x="-26246" y="2360260"/>
                  <a:pt x="28488" y="2219412"/>
                  <a:pt x="0" y="2102800"/>
                </a:cubicBezTo>
                <a:cubicBezTo>
                  <a:pt x="-28488" y="1986188"/>
                  <a:pt x="25914" y="1826813"/>
                  <a:pt x="0" y="1572000"/>
                </a:cubicBezTo>
                <a:cubicBezTo>
                  <a:pt x="-25914" y="1317187"/>
                  <a:pt x="27229" y="1244095"/>
                  <a:pt x="0" y="1020785"/>
                </a:cubicBezTo>
                <a:cubicBezTo>
                  <a:pt x="-27229" y="797476"/>
                  <a:pt x="30626" y="724042"/>
                  <a:pt x="0" y="510400"/>
                </a:cubicBezTo>
                <a:close/>
              </a:path>
              <a:path w="8107710" h="3062338" stroke="0" extrusionOk="0">
                <a:moveTo>
                  <a:pt x="0" y="510400"/>
                </a:moveTo>
                <a:cubicBezTo>
                  <a:pt x="-68973" y="185970"/>
                  <a:pt x="159950" y="25733"/>
                  <a:pt x="510400" y="0"/>
                </a:cubicBezTo>
                <a:cubicBezTo>
                  <a:pt x="842059" y="-80951"/>
                  <a:pt x="1033196" y="10949"/>
                  <a:pt x="1242714" y="0"/>
                </a:cubicBezTo>
                <a:cubicBezTo>
                  <a:pt x="1452232" y="-10949"/>
                  <a:pt x="1611149" y="47524"/>
                  <a:pt x="1762421" y="0"/>
                </a:cubicBezTo>
                <a:cubicBezTo>
                  <a:pt x="1913693" y="-47524"/>
                  <a:pt x="2039137" y="10146"/>
                  <a:pt x="2211258" y="0"/>
                </a:cubicBezTo>
                <a:cubicBezTo>
                  <a:pt x="2383379" y="-10146"/>
                  <a:pt x="2666226" y="76946"/>
                  <a:pt x="2872703" y="0"/>
                </a:cubicBezTo>
                <a:cubicBezTo>
                  <a:pt x="3079180" y="-76946"/>
                  <a:pt x="3263382" y="29818"/>
                  <a:pt x="3392410" y="0"/>
                </a:cubicBezTo>
                <a:cubicBezTo>
                  <a:pt x="3521438" y="-29818"/>
                  <a:pt x="3851581" y="78099"/>
                  <a:pt x="4124724" y="0"/>
                </a:cubicBezTo>
                <a:cubicBezTo>
                  <a:pt x="4397867" y="-78099"/>
                  <a:pt x="4463312" y="37899"/>
                  <a:pt x="4573562" y="0"/>
                </a:cubicBezTo>
                <a:cubicBezTo>
                  <a:pt x="4683812" y="-37899"/>
                  <a:pt x="5060018" y="42117"/>
                  <a:pt x="5305876" y="0"/>
                </a:cubicBezTo>
                <a:cubicBezTo>
                  <a:pt x="5551734" y="-42117"/>
                  <a:pt x="5575945" y="31624"/>
                  <a:pt x="5683844" y="0"/>
                </a:cubicBezTo>
                <a:cubicBezTo>
                  <a:pt x="5791743" y="-31624"/>
                  <a:pt x="6086145" y="48602"/>
                  <a:pt x="6274420" y="0"/>
                </a:cubicBezTo>
                <a:cubicBezTo>
                  <a:pt x="6462695" y="-48602"/>
                  <a:pt x="6660804" y="53708"/>
                  <a:pt x="6864996" y="0"/>
                </a:cubicBezTo>
                <a:cubicBezTo>
                  <a:pt x="7069188" y="-53708"/>
                  <a:pt x="7291085" y="33097"/>
                  <a:pt x="7597310" y="0"/>
                </a:cubicBezTo>
                <a:cubicBezTo>
                  <a:pt x="7901470" y="27284"/>
                  <a:pt x="8147163" y="193971"/>
                  <a:pt x="8107710" y="510400"/>
                </a:cubicBezTo>
                <a:cubicBezTo>
                  <a:pt x="8152992" y="697529"/>
                  <a:pt x="8099333" y="883740"/>
                  <a:pt x="8107710" y="1020785"/>
                </a:cubicBezTo>
                <a:cubicBezTo>
                  <a:pt x="8116087" y="1157830"/>
                  <a:pt x="8058611" y="1323446"/>
                  <a:pt x="8107710" y="1531169"/>
                </a:cubicBezTo>
                <a:cubicBezTo>
                  <a:pt x="8156809" y="1738892"/>
                  <a:pt x="8080040" y="1840666"/>
                  <a:pt x="8107710" y="2082384"/>
                </a:cubicBezTo>
                <a:cubicBezTo>
                  <a:pt x="8135380" y="2324103"/>
                  <a:pt x="8105190" y="2369159"/>
                  <a:pt x="8107710" y="2551938"/>
                </a:cubicBezTo>
                <a:cubicBezTo>
                  <a:pt x="8082399" y="2879081"/>
                  <a:pt x="7907219" y="3083161"/>
                  <a:pt x="7597310" y="3062338"/>
                </a:cubicBezTo>
                <a:cubicBezTo>
                  <a:pt x="7424916" y="3089404"/>
                  <a:pt x="7241204" y="3019310"/>
                  <a:pt x="7148472" y="3062338"/>
                </a:cubicBezTo>
                <a:cubicBezTo>
                  <a:pt x="7055740" y="3105366"/>
                  <a:pt x="6737894" y="2996852"/>
                  <a:pt x="6557897" y="3062338"/>
                </a:cubicBezTo>
                <a:cubicBezTo>
                  <a:pt x="6377900" y="3127824"/>
                  <a:pt x="6240378" y="3052787"/>
                  <a:pt x="6109059" y="3062338"/>
                </a:cubicBezTo>
                <a:cubicBezTo>
                  <a:pt x="5977740" y="3071889"/>
                  <a:pt x="5741214" y="3057865"/>
                  <a:pt x="5518483" y="3062338"/>
                </a:cubicBezTo>
                <a:cubicBezTo>
                  <a:pt x="5295752" y="3066811"/>
                  <a:pt x="5268245" y="3038270"/>
                  <a:pt x="5140515" y="3062338"/>
                </a:cubicBezTo>
                <a:cubicBezTo>
                  <a:pt x="5012785" y="3086406"/>
                  <a:pt x="4879554" y="3033538"/>
                  <a:pt x="4762546" y="3062338"/>
                </a:cubicBezTo>
                <a:cubicBezTo>
                  <a:pt x="4645538" y="3091138"/>
                  <a:pt x="4324572" y="3017757"/>
                  <a:pt x="4171970" y="3062338"/>
                </a:cubicBezTo>
                <a:cubicBezTo>
                  <a:pt x="4019368" y="3106919"/>
                  <a:pt x="3931816" y="3045354"/>
                  <a:pt x="3723133" y="3062338"/>
                </a:cubicBezTo>
                <a:cubicBezTo>
                  <a:pt x="3514450" y="3079322"/>
                  <a:pt x="3270921" y="3050961"/>
                  <a:pt x="3061688" y="3062338"/>
                </a:cubicBezTo>
                <a:cubicBezTo>
                  <a:pt x="2852455" y="3073715"/>
                  <a:pt x="2752737" y="3046840"/>
                  <a:pt x="2612850" y="3062338"/>
                </a:cubicBezTo>
                <a:cubicBezTo>
                  <a:pt x="2472963" y="3077836"/>
                  <a:pt x="2177974" y="3000625"/>
                  <a:pt x="1951405" y="3062338"/>
                </a:cubicBezTo>
                <a:cubicBezTo>
                  <a:pt x="1724837" y="3124051"/>
                  <a:pt x="1683855" y="3040197"/>
                  <a:pt x="1573437" y="3062338"/>
                </a:cubicBezTo>
                <a:cubicBezTo>
                  <a:pt x="1463019" y="3084479"/>
                  <a:pt x="814827" y="2969204"/>
                  <a:pt x="510400" y="3062338"/>
                </a:cubicBezTo>
                <a:cubicBezTo>
                  <a:pt x="236762" y="3069987"/>
                  <a:pt x="24209" y="2819349"/>
                  <a:pt x="0" y="2551938"/>
                </a:cubicBezTo>
                <a:cubicBezTo>
                  <a:pt x="-32739" y="2323072"/>
                  <a:pt x="25232" y="2164408"/>
                  <a:pt x="0" y="2041554"/>
                </a:cubicBezTo>
                <a:cubicBezTo>
                  <a:pt x="-25232" y="1918700"/>
                  <a:pt x="59465" y="1720696"/>
                  <a:pt x="0" y="1510754"/>
                </a:cubicBezTo>
                <a:cubicBezTo>
                  <a:pt x="-59465" y="1300812"/>
                  <a:pt x="30664" y="1154943"/>
                  <a:pt x="0" y="1041200"/>
                </a:cubicBezTo>
                <a:cubicBezTo>
                  <a:pt x="-30664" y="927457"/>
                  <a:pt x="52386" y="771195"/>
                  <a:pt x="0" y="510400"/>
                </a:cubicBezTo>
                <a:close/>
              </a:path>
            </a:pathLst>
          </a:custGeom>
          <a:solidFill>
            <a:schemeClr val="bg1"/>
          </a:solidFill>
          <a:ln w="28575" cap="rnd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endParaRPr lang="ko-KR" altLang="en-US" sz="2800" kern="0">
              <a:solidFill>
                <a:srgbClr val="FFFFFF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C6295EB-25F2-8C9E-7101-8C7F4CDE30CF}"/>
              </a:ext>
            </a:extLst>
          </p:cNvPr>
          <p:cNvSpPr>
            <a:spLocks/>
          </p:cNvSpPr>
          <p:nvPr/>
        </p:nvSpPr>
        <p:spPr>
          <a:xfrm>
            <a:off x="1147094" y="2236164"/>
            <a:ext cx="7767779" cy="3876659"/>
          </a:xfrm>
          <a:custGeom>
            <a:avLst/>
            <a:gdLst>
              <a:gd name="connsiteX0" fmla="*/ 0 w 7767779"/>
              <a:gd name="connsiteY0" fmla="*/ 646123 h 3876659"/>
              <a:gd name="connsiteX1" fmla="*/ 646123 w 7767779"/>
              <a:gd name="connsiteY1" fmla="*/ 0 h 3876659"/>
              <a:gd name="connsiteX2" fmla="*/ 1299563 w 7767779"/>
              <a:gd name="connsiteY2" fmla="*/ 0 h 3876659"/>
              <a:gd name="connsiteX3" fmla="*/ 1758737 w 7767779"/>
              <a:gd name="connsiteY3" fmla="*/ 0 h 3876659"/>
              <a:gd name="connsiteX4" fmla="*/ 2476933 w 7767779"/>
              <a:gd name="connsiteY4" fmla="*/ 0 h 3876659"/>
              <a:gd name="connsiteX5" fmla="*/ 3065618 w 7767779"/>
              <a:gd name="connsiteY5" fmla="*/ 0 h 3876659"/>
              <a:gd name="connsiteX6" fmla="*/ 3783813 w 7767779"/>
              <a:gd name="connsiteY6" fmla="*/ 0 h 3876659"/>
              <a:gd name="connsiteX7" fmla="*/ 4437253 w 7767779"/>
              <a:gd name="connsiteY7" fmla="*/ 0 h 3876659"/>
              <a:gd name="connsiteX8" fmla="*/ 4961183 w 7767779"/>
              <a:gd name="connsiteY8" fmla="*/ 0 h 3876659"/>
              <a:gd name="connsiteX9" fmla="*/ 5614623 w 7767779"/>
              <a:gd name="connsiteY9" fmla="*/ 0 h 3876659"/>
              <a:gd name="connsiteX10" fmla="*/ 6073797 w 7767779"/>
              <a:gd name="connsiteY10" fmla="*/ 0 h 3876659"/>
              <a:gd name="connsiteX11" fmla="*/ 7121656 w 7767779"/>
              <a:gd name="connsiteY11" fmla="*/ 0 h 3876659"/>
              <a:gd name="connsiteX12" fmla="*/ 7767779 w 7767779"/>
              <a:gd name="connsiteY12" fmla="*/ 646123 h 3876659"/>
              <a:gd name="connsiteX13" fmla="*/ 7767779 w 7767779"/>
              <a:gd name="connsiteY13" fmla="*/ 1188850 h 3876659"/>
              <a:gd name="connsiteX14" fmla="*/ 7767779 w 7767779"/>
              <a:gd name="connsiteY14" fmla="*/ 1757421 h 3876659"/>
              <a:gd name="connsiteX15" fmla="*/ 7767779 w 7767779"/>
              <a:gd name="connsiteY15" fmla="*/ 2248459 h 3876659"/>
              <a:gd name="connsiteX16" fmla="*/ 7767779 w 7767779"/>
              <a:gd name="connsiteY16" fmla="*/ 2713653 h 3876659"/>
              <a:gd name="connsiteX17" fmla="*/ 7767779 w 7767779"/>
              <a:gd name="connsiteY17" fmla="*/ 3230536 h 3876659"/>
              <a:gd name="connsiteX18" fmla="*/ 7121656 w 7767779"/>
              <a:gd name="connsiteY18" fmla="*/ 3876659 h 3876659"/>
              <a:gd name="connsiteX19" fmla="*/ 6532971 w 7767779"/>
              <a:gd name="connsiteY19" fmla="*/ 3876659 h 3876659"/>
              <a:gd name="connsiteX20" fmla="*/ 5814776 w 7767779"/>
              <a:gd name="connsiteY20" fmla="*/ 3876659 h 3876659"/>
              <a:gd name="connsiteX21" fmla="*/ 5161336 w 7767779"/>
              <a:gd name="connsiteY21" fmla="*/ 3876659 h 3876659"/>
              <a:gd name="connsiteX22" fmla="*/ 4702161 w 7767779"/>
              <a:gd name="connsiteY22" fmla="*/ 3876659 h 3876659"/>
              <a:gd name="connsiteX23" fmla="*/ 4048721 w 7767779"/>
              <a:gd name="connsiteY23" fmla="*/ 3876659 h 3876659"/>
              <a:gd name="connsiteX24" fmla="*/ 3524792 w 7767779"/>
              <a:gd name="connsiteY24" fmla="*/ 3876659 h 3876659"/>
              <a:gd name="connsiteX25" fmla="*/ 3065618 w 7767779"/>
              <a:gd name="connsiteY25" fmla="*/ 3876659 h 3876659"/>
              <a:gd name="connsiteX26" fmla="*/ 2671199 w 7767779"/>
              <a:gd name="connsiteY26" fmla="*/ 3876659 h 3876659"/>
              <a:gd name="connsiteX27" fmla="*/ 2212025 w 7767779"/>
              <a:gd name="connsiteY27" fmla="*/ 3876659 h 3876659"/>
              <a:gd name="connsiteX28" fmla="*/ 1752850 w 7767779"/>
              <a:gd name="connsiteY28" fmla="*/ 3876659 h 3876659"/>
              <a:gd name="connsiteX29" fmla="*/ 1164166 w 7767779"/>
              <a:gd name="connsiteY29" fmla="*/ 3876659 h 3876659"/>
              <a:gd name="connsiteX30" fmla="*/ 646123 w 7767779"/>
              <a:gd name="connsiteY30" fmla="*/ 3876659 h 3876659"/>
              <a:gd name="connsiteX31" fmla="*/ 0 w 7767779"/>
              <a:gd name="connsiteY31" fmla="*/ 3230536 h 3876659"/>
              <a:gd name="connsiteX32" fmla="*/ 0 w 7767779"/>
              <a:gd name="connsiteY32" fmla="*/ 2791186 h 3876659"/>
              <a:gd name="connsiteX33" fmla="*/ 0 w 7767779"/>
              <a:gd name="connsiteY33" fmla="*/ 2222615 h 3876659"/>
              <a:gd name="connsiteX34" fmla="*/ 0 w 7767779"/>
              <a:gd name="connsiteY34" fmla="*/ 1757421 h 3876659"/>
              <a:gd name="connsiteX35" fmla="*/ 0 w 7767779"/>
              <a:gd name="connsiteY35" fmla="*/ 1214694 h 3876659"/>
              <a:gd name="connsiteX36" fmla="*/ 0 w 7767779"/>
              <a:gd name="connsiteY36" fmla="*/ 646123 h 387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767779" h="3876659" fill="none" extrusionOk="0">
                <a:moveTo>
                  <a:pt x="0" y="646123"/>
                </a:moveTo>
                <a:cubicBezTo>
                  <a:pt x="79805" y="305104"/>
                  <a:pt x="238192" y="32985"/>
                  <a:pt x="646123" y="0"/>
                </a:cubicBezTo>
                <a:cubicBezTo>
                  <a:pt x="790464" y="-32003"/>
                  <a:pt x="1023969" y="68347"/>
                  <a:pt x="1299563" y="0"/>
                </a:cubicBezTo>
                <a:cubicBezTo>
                  <a:pt x="1575157" y="-68347"/>
                  <a:pt x="1615744" y="54384"/>
                  <a:pt x="1758737" y="0"/>
                </a:cubicBezTo>
                <a:cubicBezTo>
                  <a:pt x="1901730" y="-54384"/>
                  <a:pt x="2232984" y="56179"/>
                  <a:pt x="2476933" y="0"/>
                </a:cubicBezTo>
                <a:cubicBezTo>
                  <a:pt x="2720882" y="-56179"/>
                  <a:pt x="2937220" y="69062"/>
                  <a:pt x="3065618" y="0"/>
                </a:cubicBezTo>
                <a:cubicBezTo>
                  <a:pt x="3194016" y="-69062"/>
                  <a:pt x="3584521" y="49341"/>
                  <a:pt x="3783813" y="0"/>
                </a:cubicBezTo>
                <a:cubicBezTo>
                  <a:pt x="3983105" y="-49341"/>
                  <a:pt x="4302437" y="34245"/>
                  <a:pt x="4437253" y="0"/>
                </a:cubicBezTo>
                <a:cubicBezTo>
                  <a:pt x="4572069" y="-34245"/>
                  <a:pt x="4704441" y="56909"/>
                  <a:pt x="4961183" y="0"/>
                </a:cubicBezTo>
                <a:cubicBezTo>
                  <a:pt x="5217925" y="-56909"/>
                  <a:pt x="5377336" y="40443"/>
                  <a:pt x="5614623" y="0"/>
                </a:cubicBezTo>
                <a:cubicBezTo>
                  <a:pt x="5851910" y="-40443"/>
                  <a:pt x="5960059" y="48001"/>
                  <a:pt x="6073797" y="0"/>
                </a:cubicBezTo>
                <a:cubicBezTo>
                  <a:pt x="6187535" y="-48001"/>
                  <a:pt x="6654603" y="61551"/>
                  <a:pt x="7121656" y="0"/>
                </a:cubicBezTo>
                <a:cubicBezTo>
                  <a:pt x="7522648" y="15145"/>
                  <a:pt x="7752272" y="258507"/>
                  <a:pt x="7767779" y="646123"/>
                </a:cubicBezTo>
                <a:cubicBezTo>
                  <a:pt x="7794212" y="887396"/>
                  <a:pt x="7749096" y="978423"/>
                  <a:pt x="7767779" y="1188850"/>
                </a:cubicBezTo>
                <a:cubicBezTo>
                  <a:pt x="7786462" y="1399277"/>
                  <a:pt x="7752002" y="1486840"/>
                  <a:pt x="7767779" y="1757421"/>
                </a:cubicBezTo>
                <a:cubicBezTo>
                  <a:pt x="7783556" y="2028002"/>
                  <a:pt x="7737580" y="2009183"/>
                  <a:pt x="7767779" y="2248459"/>
                </a:cubicBezTo>
                <a:cubicBezTo>
                  <a:pt x="7797978" y="2487735"/>
                  <a:pt x="7720832" y="2568674"/>
                  <a:pt x="7767779" y="2713653"/>
                </a:cubicBezTo>
                <a:cubicBezTo>
                  <a:pt x="7814726" y="2858632"/>
                  <a:pt x="7758784" y="3087183"/>
                  <a:pt x="7767779" y="3230536"/>
                </a:cubicBezTo>
                <a:cubicBezTo>
                  <a:pt x="7745809" y="3595087"/>
                  <a:pt x="7477927" y="3848083"/>
                  <a:pt x="7121656" y="3876659"/>
                </a:cubicBezTo>
                <a:cubicBezTo>
                  <a:pt x="6864532" y="3913085"/>
                  <a:pt x="6773520" y="3842770"/>
                  <a:pt x="6532971" y="3876659"/>
                </a:cubicBezTo>
                <a:cubicBezTo>
                  <a:pt x="6292423" y="3910548"/>
                  <a:pt x="6032389" y="3855266"/>
                  <a:pt x="5814776" y="3876659"/>
                </a:cubicBezTo>
                <a:cubicBezTo>
                  <a:pt x="5597164" y="3898052"/>
                  <a:pt x="5442274" y="3819404"/>
                  <a:pt x="5161336" y="3876659"/>
                </a:cubicBezTo>
                <a:cubicBezTo>
                  <a:pt x="4880398" y="3933914"/>
                  <a:pt x="4864081" y="3831936"/>
                  <a:pt x="4702161" y="3876659"/>
                </a:cubicBezTo>
                <a:cubicBezTo>
                  <a:pt x="4540241" y="3921382"/>
                  <a:pt x="4341948" y="3836974"/>
                  <a:pt x="4048721" y="3876659"/>
                </a:cubicBezTo>
                <a:cubicBezTo>
                  <a:pt x="3755494" y="3916344"/>
                  <a:pt x="3682586" y="3844474"/>
                  <a:pt x="3524792" y="3876659"/>
                </a:cubicBezTo>
                <a:cubicBezTo>
                  <a:pt x="3366998" y="3908844"/>
                  <a:pt x="3175987" y="3850199"/>
                  <a:pt x="3065618" y="3876659"/>
                </a:cubicBezTo>
                <a:cubicBezTo>
                  <a:pt x="2955249" y="3903119"/>
                  <a:pt x="2769289" y="3855806"/>
                  <a:pt x="2671199" y="3876659"/>
                </a:cubicBezTo>
                <a:cubicBezTo>
                  <a:pt x="2573109" y="3897512"/>
                  <a:pt x="2306749" y="3862475"/>
                  <a:pt x="2212025" y="3876659"/>
                </a:cubicBezTo>
                <a:cubicBezTo>
                  <a:pt x="2117301" y="3890843"/>
                  <a:pt x="1944261" y="3842185"/>
                  <a:pt x="1752850" y="3876659"/>
                </a:cubicBezTo>
                <a:cubicBezTo>
                  <a:pt x="1561440" y="3911133"/>
                  <a:pt x="1322421" y="3868377"/>
                  <a:pt x="1164166" y="3876659"/>
                </a:cubicBezTo>
                <a:cubicBezTo>
                  <a:pt x="1005911" y="3884941"/>
                  <a:pt x="847607" y="3819133"/>
                  <a:pt x="646123" y="3876659"/>
                </a:cubicBezTo>
                <a:cubicBezTo>
                  <a:pt x="320163" y="3847746"/>
                  <a:pt x="104036" y="3593778"/>
                  <a:pt x="0" y="3230536"/>
                </a:cubicBezTo>
                <a:cubicBezTo>
                  <a:pt x="-50729" y="3065219"/>
                  <a:pt x="51665" y="2968418"/>
                  <a:pt x="0" y="2791186"/>
                </a:cubicBezTo>
                <a:cubicBezTo>
                  <a:pt x="-51665" y="2613954"/>
                  <a:pt x="19935" y="2503445"/>
                  <a:pt x="0" y="2222615"/>
                </a:cubicBezTo>
                <a:cubicBezTo>
                  <a:pt x="-19935" y="1941785"/>
                  <a:pt x="49837" y="1955641"/>
                  <a:pt x="0" y="1757421"/>
                </a:cubicBezTo>
                <a:cubicBezTo>
                  <a:pt x="-49837" y="1559201"/>
                  <a:pt x="13989" y="1390437"/>
                  <a:pt x="0" y="1214694"/>
                </a:cubicBezTo>
                <a:cubicBezTo>
                  <a:pt x="-13989" y="1038951"/>
                  <a:pt x="4346" y="793571"/>
                  <a:pt x="0" y="646123"/>
                </a:cubicBezTo>
                <a:close/>
              </a:path>
              <a:path w="7767779" h="3876659" stroke="0" extrusionOk="0">
                <a:moveTo>
                  <a:pt x="0" y="646123"/>
                </a:moveTo>
                <a:cubicBezTo>
                  <a:pt x="-64073" y="249757"/>
                  <a:pt x="190066" y="37236"/>
                  <a:pt x="646123" y="0"/>
                </a:cubicBezTo>
                <a:cubicBezTo>
                  <a:pt x="985996" y="-74116"/>
                  <a:pt x="1167993" y="54628"/>
                  <a:pt x="1364318" y="0"/>
                </a:cubicBezTo>
                <a:cubicBezTo>
                  <a:pt x="1560643" y="-54628"/>
                  <a:pt x="1655884" y="42165"/>
                  <a:pt x="1888248" y="0"/>
                </a:cubicBezTo>
                <a:cubicBezTo>
                  <a:pt x="2120612" y="-42165"/>
                  <a:pt x="2200652" y="21609"/>
                  <a:pt x="2347422" y="0"/>
                </a:cubicBezTo>
                <a:cubicBezTo>
                  <a:pt x="2494192" y="-21609"/>
                  <a:pt x="2721008" y="17459"/>
                  <a:pt x="3000862" y="0"/>
                </a:cubicBezTo>
                <a:cubicBezTo>
                  <a:pt x="3280716" y="-17459"/>
                  <a:pt x="3340518" y="12615"/>
                  <a:pt x="3524792" y="0"/>
                </a:cubicBezTo>
                <a:cubicBezTo>
                  <a:pt x="3709066" y="-12615"/>
                  <a:pt x="4070277" y="59011"/>
                  <a:pt x="4242987" y="0"/>
                </a:cubicBezTo>
                <a:cubicBezTo>
                  <a:pt x="4415698" y="-59011"/>
                  <a:pt x="4557441" y="54843"/>
                  <a:pt x="4702161" y="0"/>
                </a:cubicBezTo>
                <a:cubicBezTo>
                  <a:pt x="4846881" y="-54843"/>
                  <a:pt x="5107576" y="72240"/>
                  <a:pt x="5420357" y="0"/>
                </a:cubicBezTo>
                <a:cubicBezTo>
                  <a:pt x="5733138" y="-72240"/>
                  <a:pt x="5691271" y="41039"/>
                  <a:pt x="5814776" y="0"/>
                </a:cubicBezTo>
                <a:cubicBezTo>
                  <a:pt x="5938281" y="-41039"/>
                  <a:pt x="6197995" y="57364"/>
                  <a:pt x="6403461" y="0"/>
                </a:cubicBezTo>
                <a:cubicBezTo>
                  <a:pt x="6608927" y="-57364"/>
                  <a:pt x="6801461" y="9583"/>
                  <a:pt x="7121656" y="0"/>
                </a:cubicBezTo>
                <a:cubicBezTo>
                  <a:pt x="7531307" y="-52182"/>
                  <a:pt x="7833224" y="247080"/>
                  <a:pt x="7767779" y="646123"/>
                </a:cubicBezTo>
                <a:cubicBezTo>
                  <a:pt x="7820441" y="844487"/>
                  <a:pt x="7740306" y="929012"/>
                  <a:pt x="7767779" y="1163006"/>
                </a:cubicBezTo>
                <a:cubicBezTo>
                  <a:pt x="7795252" y="1397000"/>
                  <a:pt x="7750539" y="1515206"/>
                  <a:pt x="7767779" y="1628200"/>
                </a:cubicBezTo>
                <a:cubicBezTo>
                  <a:pt x="7785019" y="1741194"/>
                  <a:pt x="7757186" y="1897253"/>
                  <a:pt x="7767779" y="2145083"/>
                </a:cubicBezTo>
                <a:cubicBezTo>
                  <a:pt x="7778372" y="2392913"/>
                  <a:pt x="7765575" y="2567260"/>
                  <a:pt x="7767779" y="2713653"/>
                </a:cubicBezTo>
                <a:cubicBezTo>
                  <a:pt x="7769983" y="2860046"/>
                  <a:pt x="7709105" y="2996542"/>
                  <a:pt x="7767779" y="3230536"/>
                </a:cubicBezTo>
                <a:cubicBezTo>
                  <a:pt x="7725314" y="3663309"/>
                  <a:pt x="7548253" y="3928491"/>
                  <a:pt x="7121656" y="3876659"/>
                </a:cubicBezTo>
                <a:cubicBezTo>
                  <a:pt x="6950881" y="3884393"/>
                  <a:pt x="6797668" y="3856871"/>
                  <a:pt x="6662482" y="3876659"/>
                </a:cubicBezTo>
                <a:cubicBezTo>
                  <a:pt x="6527296" y="3896447"/>
                  <a:pt x="6205732" y="3826822"/>
                  <a:pt x="6073797" y="3876659"/>
                </a:cubicBezTo>
                <a:cubicBezTo>
                  <a:pt x="5941862" y="3926496"/>
                  <a:pt x="5780806" y="3832457"/>
                  <a:pt x="5614623" y="3876659"/>
                </a:cubicBezTo>
                <a:cubicBezTo>
                  <a:pt x="5448440" y="3920861"/>
                  <a:pt x="5215585" y="3849227"/>
                  <a:pt x="5025938" y="3876659"/>
                </a:cubicBezTo>
                <a:cubicBezTo>
                  <a:pt x="4836291" y="3904091"/>
                  <a:pt x="4725948" y="3859293"/>
                  <a:pt x="4631519" y="3876659"/>
                </a:cubicBezTo>
                <a:cubicBezTo>
                  <a:pt x="4537090" y="3894025"/>
                  <a:pt x="4322700" y="3862783"/>
                  <a:pt x="4237100" y="3876659"/>
                </a:cubicBezTo>
                <a:cubicBezTo>
                  <a:pt x="4151500" y="3890535"/>
                  <a:pt x="3797668" y="3812049"/>
                  <a:pt x="3648416" y="3876659"/>
                </a:cubicBezTo>
                <a:cubicBezTo>
                  <a:pt x="3499164" y="3941269"/>
                  <a:pt x="3378151" y="3827209"/>
                  <a:pt x="3189241" y="3876659"/>
                </a:cubicBezTo>
                <a:cubicBezTo>
                  <a:pt x="3000331" y="3926109"/>
                  <a:pt x="2859933" y="3850540"/>
                  <a:pt x="2535801" y="3876659"/>
                </a:cubicBezTo>
                <a:cubicBezTo>
                  <a:pt x="2211669" y="3902778"/>
                  <a:pt x="2248678" y="3849580"/>
                  <a:pt x="2076627" y="3876659"/>
                </a:cubicBezTo>
                <a:cubicBezTo>
                  <a:pt x="1904576" y="3903738"/>
                  <a:pt x="1723123" y="3873307"/>
                  <a:pt x="1423187" y="3876659"/>
                </a:cubicBezTo>
                <a:cubicBezTo>
                  <a:pt x="1123251" y="3880011"/>
                  <a:pt x="992648" y="3802380"/>
                  <a:pt x="646123" y="3876659"/>
                </a:cubicBezTo>
                <a:cubicBezTo>
                  <a:pt x="334915" y="3797427"/>
                  <a:pt x="-55498" y="3566105"/>
                  <a:pt x="0" y="3230536"/>
                </a:cubicBezTo>
                <a:cubicBezTo>
                  <a:pt x="-27682" y="3037798"/>
                  <a:pt x="39123" y="2937126"/>
                  <a:pt x="0" y="2739498"/>
                </a:cubicBezTo>
                <a:cubicBezTo>
                  <a:pt x="-39123" y="2541870"/>
                  <a:pt x="42010" y="2379839"/>
                  <a:pt x="0" y="2274303"/>
                </a:cubicBezTo>
                <a:cubicBezTo>
                  <a:pt x="-42010" y="2168768"/>
                  <a:pt x="12969" y="1877164"/>
                  <a:pt x="0" y="1731576"/>
                </a:cubicBezTo>
                <a:cubicBezTo>
                  <a:pt x="-12969" y="1585988"/>
                  <a:pt x="22663" y="1380857"/>
                  <a:pt x="0" y="1266382"/>
                </a:cubicBezTo>
                <a:cubicBezTo>
                  <a:pt x="-22663" y="1151907"/>
                  <a:pt x="5895" y="846841"/>
                  <a:pt x="0" y="646123"/>
                </a:cubicBezTo>
                <a:close/>
              </a:path>
            </a:pathLst>
          </a:custGeom>
          <a:solidFill>
            <a:schemeClr val="bg1"/>
          </a:solidFill>
          <a:ln w="28575" cap="rnd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endParaRPr lang="ko-KR" altLang="en-US" sz="2800" kern="0">
              <a:solidFill>
                <a:srgbClr val="FFFFFF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1402280-3DD3-0753-1022-E9E6A230E6B3}"/>
              </a:ext>
            </a:extLst>
          </p:cNvPr>
          <p:cNvSpPr>
            <a:spLocks/>
          </p:cNvSpPr>
          <p:nvPr/>
        </p:nvSpPr>
        <p:spPr>
          <a:xfrm>
            <a:off x="9408366" y="2209753"/>
            <a:ext cx="7863634" cy="3921282"/>
          </a:xfrm>
          <a:custGeom>
            <a:avLst/>
            <a:gdLst>
              <a:gd name="connsiteX0" fmla="*/ 0 w 7863634"/>
              <a:gd name="connsiteY0" fmla="*/ 653560 h 3921282"/>
              <a:gd name="connsiteX1" fmla="*/ 653560 w 7863634"/>
              <a:gd name="connsiteY1" fmla="*/ 0 h 3921282"/>
              <a:gd name="connsiteX2" fmla="*/ 1315172 w 7863634"/>
              <a:gd name="connsiteY2" fmla="*/ 0 h 3921282"/>
              <a:gd name="connsiteX3" fmla="*/ 1780088 w 7863634"/>
              <a:gd name="connsiteY3" fmla="*/ 0 h 3921282"/>
              <a:gd name="connsiteX4" fmla="*/ 2507265 w 7863634"/>
              <a:gd name="connsiteY4" fmla="*/ 0 h 3921282"/>
              <a:gd name="connsiteX5" fmla="*/ 3103312 w 7863634"/>
              <a:gd name="connsiteY5" fmla="*/ 0 h 3921282"/>
              <a:gd name="connsiteX6" fmla="*/ 3830489 w 7863634"/>
              <a:gd name="connsiteY6" fmla="*/ 0 h 3921282"/>
              <a:gd name="connsiteX7" fmla="*/ 4492101 w 7863634"/>
              <a:gd name="connsiteY7" fmla="*/ 0 h 3921282"/>
              <a:gd name="connsiteX8" fmla="*/ 5022583 w 7863634"/>
              <a:gd name="connsiteY8" fmla="*/ 0 h 3921282"/>
              <a:gd name="connsiteX9" fmla="*/ 5684194 w 7863634"/>
              <a:gd name="connsiteY9" fmla="*/ 0 h 3921282"/>
              <a:gd name="connsiteX10" fmla="*/ 6149111 w 7863634"/>
              <a:gd name="connsiteY10" fmla="*/ 0 h 3921282"/>
              <a:gd name="connsiteX11" fmla="*/ 7210074 w 7863634"/>
              <a:gd name="connsiteY11" fmla="*/ 0 h 3921282"/>
              <a:gd name="connsiteX12" fmla="*/ 7863634 w 7863634"/>
              <a:gd name="connsiteY12" fmla="*/ 653560 h 3921282"/>
              <a:gd name="connsiteX13" fmla="*/ 7863634 w 7863634"/>
              <a:gd name="connsiteY13" fmla="*/ 1202534 h 3921282"/>
              <a:gd name="connsiteX14" fmla="*/ 7863634 w 7863634"/>
              <a:gd name="connsiteY14" fmla="*/ 1777650 h 3921282"/>
              <a:gd name="connsiteX15" fmla="*/ 7863634 w 7863634"/>
              <a:gd name="connsiteY15" fmla="*/ 2274340 h 3921282"/>
              <a:gd name="connsiteX16" fmla="*/ 7863634 w 7863634"/>
              <a:gd name="connsiteY16" fmla="*/ 2744890 h 3921282"/>
              <a:gd name="connsiteX17" fmla="*/ 7863634 w 7863634"/>
              <a:gd name="connsiteY17" fmla="*/ 3267722 h 3921282"/>
              <a:gd name="connsiteX18" fmla="*/ 7210074 w 7863634"/>
              <a:gd name="connsiteY18" fmla="*/ 3921282 h 3921282"/>
              <a:gd name="connsiteX19" fmla="*/ 6614027 w 7863634"/>
              <a:gd name="connsiteY19" fmla="*/ 3921282 h 3921282"/>
              <a:gd name="connsiteX20" fmla="*/ 5886850 w 7863634"/>
              <a:gd name="connsiteY20" fmla="*/ 3921282 h 3921282"/>
              <a:gd name="connsiteX21" fmla="*/ 5225238 w 7863634"/>
              <a:gd name="connsiteY21" fmla="*/ 3921282 h 3921282"/>
              <a:gd name="connsiteX22" fmla="*/ 4760322 w 7863634"/>
              <a:gd name="connsiteY22" fmla="*/ 3921282 h 3921282"/>
              <a:gd name="connsiteX23" fmla="*/ 4098710 w 7863634"/>
              <a:gd name="connsiteY23" fmla="*/ 3921282 h 3921282"/>
              <a:gd name="connsiteX24" fmla="*/ 3568228 w 7863634"/>
              <a:gd name="connsiteY24" fmla="*/ 3921282 h 3921282"/>
              <a:gd name="connsiteX25" fmla="*/ 3103312 w 7863634"/>
              <a:gd name="connsiteY25" fmla="*/ 3921282 h 3921282"/>
              <a:gd name="connsiteX26" fmla="*/ 2703961 w 7863634"/>
              <a:gd name="connsiteY26" fmla="*/ 3921282 h 3921282"/>
              <a:gd name="connsiteX27" fmla="*/ 2239044 w 7863634"/>
              <a:gd name="connsiteY27" fmla="*/ 3921282 h 3921282"/>
              <a:gd name="connsiteX28" fmla="*/ 1774128 w 7863634"/>
              <a:gd name="connsiteY28" fmla="*/ 3921282 h 3921282"/>
              <a:gd name="connsiteX29" fmla="*/ 1178081 w 7863634"/>
              <a:gd name="connsiteY29" fmla="*/ 3921282 h 3921282"/>
              <a:gd name="connsiteX30" fmla="*/ 653560 w 7863634"/>
              <a:gd name="connsiteY30" fmla="*/ 3921282 h 3921282"/>
              <a:gd name="connsiteX31" fmla="*/ 0 w 7863634"/>
              <a:gd name="connsiteY31" fmla="*/ 3267722 h 3921282"/>
              <a:gd name="connsiteX32" fmla="*/ 0 w 7863634"/>
              <a:gd name="connsiteY32" fmla="*/ 2823314 h 3921282"/>
              <a:gd name="connsiteX33" fmla="*/ 0 w 7863634"/>
              <a:gd name="connsiteY33" fmla="*/ 2248199 h 3921282"/>
              <a:gd name="connsiteX34" fmla="*/ 0 w 7863634"/>
              <a:gd name="connsiteY34" fmla="*/ 1777650 h 3921282"/>
              <a:gd name="connsiteX35" fmla="*/ 0 w 7863634"/>
              <a:gd name="connsiteY35" fmla="*/ 1228676 h 3921282"/>
              <a:gd name="connsiteX36" fmla="*/ 0 w 7863634"/>
              <a:gd name="connsiteY36" fmla="*/ 653560 h 392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863634" h="3921282" fill="none" extrusionOk="0">
                <a:moveTo>
                  <a:pt x="0" y="653560"/>
                </a:moveTo>
                <a:cubicBezTo>
                  <a:pt x="68245" y="306141"/>
                  <a:pt x="246695" y="29646"/>
                  <a:pt x="653560" y="0"/>
                </a:cubicBezTo>
                <a:cubicBezTo>
                  <a:pt x="845132" y="-50163"/>
                  <a:pt x="1063961" y="13200"/>
                  <a:pt x="1315172" y="0"/>
                </a:cubicBezTo>
                <a:cubicBezTo>
                  <a:pt x="1566383" y="-13200"/>
                  <a:pt x="1592609" y="22839"/>
                  <a:pt x="1780088" y="0"/>
                </a:cubicBezTo>
                <a:cubicBezTo>
                  <a:pt x="1967567" y="-22839"/>
                  <a:pt x="2160399" y="14871"/>
                  <a:pt x="2507265" y="0"/>
                </a:cubicBezTo>
                <a:cubicBezTo>
                  <a:pt x="2854131" y="-14871"/>
                  <a:pt x="2887762" y="60383"/>
                  <a:pt x="3103312" y="0"/>
                </a:cubicBezTo>
                <a:cubicBezTo>
                  <a:pt x="3318862" y="-60383"/>
                  <a:pt x="3494436" y="82209"/>
                  <a:pt x="3830489" y="0"/>
                </a:cubicBezTo>
                <a:cubicBezTo>
                  <a:pt x="4166542" y="-82209"/>
                  <a:pt x="4186548" y="67515"/>
                  <a:pt x="4492101" y="0"/>
                </a:cubicBezTo>
                <a:cubicBezTo>
                  <a:pt x="4797654" y="-67515"/>
                  <a:pt x="4812735" y="15982"/>
                  <a:pt x="5022583" y="0"/>
                </a:cubicBezTo>
                <a:cubicBezTo>
                  <a:pt x="5232431" y="-15982"/>
                  <a:pt x="5369260" y="37754"/>
                  <a:pt x="5684194" y="0"/>
                </a:cubicBezTo>
                <a:cubicBezTo>
                  <a:pt x="5999128" y="-37754"/>
                  <a:pt x="5931084" y="24640"/>
                  <a:pt x="6149111" y="0"/>
                </a:cubicBezTo>
                <a:cubicBezTo>
                  <a:pt x="6367138" y="-24640"/>
                  <a:pt x="6900741" y="59716"/>
                  <a:pt x="7210074" y="0"/>
                </a:cubicBezTo>
                <a:cubicBezTo>
                  <a:pt x="7582235" y="3845"/>
                  <a:pt x="7858877" y="283169"/>
                  <a:pt x="7863634" y="653560"/>
                </a:cubicBezTo>
                <a:cubicBezTo>
                  <a:pt x="7907493" y="767129"/>
                  <a:pt x="7834880" y="984544"/>
                  <a:pt x="7863634" y="1202534"/>
                </a:cubicBezTo>
                <a:cubicBezTo>
                  <a:pt x="7892388" y="1420524"/>
                  <a:pt x="7814850" y="1535464"/>
                  <a:pt x="7863634" y="1777650"/>
                </a:cubicBezTo>
                <a:cubicBezTo>
                  <a:pt x="7912418" y="2019836"/>
                  <a:pt x="7853513" y="2058654"/>
                  <a:pt x="7863634" y="2274340"/>
                </a:cubicBezTo>
                <a:cubicBezTo>
                  <a:pt x="7873755" y="2490026"/>
                  <a:pt x="7836483" y="2541989"/>
                  <a:pt x="7863634" y="2744890"/>
                </a:cubicBezTo>
                <a:cubicBezTo>
                  <a:pt x="7890785" y="2947791"/>
                  <a:pt x="7847240" y="3079052"/>
                  <a:pt x="7863634" y="3267722"/>
                </a:cubicBezTo>
                <a:cubicBezTo>
                  <a:pt x="7791374" y="3654022"/>
                  <a:pt x="7569633" y="3851822"/>
                  <a:pt x="7210074" y="3921282"/>
                </a:cubicBezTo>
                <a:cubicBezTo>
                  <a:pt x="6928267" y="3983053"/>
                  <a:pt x="6841501" y="3861504"/>
                  <a:pt x="6614027" y="3921282"/>
                </a:cubicBezTo>
                <a:cubicBezTo>
                  <a:pt x="6386553" y="3981060"/>
                  <a:pt x="6134307" y="3914164"/>
                  <a:pt x="5886850" y="3921282"/>
                </a:cubicBezTo>
                <a:cubicBezTo>
                  <a:pt x="5639393" y="3928400"/>
                  <a:pt x="5389463" y="3877000"/>
                  <a:pt x="5225238" y="3921282"/>
                </a:cubicBezTo>
                <a:cubicBezTo>
                  <a:pt x="5061013" y="3965564"/>
                  <a:pt x="4873966" y="3887250"/>
                  <a:pt x="4760322" y="3921282"/>
                </a:cubicBezTo>
                <a:cubicBezTo>
                  <a:pt x="4646678" y="3955314"/>
                  <a:pt x="4268613" y="3849231"/>
                  <a:pt x="4098710" y="3921282"/>
                </a:cubicBezTo>
                <a:cubicBezTo>
                  <a:pt x="3928807" y="3993333"/>
                  <a:pt x="3767057" y="3869422"/>
                  <a:pt x="3568228" y="3921282"/>
                </a:cubicBezTo>
                <a:cubicBezTo>
                  <a:pt x="3369399" y="3973142"/>
                  <a:pt x="3298036" y="3904410"/>
                  <a:pt x="3103312" y="3921282"/>
                </a:cubicBezTo>
                <a:cubicBezTo>
                  <a:pt x="2908588" y="3938154"/>
                  <a:pt x="2825763" y="3906249"/>
                  <a:pt x="2703961" y="3921282"/>
                </a:cubicBezTo>
                <a:cubicBezTo>
                  <a:pt x="2582159" y="3936315"/>
                  <a:pt x="2383308" y="3868490"/>
                  <a:pt x="2239044" y="3921282"/>
                </a:cubicBezTo>
                <a:cubicBezTo>
                  <a:pt x="2094780" y="3974074"/>
                  <a:pt x="1974204" y="3867563"/>
                  <a:pt x="1774128" y="3921282"/>
                </a:cubicBezTo>
                <a:cubicBezTo>
                  <a:pt x="1574052" y="3975001"/>
                  <a:pt x="1394195" y="3912766"/>
                  <a:pt x="1178081" y="3921282"/>
                </a:cubicBezTo>
                <a:cubicBezTo>
                  <a:pt x="961967" y="3929798"/>
                  <a:pt x="885825" y="3918255"/>
                  <a:pt x="653560" y="3921282"/>
                </a:cubicBezTo>
                <a:cubicBezTo>
                  <a:pt x="308370" y="3906526"/>
                  <a:pt x="8307" y="3629184"/>
                  <a:pt x="0" y="3267722"/>
                </a:cubicBezTo>
                <a:cubicBezTo>
                  <a:pt x="-39665" y="3165139"/>
                  <a:pt x="38529" y="2984534"/>
                  <a:pt x="0" y="2823314"/>
                </a:cubicBezTo>
                <a:cubicBezTo>
                  <a:pt x="-38529" y="2662094"/>
                  <a:pt x="25036" y="2418695"/>
                  <a:pt x="0" y="2248199"/>
                </a:cubicBezTo>
                <a:cubicBezTo>
                  <a:pt x="-25036" y="2077703"/>
                  <a:pt x="17458" y="1901523"/>
                  <a:pt x="0" y="1777650"/>
                </a:cubicBezTo>
                <a:cubicBezTo>
                  <a:pt x="-17458" y="1653777"/>
                  <a:pt x="20927" y="1345256"/>
                  <a:pt x="0" y="1228676"/>
                </a:cubicBezTo>
                <a:cubicBezTo>
                  <a:pt x="-20927" y="1112096"/>
                  <a:pt x="9278" y="829951"/>
                  <a:pt x="0" y="653560"/>
                </a:cubicBezTo>
                <a:close/>
              </a:path>
              <a:path w="7863634" h="3921282" stroke="0" extrusionOk="0">
                <a:moveTo>
                  <a:pt x="0" y="653560"/>
                </a:moveTo>
                <a:cubicBezTo>
                  <a:pt x="-68844" y="250144"/>
                  <a:pt x="193312" y="37268"/>
                  <a:pt x="653560" y="0"/>
                </a:cubicBezTo>
                <a:cubicBezTo>
                  <a:pt x="989950" y="-53263"/>
                  <a:pt x="1051431" y="24112"/>
                  <a:pt x="1380737" y="0"/>
                </a:cubicBezTo>
                <a:cubicBezTo>
                  <a:pt x="1710043" y="-24112"/>
                  <a:pt x="1712460" y="61943"/>
                  <a:pt x="1911219" y="0"/>
                </a:cubicBezTo>
                <a:cubicBezTo>
                  <a:pt x="2109978" y="-61943"/>
                  <a:pt x="2233329" y="54439"/>
                  <a:pt x="2376135" y="0"/>
                </a:cubicBezTo>
                <a:cubicBezTo>
                  <a:pt x="2518941" y="-54439"/>
                  <a:pt x="2757555" y="38274"/>
                  <a:pt x="3037747" y="0"/>
                </a:cubicBezTo>
                <a:cubicBezTo>
                  <a:pt x="3317939" y="-38274"/>
                  <a:pt x="3380385" y="41955"/>
                  <a:pt x="3568228" y="0"/>
                </a:cubicBezTo>
                <a:cubicBezTo>
                  <a:pt x="3756071" y="-41955"/>
                  <a:pt x="4076855" y="25643"/>
                  <a:pt x="4295406" y="0"/>
                </a:cubicBezTo>
                <a:cubicBezTo>
                  <a:pt x="4513957" y="-25643"/>
                  <a:pt x="4566056" y="16035"/>
                  <a:pt x="4760322" y="0"/>
                </a:cubicBezTo>
                <a:cubicBezTo>
                  <a:pt x="4954588" y="-16035"/>
                  <a:pt x="5128550" y="77462"/>
                  <a:pt x="5487499" y="0"/>
                </a:cubicBezTo>
                <a:cubicBezTo>
                  <a:pt x="5846448" y="-77462"/>
                  <a:pt x="5710748" y="33157"/>
                  <a:pt x="5886850" y="0"/>
                </a:cubicBezTo>
                <a:cubicBezTo>
                  <a:pt x="6062952" y="-33157"/>
                  <a:pt x="6215772" y="30586"/>
                  <a:pt x="6482897" y="0"/>
                </a:cubicBezTo>
                <a:cubicBezTo>
                  <a:pt x="6750022" y="-30586"/>
                  <a:pt x="7035399" y="25289"/>
                  <a:pt x="7210074" y="0"/>
                </a:cubicBezTo>
                <a:cubicBezTo>
                  <a:pt x="7597604" y="-26265"/>
                  <a:pt x="7872373" y="286974"/>
                  <a:pt x="7863634" y="653560"/>
                </a:cubicBezTo>
                <a:cubicBezTo>
                  <a:pt x="7881404" y="790430"/>
                  <a:pt x="7858374" y="935836"/>
                  <a:pt x="7863634" y="1176392"/>
                </a:cubicBezTo>
                <a:cubicBezTo>
                  <a:pt x="7868894" y="1416948"/>
                  <a:pt x="7819343" y="1419284"/>
                  <a:pt x="7863634" y="1646942"/>
                </a:cubicBezTo>
                <a:cubicBezTo>
                  <a:pt x="7907925" y="1874600"/>
                  <a:pt x="7823578" y="1940495"/>
                  <a:pt x="7863634" y="2169774"/>
                </a:cubicBezTo>
                <a:cubicBezTo>
                  <a:pt x="7903690" y="2399053"/>
                  <a:pt x="7828801" y="2494941"/>
                  <a:pt x="7863634" y="2744890"/>
                </a:cubicBezTo>
                <a:cubicBezTo>
                  <a:pt x="7898467" y="2994839"/>
                  <a:pt x="7821280" y="3160918"/>
                  <a:pt x="7863634" y="3267722"/>
                </a:cubicBezTo>
                <a:cubicBezTo>
                  <a:pt x="7841994" y="3667366"/>
                  <a:pt x="7624807" y="3961246"/>
                  <a:pt x="7210074" y="3921282"/>
                </a:cubicBezTo>
                <a:cubicBezTo>
                  <a:pt x="7045029" y="3961053"/>
                  <a:pt x="6896014" y="3917855"/>
                  <a:pt x="6745158" y="3921282"/>
                </a:cubicBezTo>
                <a:cubicBezTo>
                  <a:pt x="6594302" y="3924709"/>
                  <a:pt x="6367749" y="3905624"/>
                  <a:pt x="6149111" y="3921282"/>
                </a:cubicBezTo>
                <a:cubicBezTo>
                  <a:pt x="5930473" y="3936940"/>
                  <a:pt x="5913510" y="3875088"/>
                  <a:pt x="5684194" y="3921282"/>
                </a:cubicBezTo>
                <a:cubicBezTo>
                  <a:pt x="5454878" y="3967476"/>
                  <a:pt x="5227222" y="3921169"/>
                  <a:pt x="5088148" y="3921282"/>
                </a:cubicBezTo>
                <a:cubicBezTo>
                  <a:pt x="4949074" y="3921395"/>
                  <a:pt x="4791744" y="3918710"/>
                  <a:pt x="4688796" y="3921282"/>
                </a:cubicBezTo>
                <a:cubicBezTo>
                  <a:pt x="4585848" y="3923854"/>
                  <a:pt x="4487202" y="3920279"/>
                  <a:pt x="4289445" y="3921282"/>
                </a:cubicBezTo>
                <a:cubicBezTo>
                  <a:pt x="4091688" y="3922285"/>
                  <a:pt x="3902651" y="3877013"/>
                  <a:pt x="3693398" y="3921282"/>
                </a:cubicBezTo>
                <a:cubicBezTo>
                  <a:pt x="3484145" y="3965551"/>
                  <a:pt x="3362515" y="3915767"/>
                  <a:pt x="3228482" y="3921282"/>
                </a:cubicBezTo>
                <a:cubicBezTo>
                  <a:pt x="3094449" y="3926797"/>
                  <a:pt x="2702000" y="3898212"/>
                  <a:pt x="2566870" y="3921282"/>
                </a:cubicBezTo>
                <a:cubicBezTo>
                  <a:pt x="2431740" y="3944352"/>
                  <a:pt x="2247943" y="3897991"/>
                  <a:pt x="2101954" y="3921282"/>
                </a:cubicBezTo>
                <a:cubicBezTo>
                  <a:pt x="1955965" y="3944573"/>
                  <a:pt x="1751262" y="3920947"/>
                  <a:pt x="1440342" y="3921282"/>
                </a:cubicBezTo>
                <a:cubicBezTo>
                  <a:pt x="1129422" y="3921617"/>
                  <a:pt x="906542" y="3873228"/>
                  <a:pt x="653560" y="3921282"/>
                </a:cubicBezTo>
                <a:cubicBezTo>
                  <a:pt x="346312" y="3828044"/>
                  <a:pt x="-80243" y="3597912"/>
                  <a:pt x="0" y="3267722"/>
                </a:cubicBezTo>
                <a:cubicBezTo>
                  <a:pt x="-12539" y="3062182"/>
                  <a:pt x="26872" y="2911031"/>
                  <a:pt x="0" y="2771031"/>
                </a:cubicBezTo>
                <a:cubicBezTo>
                  <a:pt x="-26872" y="2631031"/>
                  <a:pt x="36842" y="2444675"/>
                  <a:pt x="0" y="2300482"/>
                </a:cubicBezTo>
                <a:cubicBezTo>
                  <a:pt x="-36842" y="2156289"/>
                  <a:pt x="37059" y="1982801"/>
                  <a:pt x="0" y="1751508"/>
                </a:cubicBezTo>
                <a:cubicBezTo>
                  <a:pt x="-37059" y="1520215"/>
                  <a:pt x="23159" y="1509100"/>
                  <a:pt x="0" y="1280959"/>
                </a:cubicBezTo>
                <a:cubicBezTo>
                  <a:pt x="-23159" y="1052818"/>
                  <a:pt x="13947" y="898599"/>
                  <a:pt x="0" y="653560"/>
                </a:cubicBezTo>
                <a:close/>
              </a:path>
            </a:pathLst>
          </a:custGeom>
          <a:solidFill>
            <a:schemeClr val="bg1"/>
          </a:solidFill>
          <a:ln w="28575" cap="rnd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endParaRPr lang="ko-KR" altLang="en-US" sz="2800" kern="0">
              <a:solidFill>
                <a:srgbClr val="FFFFFF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D1B3AD-67C6-6FF9-95D5-383277941A1E}"/>
              </a:ext>
            </a:extLst>
          </p:cNvPr>
          <p:cNvSpPr>
            <a:spLocks/>
          </p:cNvSpPr>
          <p:nvPr/>
        </p:nvSpPr>
        <p:spPr>
          <a:xfrm>
            <a:off x="3534656" y="1399084"/>
            <a:ext cx="2175528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Front</a:t>
            </a:r>
            <a:endParaRPr lang="ko-KR" altLang="en-US" sz="40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FA19F4-A501-F88B-193B-20979568F719}"/>
              </a:ext>
            </a:extLst>
          </p:cNvPr>
          <p:cNvSpPr>
            <a:spLocks/>
          </p:cNvSpPr>
          <p:nvPr/>
        </p:nvSpPr>
        <p:spPr>
          <a:xfrm>
            <a:off x="12777099" y="1472236"/>
            <a:ext cx="1991202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Back</a:t>
            </a:r>
            <a:endParaRPr lang="ko-KR" altLang="en-US" sz="56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53BEB8-50C7-BCC3-A9EA-ACCDA2CDEFCC}"/>
              </a:ext>
            </a:extLst>
          </p:cNvPr>
          <p:cNvSpPr>
            <a:spLocks/>
          </p:cNvSpPr>
          <p:nvPr/>
        </p:nvSpPr>
        <p:spPr>
          <a:xfrm>
            <a:off x="10842109" y="6220524"/>
            <a:ext cx="4822374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Tools / </a:t>
            </a:r>
            <a:r>
              <a:rPr lang="en-US" altLang="ko-KR" sz="4000" b="1" i="1" kern="0" dirty="0" err="1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ETC</a:t>
            </a:r>
            <a:endParaRPr lang="ko-KR" altLang="en-US" sz="40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B46B46-BDA3-94E2-5666-2A974E98FF30}"/>
              </a:ext>
            </a:extLst>
          </p:cNvPr>
          <p:cNvSpPr>
            <a:spLocks/>
          </p:cNvSpPr>
          <p:nvPr/>
        </p:nvSpPr>
        <p:spPr>
          <a:xfrm>
            <a:off x="2643383" y="6180020"/>
            <a:ext cx="3945858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DB/Server</a:t>
            </a:r>
            <a:endParaRPr lang="ko-KR" altLang="en-US" sz="40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83FC815-BB56-7FA5-CC31-42DD49E684A1}"/>
              </a:ext>
            </a:extLst>
          </p:cNvPr>
          <p:cNvGrpSpPr/>
          <p:nvPr/>
        </p:nvGrpSpPr>
        <p:grpSpPr>
          <a:xfrm>
            <a:off x="11753130" y="2565407"/>
            <a:ext cx="5413252" cy="3119194"/>
            <a:chOff x="7616114" y="2118128"/>
            <a:chExt cx="2989998" cy="1559597"/>
          </a:xfrm>
        </p:grpSpPr>
        <p:pic>
          <p:nvPicPr>
            <p:cNvPr id="54" name="그림 53" descr="클립아트, 그래픽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F359DB52-9000-952C-9FCA-50C996829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114" y="2118128"/>
              <a:ext cx="936338" cy="702253"/>
            </a:xfrm>
            <a:prstGeom prst="rect">
              <a:avLst/>
            </a:prstGeom>
          </p:spPr>
        </p:pic>
        <p:pic>
          <p:nvPicPr>
            <p:cNvPr id="55" name="그림 54" descr="텍스트, 폰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D43E7D55-5CDB-F184-B5B6-53645418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0" y="2118128"/>
              <a:ext cx="1063934" cy="596569"/>
            </a:xfrm>
            <a:prstGeom prst="rect">
              <a:avLst/>
            </a:prstGeom>
          </p:spPr>
        </p:pic>
        <p:pic>
          <p:nvPicPr>
            <p:cNvPr id="56" name="그림 55" descr="만화 영화, 클립아트, 채소, 예술이(가) 표시된 사진&#10;&#10;자동 생성된 설명">
              <a:extLst>
                <a:ext uri="{FF2B5EF4-FFF2-40B4-BE49-F238E27FC236}">
                  <a16:creationId xmlns:a16="http://schemas.microsoft.com/office/drawing/2014/main" id="{88EA1392-1D3F-B5F4-4CE4-36536AE3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80" y="2825228"/>
              <a:ext cx="817332" cy="817332"/>
            </a:xfrm>
            <a:prstGeom prst="rect">
              <a:avLst/>
            </a:prstGeom>
          </p:spPr>
        </p:pic>
        <p:pic>
          <p:nvPicPr>
            <p:cNvPr id="57" name="그림 56" descr="그래픽, 클립아트, 그래픽 디자인, 디자인이(가) 표시된 사진&#10;&#10;자동 생성된 설명">
              <a:extLst>
                <a:ext uri="{FF2B5EF4-FFF2-40B4-BE49-F238E27FC236}">
                  <a16:creationId xmlns:a16="http://schemas.microsoft.com/office/drawing/2014/main" id="{C778B292-EECD-66D0-7753-F86DE7FB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6944" y="2832094"/>
              <a:ext cx="817332" cy="845631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A6A4C9-D057-8504-40DC-74E17413A0CC}"/>
              </a:ext>
            </a:extLst>
          </p:cNvPr>
          <p:cNvGrpSpPr/>
          <p:nvPr/>
        </p:nvGrpSpPr>
        <p:grpSpPr>
          <a:xfrm>
            <a:off x="1594441" y="6862100"/>
            <a:ext cx="4552614" cy="2190046"/>
            <a:chOff x="2922487" y="4276623"/>
            <a:chExt cx="2276307" cy="1095023"/>
          </a:xfrm>
        </p:grpSpPr>
        <p:pic>
          <p:nvPicPr>
            <p:cNvPr id="59" name="그림 58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815FC1E2-EA1B-45E7-24DE-E5F99C8F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487" y="4276623"/>
              <a:ext cx="1095023" cy="1095023"/>
            </a:xfrm>
            <a:prstGeom prst="rect">
              <a:avLst/>
            </a:prstGeom>
          </p:spPr>
        </p:pic>
        <p:pic>
          <p:nvPicPr>
            <p:cNvPr id="60" name="그림 59" descr="클립아트, 만화 영화, 고양이, 실루엣이(가) 표시된 사진&#10;&#10;자동 생성된 설명">
              <a:extLst>
                <a:ext uri="{FF2B5EF4-FFF2-40B4-BE49-F238E27FC236}">
                  <a16:creationId xmlns:a16="http://schemas.microsoft.com/office/drawing/2014/main" id="{45E9322D-3F1D-8D2E-287A-D539CC242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050" y="4519022"/>
              <a:ext cx="866744" cy="617646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90CAE55-1C0B-5DC2-F063-BC38E5C3DB9C}"/>
              </a:ext>
            </a:extLst>
          </p:cNvPr>
          <p:cNvGrpSpPr/>
          <p:nvPr/>
        </p:nvGrpSpPr>
        <p:grpSpPr>
          <a:xfrm>
            <a:off x="10166851" y="7660705"/>
            <a:ext cx="2610248" cy="1253620"/>
            <a:chOff x="6670193" y="2370563"/>
            <a:chExt cx="1305124" cy="626810"/>
          </a:xfrm>
        </p:grpSpPr>
        <p:pic>
          <p:nvPicPr>
            <p:cNvPr id="62" name="그림 61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2BA181DF-E18E-38E4-7BFF-F11742098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193" y="2407401"/>
              <a:ext cx="539226" cy="539226"/>
            </a:xfrm>
            <a:prstGeom prst="rect">
              <a:avLst/>
            </a:prstGeom>
          </p:spPr>
        </p:pic>
        <p:pic>
          <p:nvPicPr>
            <p:cNvPr id="63" name="그림 62" descr="그래픽, 상징, 일렉트릭 블루, 스크린샷이(가) 표시된 사진&#10;&#10;자동 생성된 설명">
              <a:extLst>
                <a:ext uri="{FF2B5EF4-FFF2-40B4-BE49-F238E27FC236}">
                  <a16:creationId xmlns:a16="http://schemas.microsoft.com/office/drawing/2014/main" id="{E25FEA3E-52B2-36BE-F063-E9830A842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507" y="2370563"/>
              <a:ext cx="626810" cy="626810"/>
            </a:xfrm>
            <a:prstGeom prst="rect">
              <a:avLst/>
            </a:prstGeom>
          </p:spPr>
        </p:pic>
      </p:grpSp>
      <p:pic>
        <p:nvPicPr>
          <p:cNvPr id="73" name="Picture 14" descr="Spring boot3 - velog">
            <a:extLst>
              <a:ext uri="{FF2B5EF4-FFF2-40B4-BE49-F238E27FC236}">
                <a16:creationId xmlns:a16="http://schemas.microsoft.com/office/drawing/2014/main" id="{37B035AB-54CE-C778-9FC3-1BED2B3E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475" y="2754115"/>
            <a:ext cx="2327714" cy="11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JAVA] 클래스">
            <a:extLst>
              <a:ext uri="{FF2B5EF4-FFF2-40B4-BE49-F238E27FC236}">
                <a16:creationId xmlns:a16="http://schemas.microsoft.com/office/drawing/2014/main" id="{F069CEB2-6CA7-B152-2DAA-A4E0FD54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37" y="4103495"/>
            <a:ext cx="2393858" cy="14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4" descr="SQLGate Validates Delphi As The Right Tool For Building High Performance  IDEs – Cool App Selection">
            <a:extLst>
              <a:ext uri="{FF2B5EF4-FFF2-40B4-BE49-F238E27FC236}">
                <a16:creationId xmlns:a16="http://schemas.microsoft.com/office/drawing/2014/main" id="{2B2F9A3C-6300-4111-F2C4-4BF67176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55" y="5987642"/>
            <a:ext cx="2031602" cy="13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6" descr="Atlassian SourceTree | Allianz logo, Logos, ? logo">
            <a:extLst>
              <a:ext uri="{FF2B5EF4-FFF2-40B4-BE49-F238E27FC236}">
                <a16:creationId xmlns:a16="http://schemas.microsoft.com/office/drawing/2014/main" id="{CAB333F0-3D63-7A46-C108-52E49600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224" y="7400206"/>
            <a:ext cx="4005464" cy="100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2" descr="Bitbucket Logo PNG Transparent – Brands Logos">
            <a:extLst>
              <a:ext uri="{FF2B5EF4-FFF2-40B4-BE49-F238E27FC236}">
                <a16:creationId xmlns:a16="http://schemas.microsoft.com/office/drawing/2014/main" id="{EE75568D-5960-6760-8317-3B9BA9E31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513" y="8565339"/>
            <a:ext cx="3815074" cy="9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4">
            <a:extLst>
              <a:ext uri="{FF2B5EF4-FFF2-40B4-BE49-F238E27FC236}">
                <a16:creationId xmlns:a16="http://schemas.microsoft.com/office/drawing/2014/main" id="{FF711D70-417C-EC77-4C20-A2C7384FC55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39041" y="6171502"/>
            <a:ext cx="635000" cy="635000"/>
          </a:xfrm>
          <a:prstGeom prst="rect">
            <a:avLst/>
          </a:prstGeom>
        </p:spPr>
      </p:pic>
      <p:pic>
        <p:nvPicPr>
          <p:cNvPr id="83" name="Picture 11">
            <a:extLst>
              <a:ext uri="{FF2B5EF4-FFF2-40B4-BE49-F238E27FC236}">
                <a16:creationId xmlns:a16="http://schemas.microsoft.com/office/drawing/2014/main" id="{262776E7-2702-A10D-3473-4C9F5167181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05500" y="1602435"/>
            <a:ext cx="4685652" cy="634934"/>
          </a:xfrm>
          <a:prstGeom prst="rect">
            <a:avLst/>
          </a:prstGeom>
        </p:spPr>
      </p:pic>
      <p:sp>
        <p:nvSpPr>
          <p:cNvPr id="84" name="TextBox 21">
            <a:extLst>
              <a:ext uri="{FF2B5EF4-FFF2-40B4-BE49-F238E27FC236}">
                <a16:creationId xmlns:a16="http://schemas.microsoft.com/office/drawing/2014/main" id="{FC39E0EF-63A9-B5C8-FDB3-4F39B10D4BB5}"/>
              </a:ext>
            </a:extLst>
          </p:cNvPr>
          <p:cNvSpPr txBox="1"/>
          <p:nvPr/>
        </p:nvSpPr>
        <p:spPr>
          <a:xfrm>
            <a:off x="11127296" y="1746532"/>
            <a:ext cx="4400082" cy="3455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Pretendard Regular"/>
              </a:rPr>
              <a:t>Back-end</a:t>
            </a:r>
          </a:p>
        </p:txBody>
      </p:sp>
      <p:pic>
        <p:nvPicPr>
          <p:cNvPr id="85" name="Picture 36">
            <a:extLst>
              <a:ext uri="{FF2B5EF4-FFF2-40B4-BE49-F238E27FC236}">
                <a16:creationId xmlns:a16="http://schemas.microsoft.com/office/drawing/2014/main" id="{C4DEF87C-D72B-AF3D-12A6-D777E9E6B0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686900" y="2491435"/>
            <a:ext cx="152706" cy="152706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043119F5-0EBA-66DB-7379-C0E304B622CE}"/>
              </a:ext>
            </a:extLst>
          </p:cNvPr>
          <p:cNvSpPr>
            <a:spLocks/>
          </p:cNvSpPr>
          <p:nvPr/>
        </p:nvSpPr>
        <p:spPr>
          <a:xfrm>
            <a:off x="4242488" y="1430674"/>
            <a:ext cx="1991202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Back</a:t>
            </a:r>
            <a:endParaRPr lang="ko-KR" altLang="en-US" sz="56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87" name="Picture 11">
            <a:extLst>
              <a:ext uri="{FF2B5EF4-FFF2-40B4-BE49-F238E27FC236}">
                <a16:creationId xmlns:a16="http://schemas.microsoft.com/office/drawing/2014/main" id="{089807E1-398B-BFD3-B46E-A55DC41516A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70889" y="1560873"/>
            <a:ext cx="4685652" cy="634934"/>
          </a:xfrm>
          <a:prstGeom prst="rect">
            <a:avLst/>
          </a:prstGeom>
        </p:spPr>
      </p:pic>
      <p:sp>
        <p:nvSpPr>
          <p:cNvPr id="88" name="TextBox 21">
            <a:extLst>
              <a:ext uri="{FF2B5EF4-FFF2-40B4-BE49-F238E27FC236}">
                <a16:creationId xmlns:a16="http://schemas.microsoft.com/office/drawing/2014/main" id="{B1A6B7D9-A7D1-1BE8-1FE9-F407F7C7C311}"/>
              </a:ext>
            </a:extLst>
          </p:cNvPr>
          <p:cNvSpPr txBox="1"/>
          <p:nvPr/>
        </p:nvSpPr>
        <p:spPr>
          <a:xfrm>
            <a:off x="2592685" y="1704970"/>
            <a:ext cx="4400082" cy="3455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Pretendard Regular"/>
              </a:rPr>
              <a:t>Front-end</a:t>
            </a:r>
          </a:p>
        </p:txBody>
      </p:sp>
      <p:pic>
        <p:nvPicPr>
          <p:cNvPr id="89" name="Picture 36">
            <a:extLst>
              <a:ext uri="{FF2B5EF4-FFF2-40B4-BE49-F238E27FC236}">
                <a16:creationId xmlns:a16="http://schemas.microsoft.com/office/drawing/2014/main" id="{3F7A61E2-C02C-CAA4-E6FD-572801613BD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52289" y="2449873"/>
            <a:ext cx="152706" cy="152706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CC48A9-47C9-6BAD-4094-8C61DD501042}"/>
              </a:ext>
            </a:extLst>
          </p:cNvPr>
          <p:cNvSpPr>
            <a:spLocks/>
          </p:cNvSpPr>
          <p:nvPr/>
        </p:nvSpPr>
        <p:spPr>
          <a:xfrm>
            <a:off x="3313627" y="6144579"/>
            <a:ext cx="1991202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Back</a:t>
            </a:r>
            <a:endParaRPr lang="ko-KR" altLang="en-US" sz="56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91" name="Picture 11">
            <a:extLst>
              <a:ext uri="{FF2B5EF4-FFF2-40B4-BE49-F238E27FC236}">
                <a16:creationId xmlns:a16="http://schemas.microsoft.com/office/drawing/2014/main" id="{7AC58985-B1BB-523D-CA84-0FAA84FE98C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67442" y="6263495"/>
            <a:ext cx="4685652" cy="634934"/>
          </a:xfrm>
          <a:prstGeom prst="rect">
            <a:avLst/>
          </a:prstGeom>
        </p:spPr>
      </p:pic>
      <p:sp>
        <p:nvSpPr>
          <p:cNvPr id="92" name="TextBox 21">
            <a:extLst>
              <a:ext uri="{FF2B5EF4-FFF2-40B4-BE49-F238E27FC236}">
                <a16:creationId xmlns:a16="http://schemas.microsoft.com/office/drawing/2014/main" id="{6F0AB3C8-52C0-2D74-9BB1-3AAD9B248A6E}"/>
              </a:ext>
            </a:extLst>
          </p:cNvPr>
          <p:cNvSpPr txBox="1"/>
          <p:nvPr/>
        </p:nvSpPr>
        <p:spPr>
          <a:xfrm>
            <a:off x="2469347" y="6378510"/>
            <a:ext cx="4400082" cy="3455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dirty="0">
                <a:solidFill>
                  <a:srgbClr val="FFFFFF"/>
                </a:solidFill>
                <a:latin typeface="Pretendard Regular"/>
              </a:rPr>
              <a:t>DB/Server</a:t>
            </a:r>
            <a:endParaRPr lang="en-US" sz="3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pic>
        <p:nvPicPr>
          <p:cNvPr id="93" name="Picture 36">
            <a:extLst>
              <a:ext uri="{FF2B5EF4-FFF2-40B4-BE49-F238E27FC236}">
                <a16:creationId xmlns:a16="http://schemas.microsoft.com/office/drawing/2014/main" id="{3890BC7C-FC10-DF66-3C78-71C0565C53C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223428" y="7163778"/>
            <a:ext cx="152706" cy="1527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8E20BB-D210-C291-B6EB-A945B6A0201B}"/>
              </a:ext>
            </a:extLst>
          </p:cNvPr>
          <p:cNvSpPr>
            <a:spLocks/>
          </p:cNvSpPr>
          <p:nvPr/>
        </p:nvSpPr>
        <p:spPr>
          <a:xfrm>
            <a:off x="12723663" y="6133296"/>
            <a:ext cx="1991202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Back</a:t>
            </a:r>
            <a:endParaRPr lang="ko-KR" altLang="en-US" sz="56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95" name="Picture 11">
            <a:extLst>
              <a:ext uri="{FF2B5EF4-FFF2-40B4-BE49-F238E27FC236}">
                <a16:creationId xmlns:a16="http://schemas.microsoft.com/office/drawing/2014/main" id="{1FFB19E3-50D3-E938-56B1-A1500430AC8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052064" y="6263495"/>
            <a:ext cx="4685652" cy="634934"/>
          </a:xfrm>
          <a:prstGeom prst="rect">
            <a:avLst/>
          </a:prstGeom>
        </p:spPr>
      </p:pic>
      <p:sp>
        <p:nvSpPr>
          <p:cNvPr id="96" name="TextBox 21">
            <a:extLst>
              <a:ext uri="{FF2B5EF4-FFF2-40B4-BE49-F238E27FC236}">
                <a16:creationId xmlns:a16="http://schemas.microsoft.com/office/drawing/2014/main" id="{1BE3523C-EDD0-A27B-3CC2-90188657F927}"/>
              </a:ext>
            </a:extLst>
          </p:cNvPr>
          <p:cNvSpPr txBox="1"/>
          <p:nvPr/>
        </p:nvSpPr>
        <p:spPr>
          <a:xfrm>
            <a:off x="11073860" y="6407592"/>
            <a:ext cx="4400082" cy="3455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Pretendard Regular"/>
              </a:rPr>
              <a:t>Tools/</a:t>
            </a:r>
            <a:r>
              <a:rPr lang="en-US" sz="3000" b="0" i="0" u="none" strike="noStrike" dirty="0" err="1">
                <a:solidFill>
                  <a:srgbClr val="FFFFFF"/>
                </a:solidFill>
                <a:latin typeface="Pretendard Regular"/>
              </a:rPr>
              <a:t>Etc</a:t>
            </a:r>
            <a:endParaRPr lang="en-US" sz="3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pic>
        <p:nvPicPr>
          <p:cNvPr id="97" name="Picture 36">
            <a:extLst>
              <a:ext uri="{FF2B5EF4-FFF2-40B4-BE49-F238E27FC236}">
                <a16:creationId xmlns:a16="http://schemas.microsoft.com/office/drawing/2014/main" id="{2A3C1622-436A-D9C1-136F-82BB4DE4D2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4633464" y="7152495"/>
            <a:ext cx="152706" cy="152706"/>
          </a:xfrm>
          <a:prstGeom prst="rect">
            <a:avLst/>
          </a:prstGeom>
        </p:spPr>
      </p:pic>
      <p:pic>
        <p:nvPicPr>
          <p:cNvPr id="1026" name="Picture 2" descr="Redux for react">
            <a:extLst>
              <a:ext uri="{FF2B5EF4-FFF2-40B4-BE49-F238E27FC236}">
                <a16:creationId xmlns:a16="http://schemas.microsoft.com/office/drawing/2014/main" id="{BCA81DBA-1CD1-378E-8BA7-D96D6929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08" y="255460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S] 타입스크립트란 무엇인가?">
            <a:extLst>
              <a:ext uri="{FF2B5EF4-FFF2-40B4-BE49-F238E27FC236}">
                <a16:creationId xmlns:a16="http://schemas.microsoft.com/office/drawing/2014/main" id="{4952637B-CA29-D607-89B9-F293B310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95" y="2704022"/>
            <a:ext cx="1576088" cy="15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ux와 Redux-saga의 도입. 현재 나는 거래소 플렛폼에서 React를 사용하여 개발 및 유지 보수를… | by 이용현 |  Medium">
            <a:extLst>
              <a:ext uri="{FF2B5EF4-FFF2-40B4-BE49-F238E27FC236}">
                <a16:creationId xmlns:a16="http://schemas.microsoft.com/office/drawing/2014/main" id="{103E0855-60C5-0E56-D2DA-1510EB342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50" y="266994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76E265-2462-C932-8311-3C0A3103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9921B7C-53AB-C184-6A03-1935C169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F14E67D-A2AB-C1C5-2360-B9EADCC24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2E90BD5-7131-4983-B585-176139BDE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AE13A550-CA32-1FA1-C3BE-B045F6FAEDE3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11625EE-D9A3-ADBD-8943-E16FBD357E73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03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2C24173-B809-F075-7CDF-A4B904BBFC84}"/>
              </a:ext>
            </a:extLst>
          </p:cNvPr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프로젝트</a:t>
            </a:r>
            <a:r>
              <a:rPr lang="en-US" sz="7200" b="0" i="0" u="none" strike="noStrike" spc="-100" dirty="0">
                <a:solidFill>
                  <a:srgbClr val="70E89F"/>
                </a:solidFill>
                <a:latin typeface="Pretendard Regular"/>
              </a:rPr>
              <a:t> </a:t>
            </a: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설계과정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FC11A3C-BFD9-B7DB-E8CA-1E5437BC3DC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>
            <a:extLst>
              <a:ext uri="{FF2B5EF4-FFF2-40B4-BE49-F238E27FC236}">
                <a16:creationId xmlns:a16="http://schemas.microsoft.com/office/drawing/2014/main" id="{301DA4F1-76E6-8632-540F-010E704595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050" y="2831825"/>
            <a:ext cx="13868400" cy="10033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58C5B33F-EEB5-2856-3245-F418D6F80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2933425"/>
            <a:ext cx="4533900" cy="850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2AD482CE-48F9-38CE-0010-B85970804BFA}"/>
              </a:ext>
            </a:extLst>
          </p:cNvPr>
          <p:cNvSpPr txBox="1"/>
          <p:nvPr/>
        </p:nvSpPr>
        <p:spPr>
          <a:xfrm>
            <a:off x="2324100" y="3085825"/>
            <a:ext cx="4610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데이터  모델링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F6D01AF-9B0D-D79B-35FD-509A22A9D865}"/>
              </a:ext>
            </a:extLst>
          </p:cNvPr>
          <p:cNvSpPr txBox="1"/>
          <p:nvPr/>
        </p:nvSpPr>
        <p:spPr>
          <a:xfrm>
            <a:off x="6858000" y="3085825"/>
            <a:ext cx="931545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Light"/>
              </a:rPr>
              <a:t>업무 요구사항을 분석하여 데이터베이스 구조를 설계하는 과정</a:t>
            </a: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5E64BE40-6021-647D-0DAB-22DBDB2F6EB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7938318-97E9-DEF8-3325-DDE58878EC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200" y="3936725"/>
            <a:ext cx="10731500" cy="62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5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3B5AD29-7F52-3B72-16A2-4BBBF7F0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6B55736-ED37-C070-620D-8C86AF3E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BE583F3-C867-DED1-4CBB-7FD65DD37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D264776-B820-917B-C2B5-A78B59CB6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BEBFE99-54C0-1743-2EC3-1F22FA3FAA99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326D459-BC1A-DAAF-DB5A-477EB304D6E2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2D7F33D-7A56-CA72-19CB-D26FA1395410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D24A374-D830-C67F-0E58-AE260EA7418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D67FD5D6-868C-3B59-2B09-F2BF851F4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0103BE6E-8FFE-B474-9831-01531881FC54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Redux-saga</a:t>
            </a:r>
          </a:p>
        </p:txBody>
      </p:sp>
      <p:pic>
        <p:nvPicPr>
          <p:cNvPr id="18" name="table">
            <a:extLst>
              <a:ext uri="{FF2B5EF4-FFF2-40B4-BE49-F238E27FC236}">
                <a16:creationId xmlns:a16="http://schemas.microsoft.com/office/drawing/2014/main" id="{AD6E5C1E-97FE-3FE7-E25C-9014BC826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1730" y="3543300"/>
            <a:ext cx="114427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48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250">
        <p:fade thruBlk="1"/>
      </p:transition>
    </mc:Choice>
    <mc:Fallback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232</ep:Words>
  <ep:PresentationFormat>사용자 지정</ep:PresentationFormat>
  <ep:Paragraphs>116</ep:Paragraphs>
  <ep:Slides>17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HighTech</cp:lastModifiedBy>
  <dcterms:modified xsi:type="dcterms:W3CDTF">2025-08-19T13:03:07.289</dcterms:modified>
  <cp:revision>39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