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8" r:id="rId4"/>
  </p:sldMasterIdLst>
  <p:notesMasterIdLst>
    <p:notesMasterId r:id="rId14"/>
  </p:notesMasterIdLst>
  <p:handoutMasterIdLst>
    <p:handoutMasterId r:id="rId15"/>
  </p:handoutMasterIdLst>
  <p:sldIdLst>
    <p:sldId id="290" r:id="rId5"/>
    <p:sldId id="291" r:id="rId6"/>
    <p:sldId id="273" r:id="rId7"/>
    <p:sldId id="278" r:id="rId8"/>
    <p:sldId id="258" r:id="rId9"/>
    <p:sldId id="280" r:id="rId10"/>
    <p:sldId id="293" r:id="rId11"/>
    <p:sldId id="294" r:id="rId12"/>
    <p:sldId id="28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85602" autoAdjust="0"/>
  </p:normalViewPr>
  <p:slideViewPr>
    <p:cSldViewPr snapToGrid="0">
      <p:cViewPr varScale="1">
        <p:scale>
          <a:sx n="50" d="100"/>
          <a:sy n="50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1800" dirty="0" smtClean="0">
              <a:solidFill>
                <a:schemeClr val="bg2">
                  <a:lumMod val="50000"/>
                </a:schemeClr>
              </a:solidFill>
            </a:rPr>
            <a:t>PRESENTATION</a:t>
          </a:r>
          <a:r>
            <a:rPr lang="en-US" sz="1800" baseline="0" dirty="0" smtClean="0">
              <a:solidFill>
                <a:schemeClr val="bg2">
                  <a:lumMod val="50000"/>
                </a:schemeClr>
              </a:solidFill>
            </a:rPr>
            <a:t> DU TRAVAIL DEMANDE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CHOIX DU LANGAGE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PRESENTATION DU PROJET 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DIFFICULTES</a:t>
          </a:r>
          <a:r>
            <a:rPr lang="en-US" sz="1800" kern="1200" baseline="0" dirty="0" smtClean="0">
              <a:solidFill>
                <a:schemeClr val="bg2">
                  <a:lumMod val="50000"/>
                </a:schemeClr>
              </a:solidFill>
            </a:rPr>
            <a:t> RENCONTRES 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IMPLEMENTATION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PRESENTATION</a:t>
          </a:r>
          <a:r>
            <a:rPr lang="en-US" sz="1800" kern="1200" baseline="0" dirty="0" smtClean="0">
              <a:solidFill>
                <a:schemeClr val="bg2">
                  <a:lumMod val="50000"/>
                </a:schemeClr>
              </a:solidFill>
            </a:rPr>
            <a:t> DU TRAVAIL DEMANDE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CHOIX DU LANGAGE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PRESENTATION DU PROJET 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DIFFICULTES</a:t>
          </a:r>
          <a:r>
            <a:rPr lang="en-US" sz="1800" kern="1200" baseline="0" dirty="0" smtClean="0">
              <a:solidFill>
                <a:schemeClr val="bg2">
                  <a:lumMod val="50000"/>
                </a:schemeClr>
              </a:solidFill>
            </a:rPr>
            <a:t> RENCONTRES 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175500" y="1901041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8580" rIns="72000" bIns="6858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IMPLEMENTATION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570782" y="1901041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6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9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1/17/2022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1249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PROJET SYSTEME D’EXPLOITATION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3889249"/>
            <a:ext cx="8655200" cy="119108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REALISATION D’UN GESTIONNAIRE DE FICHIER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PRESENTATION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435247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66" y="1"/>
            <a:ext cx="12191999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5" y="727626"/>
            <a:ext cx="5004340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PRESENTATION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projet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sur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lequel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nous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avions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travaille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avait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pour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thematique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realisation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d’un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gestionnaire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fichier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ayant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les memes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fonctionnalites,ou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presque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retrouvees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dansles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gestionnaires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fichiers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systemes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UNIX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ou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Windows .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Ayant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eu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delais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quatre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mois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pour la realization du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dit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projet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 nous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avons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mis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sur pied le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gestionnaire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fichier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intitule “MY JDLMANAGER”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7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Choix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 du </a:t>
            </a:r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langage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1546266"/>
            <a:ext cx="4336421" cy="4488774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langage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utilise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le Python , plus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precisement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3.8x64. Nous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avions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choisit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langage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du fait que python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langage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l’on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qualifierait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populaire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fait 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existe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documentation exhaustive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abordant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l’apprenstissage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langage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compris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differents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forums nous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permettant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, a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moindre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difficulte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d’obtenir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reponse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rapide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L’une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des raisons que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primaires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que python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langaeg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facile 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apprendre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fait,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vue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l’enorme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charge de travail nous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avions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Durant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semester,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etait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judicieux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pour nous de le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choisir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pour le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compte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projet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Students discuss something">
            <a:extLst>
              <a:ext uri="{FF2B5EF4-FFF2-40B4-BE49-F238E27FC236}">
                <a16:creationId xmlns:a16="http://schemas.microsoft.com/office/drawing/2014/main" id="{1EF7692A-5CA9-4710-B9F3-81C8F9C64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99872" y="1"/>
            <a:ext cx="1269187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9BAC94-6EE6-4C8D-8140-D4B8F6C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9924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PRESENTATION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52AEF0-6B6A-4BB0-A115-57B4A698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1841413"/>
            <a:ext cx="4400983" cy="4177573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FONCTIONS IMPLEMENTES. 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Nous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avons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comme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function: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Copier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Coller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Couper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Compresser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Decompresser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Supprimer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Creer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un Nouveau dossier</a:t>
            </a: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Renommer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0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5" descr="Students grou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1520" y="-411475"/>
            <a:ext cx="12923511" cy="7269475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/>
              <a:t>BIBLIOTHEQUES</a:t>
            </a:r>
            <a:endParaRPr lang="en-US" sz="40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Comme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biblioShuttheques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utilisees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nous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avons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Tkinter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pour la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gestion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des interfaces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Shutlib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pour les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differentes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operations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effectuees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sur les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fichiers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&amp; dossiers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OS pour les operations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systemes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4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1352805"/>
            <a:ext cx="4633415" cy="7320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DIFFICULTES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8F70F9-BF03-458B-85E9-14F5321281D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255520"/>
            <a:ext cx="4633415" cy="316946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Comme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difficultes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rencontrees</a:t>
            </a:r>
            <a:r>
              <a:rPr lang="en-US" dirty="0" smtClean="0">
                <a:solidFill>
                  <a:schemeClr val="tx1"/>
                </a:solidFill>
              </a:rPr>
              <a:t> ,nous </a:t>
            </a:r>
            <a:r>
              <a:rPr lang="en-US" dirty="0" err="1" smtClean="0">
                <a:solidFill>
                  <a:schemeClr val="tx1"/>
                </a:solidFill>
              </a:rPr>
              <a:t>pouvons</a:t>
            </a:r>
            <a:r>
              <a:rPr lang="en-US" dirty="0" smtClean="0">
                <a:solidFill>
                  <a:schemeClr val="tx1"/>
                </a:solidFill>
              </a:rPr>
              <a:t> citer: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l’apprentissage</a:t>
            </a:r>
            <a:r>
              <a:rPr lang="en-US" dirty="0" smtClean="0">
                <a:solidFill>
                  <a:schemeClr val="tx1"/>
                </a:solidFill>
              </a:rPr>
              <a:t> d’un nouveau </a:t>
            </a:r>
            <a:r>
              <a:rPr lang="en-US" dirty="0" err="1" smtClean="0">
                <a:solidFill>
                  <a:schemeClr val="tx1"/>
                </a:solidFill>
              </a:rPr>
              <a:t>langage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-la difficulties </a:t>
            </a:r>
            <a:r>
              <a:rPr lang="en-US" dirty="0" err="1" smtClean="0">
                <a:solidFill>
                  <a:schemeClr val="tx1"/>
                </a:solidFill>
              </a:rPr>
              <a:t>d’inclure</a:t>
            </a:r>
            <a:r>
              <a:rPr lang="en-US" dirty="0" smtClean="0">
                <a:solidFill>
                  <a:schemeClr val="tx1"/>
                </a:solidFill>
              </a:rPr>
              <a:t> les notions apprises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cours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notre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projet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La </a:t>
            </a:r>
            <a:r>
              <a:rPr lang="en-US" dirty="0" err="1" smtClean="0">
                <a:solidFill>
                  <a:schemeClr val="tx1"/>
                </a:solidFill>
              </a:rPr>
              <a:t>recherche</a:t>
            </a:r>
            <a:r>
              <a:rPr lang="en-US" dirty="0" smtClean="0">
                <a:solidFill>
                  <a:schemeClr val="tx1"/>
                </a:solidFill>
              </a:rPr>
              <a:t> des </a:t>
            </a:r>
            <a:r>
              <a:rPr lang="en-US" dirty="0" err="1" smtClean="0">
                <a:solidFill>
                  <a:schemeClr val="tx1"/>
                </a:solidFill>
              </a:rPr>
              <a:t>bibliotheques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propres</a:t>
            </a:r>
            <a:r>
              <a:rPr lang="en-US" dirty="0" smtClean="0">
                <a:solidFill>
                  <a:schemeClr val="tx1"/>
                </a:solidFill>
              </a:rPr>
              <a:t> au </a:t>
            </a:r>
            <a:r>
              <a:rPr lang="en-US" dirty="0" err="1" smtClean="0">
                <a:solidFill>
                  <a:schemeClr val="tx1"/>
                </a:solidFill>
              </a:rPr>
              <a:t>systeme</a:t>
            </a:r>
            <a:r>
              <a:rPr lang="en-US" dirty="0" smtClean="0">
                <a:solidFill>
                  <a:schemeClr val="tx1"/>
                </a:solidFill>
              </a:rPr>
              <a:t> Windows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" name="Picture Placeholder 19" descr="People with laptops">
            <a:extLst>
              <a:ext uri="{FF2B5EF4-FFF2-40B4-BE49-F238E27FC236}">
                <a16:creationId xmlns:a16="http://schemas.microsoft.com/office/drawing/2014/main" id="{207ED264-415A-4EAC-861D-E08C035154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58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5C2D8AE-2A51-43C9-93E8-4B377C69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94260"/>
            <a:ext cx="3161963" cy="164592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Content Placeholder 5" descr="Woman with a laptop">
            <a:extLst>
              <a:ext uri="{FF2B5EF4-FFF2-40B4-BE49-F238E27FC236}">
                <a16:creationId xmlns:a16="http://schemas.microsoft.com/office/drawing/2014/main" id="{56C2B6AD-A8A8-4F16-8F43-F9B26F1BF0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237876"/>
            <a:ext cx="7696800" cy="6382247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A1B00F9-CC1D-4C2D-B987-607685F3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23668"/>
            <a:ext cx="3161963" cy="360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0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500" spc="8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purl.org/dc/dcmitype/"/>
    <ds:schemaRef ds:uri="http://schemas.microsoft.com/office/2006/metadata/properties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0</TotalTime>
  <Words>287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SavonVTI</vt:lpstr>
      <vt:lpstr>PROJET SYSTEME D’EXPLOITATION</vt:lpstr>
      <vt:lpstr>PRESENTATION</vt:lpstr>
      <vt:lpstr>PRESENTATION</vt:lpstr>
      <vt:lpstr>Choix du langage</vt:lpstr>
      <vt:lpstr>PRESENTATION PROJET</vt:lpstr>
      <vt:lpstr>BIBLIOTHEQUES</vt:lpstr>
      <vt:lpstr>DIFFICULTES </vt:lpstr>
      <vt:lpstr>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2022-01-17T05:46:56Z</dcterms:created>
  <dcterms:modified xsi:type="dcterms:W3CDTF">2022-01-17T10:28:43Z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