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8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3C16-9D35-4363-9060-96E214B4C265}" type="datetimeFigureOut">
              <a:rPr lang="ru-RU" smtClean="0"/>
              <a:t>26.10.2018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597D-B9A8-4576-977E-8D0D33286B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172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3C16-9D35-4363-9060-96E214B4C265}" type="datetimeFigureOut">
              <a:rPr lang="ru-RU" smtClean="0"/>
              <a:t>26.10.2018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597D-B9A8-4576-977E-8D0D33286B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078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3C16-9D35-4363-9060-96E214B4C265}" type="datetimeFigureOut">
              <a:rPr lang="ru-RU" smtClean="0"/>
              <a:t>26.10.2018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597D-B9A8-4576-977E-8D0D33286B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737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3C16-9D35-4363-9060-96E214B4C265}" type="datetimeFigureOut">
              <a:rPr lang="ru-RU" smtClean="0"/>
              <a:t>26.10.2018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597D-B9A8-4576-977E-8D0D33286B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57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3C16-9D35-4363-9060-96E214B4C265}" type="datetimeFigureOut">
              <a:rPr lang="ru-RU" smtClean="0"/>
              <a:t>26.10.2018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597D-B9A8-4576-977E-8D0D33286B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606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3C16-9D35-4363-9060-96E214B4C265}" type="datetimeFigureOut">
              <a:rPr lang="ru-RU" smtClean="0"/>
              <a:t>26.10.2018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597D-B9A8-4576-977E-8D0D33286B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558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3C16-9D35-4363-9060-96E214B4C265}" type="datetimeFigureOut">
              <a:rPr lang="ru-RU" smtClean="0"/>
              <a:t>26.10.2018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597D-B9A8-4576-977E-8D0D33286B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101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3C16-9D35-4363-9060-96E214B4C265}" type="datetimeFigureOut">
              <a:rPr lang="ru-RU" smtClean="0"/>
              <a:t>26.10.2018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597D-B9A8-4576-977E-8D0D33286B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6127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3C16-9D35-4363-9060-96E214B4C265}" type="datetimeFigureOut">
              <a:rPr lang="ru-RU" smtClean="0"/>
              <a:t>26.10.2018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597D-B9A8-4576-977E-8D0D33286B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144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3C16-9D35-4363-9060-96E214B4C265}" type="datetimeFigureOut">
              <a:rPr lang="ru-RU" smtClean="0"/>
              <a:t>26.10.2018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597D-B9A8-4576-977E-8D0D33286B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772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3C16-9D35-4363-9060-96E214B4C265}" type="datetimeFigureOut">
              <a:rPr lang="ru-RU" smtClean="0"/>
              <a:t>26.10.2018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597D-B9A8-4576-977E-8D0D33286B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642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93C16-9D35-4363-9060-96E214B4C265}" type="datetimeFigureOut">
              <a:rPr lang="ru-RU" smtClean="0"/>
              <a:t>26.10.2018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B597D-B9A8-4576-977E-8D0D33286B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911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rgbClr val="92D050"/>
                </a:solidFill>
              </a:rPr>
              <a:t>Microsoft Azure: Mobile</a:t>
            </a:r>
            <a:endParaRPr lang="ru-RU" sz="6000" b="1" dirty="0">
              <a:solidFill>
                <a:srgbClr val="92D05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64088" y="5589240"/>
            <a:ext cx="3632448" cy="1057672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ru-RU" dirty="0" smtClean="0"/>
              <a:t>Выполнила студентка ПНИПУ</a:t>
            </a:r>
          </a:p>
          <a:p>
            <a:pPr algn="r"/>
            <a:r>
              <a:rPr lang="ru-RU" dirty="0" smtClean="0"/>
              <a:t>группы ИТСИ-17-1м</a:t>
            </a:r>
          </a:p>
          <a:p>
            <a:pPr algn="r"/>
            <a:r>
              <a:rPr lang="ru-RU" dirty="0" smtClean="0"/>
              <a:t>Ермакова Ольга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394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92D05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Возможности </a:t>
            </a:r>
            <a:r>
              <a:rPr lang="ru-RU" b="1" dirty="0" smtClean="0">
                <a:solidFill>
                  <a:srgbClr val="92D05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компонента </a:t>
            </a:r>
            <a:r>
              <a:rPr lang="en-US" b="1" dirty="0" smtClean="0">
                <a:solidFill>
                  <a:srgbClr val="92D05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Mobile</a:t>
            </a:r>
            <a:endParaRPr lang="ru-RU" b="1" dirty="0">
              <a:solidFill>
                <a:srgbClr val="92D050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Создание собственных и кроссплатформенных приложений. </a:t>
            </a:r>
            <a:endParaRPr lang="ru-RU" dirty="0" smtClean="0"/>
          </a:p>
          <a:p>
            <a:r>
              <a:rPr lang="ru-RU" dirty="0" smtClean="0"/>
              <a:t>Подключение </a:t>
            </a:r>
            <a:r>
              <a:rPr lang="ru-RU" dirty="0"/>
              <a:t>к корпоративным системам. </a:t>
            </a:r>
            <a:endParaRPr lang="ru-RU" dirty="0" smtClean="0"/>
          </a:p>
          <a:p>
            <a:r>
              <a:rPr lang="ru-RU" dirty="0" smtClean="0"/>
              <a:t>Создание </a:t>
            </a:r>
            <a:r>
              <a:rPr lang="ru-RU" dirty="0"/>
              <a:t>приложений с возможностью автономной работы и синхронизацией данных. </a:t>
            </a:r>
            <a:endParaRPr lang="ru-RU" dirty="0" smtClean="0"/>
          </a:p>
          <a:p>
            <a:r>
              <a:rPr lang="ru-RU" dirty="0" smtClean="0"/>
              <a:t>Отправка </a:t>
            </a:r>
            <a:r>
              <a:rPr lang="ru-RU" dirty="0" err="1"/>
              <a:t>push</a:t>
            </a:r>
            <a:r>
              <a:rPr lang="ru-RU" dirty="0"/>
              <a:t>-уведомлений миллионам получателей за считаные секунды.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198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92D05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Важные </a:t>
            </a:r>
            <a:r>
              <a:rPr lang="ru-RU" b="1" dirty="0">
                <a:solidFill>
                  <a:srgbClr val="92D05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функции для разработки мобильных приложений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algn="just"/>
            <a:endParaRPr lang="ru-RU" dirty="0" smtClean="0"/>
          </a:p>
          <a:p>
            <a:pPr algn="just"/>
            <a:r>
              <a:rPr lang="ru-RU" dirty="0" smtClean="0"/>
              <a:t>Аутентификация </a:t>
            </a:r>
            <a:r>
              <a:rPr lang="ru-RU" dirty="0"/>
              <a:t>и авторизация. </a:t>
            </a:r>
            <a:endParaRPr lang="ru-RU" dirty="0" smtClean="0"/>
          </a:p>
          <a:p>
            <a:pPr algn="just"/>
            <a:r>
              <a:rPr lang="ru-RU" dirty="0" smtClean="0"/>
              <a:t>Доступ </a:t>
            </a:r>
            <a:r>
              <a:rPr lang="ru-RU" dirty="0"/>
              <a:t>к данным. </a:t>
            </a:r>
            <a:endParaRPr lang="ru-RU" dirty="0" smtClean="0"/>
          </a:p>
          <a:p>
            <a:r>
              <a:rPr lang="ru-RU" dirty="0" smtClean="0"/>
              <a:t>Автономная синхронизация. </a:t>
            </a:r>
          </a:p>
          <a:p>
            <a:r>
              <a:rPr lang="ru-RU" dirty="0" err="1" smtClean="0"/>
              <a:t>Push</a:t>
            </a:r>
            <a:r>
              <a:rPr lang="ru-RU" dirty="0" smtClean="0"/>
              <a:t>-уведомления. </a:t>
            </a:r>
          </a:p>
          <a:p>
            <a:r>
              <a:rPr lang="ru-RU" dirty="0" smtClean="0"/>
              <a:t>Клиентские пакеты SDK. 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732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4000" b="1" dirty="0">
                <a:solidFill>
                  <a:srgbClr val="92D05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Ф</a:t>
            </a:r>
            <a:r>
              <a:rPr lang="ru-RU" sz="4000" b="1" dirty="0" smtClean="0">
                <a:solidFill>
                  <a:srgbClr val="92D05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ункции платформы, которые удобно использовать на рабочих сайтах для мобильных устройств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4525963"/>
          </a:xfrm>
        </p:spPr>
        <p:txBody>
          <a:bodyPr>
            <a:normAutofit/>
          </a:bodyPr>
          <a:lstStyle/>
          <a:p>
            <a:endParaRPr lang="ru-RU" dirty="0" smtClean="0"/>
          </a:p>
          <a:p>
            <a:r>
              <a:rPr lang="ru-RU" dirty="0" smtClean="0"/>
              <a:t>Автоматическое </a:t>
            </a:r>
            <a:r>
              <a:rPr lang="ru-RU" dirty="0"/>
              <a:t>масштабирование. </a:t>
            </a:r>
            <a:endParaRPr lang="ru-RU" dirty="0" smtClean="0"/>
          </a:p>
          <a:p>
            <a:r>
              <a:rPr lang="ru-RU" dirty="0" smtClean="0"/>
              <a:t>Промежуточные </a:t>
            </a:r>
            <a:r>
              <a:rPr lang="ru-RU" dirty="0"/>
              <a:t>среды. </a:t>
            </a:r>
            <a:endParaRPr lang="ru-RU" dirty="0" smtClean="0"/>
          </a:p>
          <a:p>
            <a:r>
              <a:rPr lang="ru-RU" dirty="0" smtClean="0"/>
              <a:t>Непрерывное </a:t>
            </a:r>
            <a:r>
              <a:rPr lang="ru-RU" dirty="0"/>
              <a:t>развертывание. </a:t>
            </a:r>
            <a:endParaRPr lang="ru-RU" dirty="0" smtClean="0"/>
          </a:p>
          <a:p>
            <a:r>
              <a:rPr lang="ru-RU" dirty="0" smtClean="0"/>
              <a:t>Виртуальные </a:t>
            </a:r>
            <a:r>
              <a:rPr lang="ru-RU" dirty="0"/>
              <a:t>сети. </a:t>
            </a:r>
            <a:endParaRPr lang="ru-RU" dirty="0" smtClean="0"/>
          </a:p>
          <a:p>
            <a:r>
              <a:rPr lang="ru-RU" dirty="0" smtClean="0"/>
              <a:t>Изолированные </a:t>
            </a:r>
            <a:r>
              <a:rPr lang="ru-RU" dirty="0"/>
              <a:t>и выделенные среды. </a:t>
            </a:r>
          </a:p>
        </p:txBody>
      </p:sp>
    </p:spTree>
    <p:extLst>
      <p:ext uri="{BB962C8B-B14F-4D97-AF65-F5344CB8AC3E}">
        <p14:creationId xmlns:p14="http://schemas.microsoft.com/office/powerpoint/2010/main" val="177417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92D050"/>
                </a:solidFill>
              </a:rPr>
              <a:t>Цены на службу </a:t>
            </a:r>
            <a:r>
              <a:rPr lang="en-US" b="1" dirty="0" smtClean="0">
                <a:solidFill>
                  <a:srgbClr val="92D050"/>
                </a:solidFill>
              </a:rPr>
              <a:t>Mobile</a:t>
            </a:r>
            <a:endParaRPr lang="ru-RU" b="1" dirty="0">
              <a:solidFill>
                <a:srgbClr val="92D05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D:\Учеба\Высоконагруженные веб-приложения\Цен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43" y="1484784"/>
            <a:ext cx="9155742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92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sz="5400" b="1" dirty="0" smtClean="0">
                <a:solidFill>
                  <a:srgbClr val="92D050"/>
                </a:solidFill>
                <a:latin typeface="+mj-lt"/>
              </a:rPr>
              <a:t>Спасибо за внимание!</a:t>
            </a:r>
            <a:endParaRPr lang="ru-RU" sz="5400" b="1" dirty="0">
              <a:solidFill>
                <a:srgbClr val="92D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788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53</Words>
  <Application>Microsoft Office PowerPoint</Application>
  <PresentationFormat>Экран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Microsoft Azure: Mobile</vt:lpstr>
      <vt:lpstr>Возможности компонента Mobile</vt:lpstr>
      <vt:lpstr>Важные функции для разработки мобильных приложений</vt:lpstr>
      <vt:lpstr>Функции платформы, которые удобно использовать на рабочих сайтах для мобильных устройств </vt:lpstr>
      <vt:lpstr>Цены на службу Mobile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Azure: Mobile</dc:title>
  <dc:creator>Olga A. Ermakova</dc:creator>
  <cp:lastModifiedBy>Olga A. Ermakova</cp:lastModifiedBy>
  <cp:revision>5</cp:revision>
  <dcterms:created xsi:type="dcterms:W3CDTF">2018-10-19T05:11:22Z</dcterms:created>
  <dcterms:modified xsi:type="dcterms:W3CDTF">2018-10-26T13:12:28Z</dcterms:modified>
</cp:coreProperties>
</file>