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94E07-09F4-4443-AC52-C141A80C5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8A70CE-2FC8-4192-A498-8E0538960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62FB5A-61E0-4DD0-A83D-AE62C30A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337A-FF36-4296-B458-419183FC097E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95EEC8-7434-493D-9D76-E85CF631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3A56AB-97FE-4E7F-8172-A9C078F3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B90E-73C5-4C6C-83B6-5C99EBF09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24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07F00-93B8-453C-890F-3B14E283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842F94-41C6-44B2-A0BC-E0881D349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31A0B5-9E41-4D2D-B204-0A604B52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337A-FF36-4296-B458-419183FC097E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F5E561-04B6-480C-BB33-7452E441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FCB3F3-64AB-40B3-BD5F-87CF3925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B90E-73C5-4C6C-83B6-5C99EBF09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13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21232F-E50A-43EA-ABF6-437BCBD5E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0F10F0-9963-4426-81A2-1FAA06816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267E5D-7C84-4DE5-9AA0-2D72A118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337A-FF36-4296-B458-419183FC097E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33668A-D7F3-4D9C-9F98-CD47E86B9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E7EFF4-F088-4412-9462-D7FD2F7A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B90E-73C5-4C6C-83B6-5C99EBF09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145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2440C-DB7C-49EC-9DA2-92F11E23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F23D60-6E5D-45D0-905B-BEDD9B7F7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472308-0FE1-4AC7-AC6D-3C36384CB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337A-FF36-4296-B458-419183FC097E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7D7D9C-A122-4E54-8D88-031ED3A7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EFF3F2-CF13-429B-8E08-6B1FF1CD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B90E-73C5-4C6C-83B6-5C99EBF09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87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6661C-15A1-49BD-99A0-FCE25E106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54353E-99AB-49D4-83AE-73B9DACDF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B6F2DE-9E68-4B39-863F-EECA40F5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337A-FF36-4296-B458-419183FC097E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C4ACE2-68FD-4248-B1EC-CDF33DBDD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50FB47-9D43-45F8-B3AB-D77D6A2F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B90E-73C5-4C6C-83B6-5C99EBF09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7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57328-528F-4ADF-B36D-8FD7C977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A1541B-8C93-44AF-911D-19A579132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81AA90-341D-4109-B609-4873071F2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88F668-BE4A-4A92-90D9-8B89D7F8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337A-FF36-4296-B458-419183FC097E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04C4F6-CD8F-43B0-8DD2-A52E2C456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B432F3-BE76-4262-85FF-ADF2323C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B90E-73C5-4C6C-83B6-5C99EBF09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29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8D1E9-18D3-497B-AD70-40DDEA53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F05194-9593-4470-BA79-D16207610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594BF1-8DAD-4194-841F-38BA0C76A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136F35-7C54-48DB-912C-1A4508811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94DA01B-214B-43A2-87B8-64190D591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A90A94-740F-4A64-BA9F-0E92432F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337A-FF36-4296-B458-419183FC097E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3DF1050-FB7C-4339-BB67-03730BA8E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9890CF5-F15E-498A-A7D6-4FAFFCF3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B90E-73C5-4C6C-83B6-5C99EBF09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75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A780E-05E4-4372-9F13-12DC78D8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A2870BD-8772-4E64-B13A-C05AE19B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337A-FF36-4296-B458-419183FC097E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9AEC49-C397-4A5B-9B15-EDDD52B8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8CF367-D563-48A6-A97B-366B7C93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B90E-73C5-4C6C-83B6-5C99EBF09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18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4FF191D-CBF7-4C3B-AA67-0A19673E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337A-FF36-4296-B458-419183FC097E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30884EC-2AEC-4A81-8B7E-39550244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D6D136-44F1-4A53-AE94-1091FDA0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B90E-73C5-4C6C-83B6-5C99EBF09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08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05766-341A-441D-BEA3-76664E50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4F6398-E9C4-4CE4-B4EB-AC36FD764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F1BEF1-BF06-4467-B730-82DD65D50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DA32FB-7023-48E7-8810-CD1B711A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337A-FF36-4296-B458-419183FC097E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C4B23A-60A4-4B5A-BAFF-32B2DF45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BD7989-BEB0-470E-9DED-6DC3AA4C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B90E-73C5-4C6C-83B6-5C99EBF09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54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AE5C7-1208-49D0-A947-BA77B9F0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41A938E-B7CA-41D8-A626-C05719DDA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19FB07-8D95-4976-9243-A6EBA33DA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235994-8570-4A57-8385-ADE46174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337A-FF36-4296-B458-419183FC097E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448FB9-2D5C-404A-896A-A11C3B14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D93B63-AAB5-4616-B223-225AFDEC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B90E-73C5-4C6C-83B6-5C99EBF09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38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1D963AA-BA5F-44C9-A9E1-7C157EBF8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23D6FA-A380-4357-8420-3AF4F9D0D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A82209-BA68-496B-91A7-20507015C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9337A-FF36-4296-B458-419183FC097E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C7CB8B-E3D5-4D89-83AC-94E3A18B5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2FBCD8-B30F-4956-BA7F-727AAA6EF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7B90E-73C5-4C6C-83B6-5C99EBF09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07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A0EE254-7634-4A1C-80D8-CE2C37CC8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3" y="772319"/>
            <a:ext cx="11397673" cy="365331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1FACA32-2837-4907-AC0D-A2794C58D584}"/>
              </a:ext>
            </a:extLst>
          </p:cNvPr>
          <p:cNvSpPr txBox="1"/>
          <p:nvPr/>
        </p:nvSpPr>
        <p:spPr>
          <a:xfrm>
            <a:off x="1219200" y="402987"/>
            <a:ext cx="172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Primeira dúvida: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45538E8-3F64-4E39-9DE4-181BE3CB3C40}"/>
              </a:ext>
            </a:extLst>
          </p:cNvPr>
          <p:cNvSpPr txBox="1"/>
          <p:nvPr/>
        </p:nvSpPr>
        <p:spPr>
          <a:xfrm>
            <a:off x="1219201" y="4794967"/>
            <a:ext cx="10733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Idade é um dado quantitativo nesse contesto porém não está normalizado, não entendi porque </a:t>
            </a:r>
            <a:r>
              <a:rPr lang="pt-BR" dirty="0" err="1"/>
              <a:t>vc</a:t>
            </a:r>
            <a:r>
              <a:rPr lang="pt-BR" dirty="0"/>
              <a:t> usou os dados sem estarem normalizados e se eu posso fazer isso e quando eu devo fazer isso. 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636DDB2-E81E-4362-BEDD-93BB496961E6}"/>
              </a:ext>
            </a:extLst>
          </p:cNvPr>
          <p:cNvSpPr/>
          <p:nvPr/>
        </p:nvSpPr>
        <p:spPr>
          <a:xfrm>
            <a:off x="5523345" y="1496291"/>
            <a:ext cx="1505528" cy="9605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6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DB12A26-35E1-4D48-B18A-867ECB416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64" y="801406"/>
            <a:ext cx="9068291" cy="484021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A39718F-9F82-4AD9-B16C-E5EA6563BA01}"/>
              </a:ext>
            </a:extLst>
          </p:cNvPr>
          <p:cNvSpPr txBox="1"/>
          <p:nvPr/>
        </p:nvSpPr>
        <p:spPr>
          <a:xfrm>
            <a:off x="1219200" y="402987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Segunda dúvida: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5690014-05CD-44D4-87D8-82BF2C46978A}"/>
              </a:ext>
            </a:extLst>
          </p:cNvPr>
          <p:cNvSpPr txBox="1"/>
          <p:nvPr/>
        </p:nvSpPr>
        <p:spPr>
          <a:xfrm>
            <a:off x="729006" y="5633953"/>
            <a:ext cx="10733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Eu gostaria de avaliar os sintomas de depressão com o gênero, eu posso normalizar o PHQ9 e testar com teste T uma vez que só tenho 2 dados.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5D15550-62DE-4674-97A0-7F015A30A6AB}"/>
              </a:ext>
            </a:extLst>
          </p:cNvPr>
          <p:cNvSpPr/>
          <p:nvPr/>
        </p:nvSpPr>
        <p:spPr>
          <a:xfrm>
            <a:off x="5806912" y="4619941"/>
            <a:ext cx="1084082" cy="7533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12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ADC241B-3747-4381-8FC6-3A03295EF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32" y="772319"/>
            <a:ext cx="8691555" cy="562216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D70D2DB-F66E-4A38-B796-483A1203AD00}"/>
              </a:ext>
            </a:extLst>
          </p:cNvPr>
          <p:cNvSpPr txBox="1"/>
          <p:nvPr/>
        </p:nvSpPr>
        <p:spPr>
          <a:xfrm>
            <a:off x="1219200" y="402987"/>
            <a:ext cx="166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Terceira dúvida: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39F79D-917E-4EB3-9D53-63C9575D3C97}"/>
              </a:ext>
            </a:extLst>
          </p:cNvPr>
          <p:cNvSpPr txBox="1"/>
          <p:nvPr/>
        </p:nvSpPr>
        <p:spPr>
          <a:xfrm>
            <a:off x="6348953" y="2061881"/>
            <a:ext cx="551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Eu selecionei a idade por grupo de depressão, poderia ter feito diferente separar por um grupo de idade e testar os sintomas? E Normalização também surgiu essa dúvida.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F180C04-6A44-48C8-8760-85E8DE6B4727}"/>
              </a:ext>
            </a:extLst>
          </p:cNvPr>
          <p:cNvSpPr/>
          <p:nvPr/>
        </p:nvSpPr>
        <p:spPr>
          <a:xfrm>
            <a:off x="5806912" y="4619134"/>
            <a:ext cx="857839" cy="13763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494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l Oliveira</dc:creator>
  <cp:lastModifiedBy>Eduardo l Oliveira</cp:lastModifiedBy>
  <cp:revision>1</cp:revision>
  <dcterms:created xsi:type="dcterms:W3CDTF">2022-04-08T00:53:50Z</dcterms:created>
  <dcterms:modified xsi:type="dcterms:W3CDTF">2022-04-08T00:54:06Z</dcterms:modified>
</cp:coreProperties>
</file>