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3" autoAdjust="0"/>
    <p:restoredTop sz="94660"/>
  </p:normalViewPr>
  <p:slideViewPr>
    <p:cSldViewPr snapToGrid="0">
      <p:cViewPr>
        <p:scale>
          <a:sx n="50" d="100"/>
          <a:sy n="50" d="100"/>
        </p:scale>
        <p:origin x="90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5B5F-192B-467C-957D-FEDDC692D7BF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2198-C0AB-461F-B783-7CA712F541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29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5B5F-192B-467C-957D-FEDDC692D7BF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2198-C0AB-461F-B783-7CA712F541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18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5B5F-192B-467C-957D-FEDDC692D7BF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2198-C0AB-461F-B783-7CA712F541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12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5B5F-192B-467C-957D-FEDDC692D7BF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2198-C0AB-461F-B783-7CA712F541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14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5B5F-192B-467C-957D-FEDDC692D7BF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2198-C0AB-461F-B783-7CA712F541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22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5B5F-192B-467C-957D-FEDDC692D7BF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2198-C0AB-461F-B783-7CA712F541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41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5B5F-192B-467C-957D-FEDDC692D7BF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2198-C0AB-461F-B783-7CA712F541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17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5B5F-192B-467C-957D-FEDDC692D7BF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2198-C0AB-461F-B783-7CA712F541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74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5B5F-192B-467C-957D-FEDDC692D7BF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2198-C0AB-461F-B783-7CA712F541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73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5B5F-192B-467C-957D-FEDDC692D7BF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2198-C0AB-461F-B783-7CA712F541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57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5B5F-192B-467C-957D-FEDDC692D7BF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2198-C0AB-461F-B783-7CA712F541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11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15B5F-192B-467C-957D-FEDDC692D7BF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92198-C0AB-461F-B783-7CA712F541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9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mizuderu.inf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6683538"/>
            <a:ext cx="12192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earthquake with house by loveandre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45" y="1967532"/>
            <a:ext cx="2282825" cy="322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ter Faucet by j4p4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666" y="2972026"/>
            <a:ext cx="2587625" cy="23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fugees by Nizip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52" y="5511276"/>
            <a:ext cx="5496833" cy="134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000" y="3382819"/>
            <a:ext cx="2381038" cy="2487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417" y="3597552"/>
            <a:ext cx="1752727" cy="31175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テキスト ボックス 5"/>
          <p:cNvSpPr txBox="1"/>
          <p:nvPr/>
        </p:nvSpPr>
        <p:spPr>
          <a:xfrm>
            <a:off x="3004457" y="269603"/>
            <a:ext cx="6560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 err="1" smtClean="0"/>
              <a:t>Mizuderu</a:t>
            </a:r>
            <a:r>
              <a:rPr kumimoji="1" lang="ja-JP" altLang="en-US" sz="4800" dirty="0" smtClean="0"/>
              <a:t>の紹介</a:t>
            </a:r>
            <a:endParaRPr kumimoji="1" lang="ja-JP" altLang="en-US" sz="4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86545" y="1210900"/>
            <a:ext cx="257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2016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14</a:t>
            </a:r>
            <a:r>
              <a:rPr kumimoji="1" lang="ja-JP" altLang="en-US" dirty="0" smtClean="0"/>
              <a:t>日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熊本地震発生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90722" y="2168077"/>
            <a:ext cx="257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水</a:t>
            </a:r>
            <a:r>
              <a:rPr lang="ja-JP" altLang="en-US" dirty="0" smtClean="0"/>
              <a:t>の入手が課題に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513187" y="972921"/>
            <a:ext cx="34299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崇城</a:t>
            </a:r>
            <a:r>
              <a:rPr lang="ja-JP" altLang="en-US" dirty="0" smtClean="0"/>
              <a:t>大学非公認学生グループ</a:t>
            </a:r>
            <a:r>
              <a:rPr lang="en-US" altLang="ja-JP" dirty="0" smtClean="0"/>
              <a:t>patchworks</a:t>
            </a:r>
            <a:r>
              <a:rPr lang="ja-JP" altLang="en-US" dirty="0" smtClean="0"/>
              <a:t>が水道情報共有サービス</a:t>
            </a:r>
            <a:r>
              <a:rPr lang="en-US" altLang="ja-JP" dirty="0" err="1" smtClean="0"/>
              <a:t>Mizuderu</a:t>
            </a:r>
            <a:r>
              <a:rPr lang="ja-JP" altLang="en-US" dirty="0" smtClean="0"/>
              <a:t>を</a:t>
            </a:r>
            <a:r>
              <a:rPr lang="en-US" altLang="ja-JP" dirty="0" smtClean="0"/>
              <a:t>4/17</a:t>
            </a:r>
            <a:r>
              <a:rPr lang="ja-JP" altLang="en-US" dirty="0" err="1" smtClean="0"/>
              <a:t>にリ</a:t>
            </a:r>
            <a:r>
              <a:rPr lang="ja-JP" altLang="en-US" dirty="0" smtClean="0"/>
              <a:t>リース！</a:t>
            </a:r>
            <a:endParaRPr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r>
              <a:rPr lang="ja-JP" altLang="en-US" dirty="0" smtClean="0"/>
              <a:t>マップ上に水道状況が可視化された。投稿・利用者はなおも増加中。</a:t>
            </a:r>
            <a:r>
              <a:rPr lang="en-US" altLang="ja-JP" dirty="0" smtClean="0">
                <a:hlinkClick r:id="rId7"/>
              </a:rPr>
              <a:t>http://mizuderu.info</a:t>
            </a:r>
            <a:endParaRPr lang="en-US" altLang="ja-JP" dirty="0" smtClean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883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54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morishita</dc:creator>
  <cp:lastModifiedBy>morishita</cp:lastModifiedBy>
  <cp:revision>8</cp:revision>
  <dcterms:created xsi:type="dcterms:W3CDTF">2016-04-18T05:15:46Z</dcterms:created>
  <dcterms:modified xsi:type="dcterms:W3CDTF">2016-04-18T06:01:23Z</dcterms:modified>
</cp:coreProperties>
</file>