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6" r:id="rId2"/>
    <p:sldId id="257" r:id="rId3"/>
    <p:sldId id="258" r:id="rId4"/>
    <p:sldId id="277" r:id="rId5"/>
    <p:sldId id="260" r:id="rId6"/>
    <p:sldId id="278" r:id="rId7"/>
    <p:sldId id="272" r:id="rId8"/>
    <p:sldId id="268" r:id="rId9"/>
    <p:sldId id="273" r:id="rId10"/>
    <p:sldId id="274" r:id="rId11"/>
    <p:sldId id="271" r:id="rId12"/>
    <p:sldId id="261" r:id="rId13"/>
    <p:sldId id="262" r:id="rId14"/>
  </p:sldIdLst>
  <p:sldSz cx="18288000" cy="10287000"/>
  <p:notesSz cx="10287000" cy="18288000"/>
  <p:embeddedFontLst>
    <p:embeddedFont>
      <p:font typeface="함초롬바탕" panose="02030604000101010101" pitchFamily="18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6E6E6"/>
    <a:srgbClr val="ED1849"/>
    <a:srgbClr val="E14B4B"/>
    <a:srgbClr val="3B4EAC"/>
    <a:srgbClr val="CC0000"/>
    <a:srgbClr val="FFCC66"/>
    <a:srgbClr val="3B4DAB"/>
    <a:srgbClr val="779AD1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5982" autoAdjust="0"/>
  </p:normalViewPr>
  <p:slideViewPr>
    <p:cSldViewPr>
      <p:cViewPr varScale="1">
        <p:scale>
          <a:sx n="66" d="100"/>
          <a:sy n="6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kard\Desktop\2&#54617;&#44592;\&#51333;&#54633;&#49444;&#44228;&#54532;&#47196;&#51229;&#53944;1\work%20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90325422649652"/>
          <c:y val="5.9440200141297653E-2"/>
          <c:w val="0.70889895546130621"/>
          <c:h val="0.940559795603060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Ref>
                <c:f>Sheet2!$F$2:$F$15</c:f>
                <c:numCache>
                  <c:formatCode>General</c:formatCode>
                  <c:ptCount val="14"/>
                  <c:pt idx="0">
                    <c:v>6</c:v>
                  </c:pt>
                  <c:pt idx="1">
                    <c:v>6</c:v>
                  </c:pt>
                  <c:pt idx="2">
                    <c:v>0.5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20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Sheet2!$A$2:$A$15</c:f>
              <c:strCache>
                <c:ptCount val="14"/>
                <c:pt idx="0">
                  <c:v>프로젝트 선정 및 자료조사</c:v>
                </c:pt>
                <c:pt idx="1">
                  <c:v>Planning</c:v>
                </c:pt>
                <c:pt idx="2">
                  <c:v>프로젝트 수행 계획 발표</c:v>
                </c:pt>
                <c:pt idx="3">
                  <c:v>프로젝트 분석 및 설계</c:v>
                </c:pt>
                <c:pt idx="4">
                  <c:v>이슈사항 및 해결방안</c:v>
                </c:pt>
                <c:pt idx="5">
                  <c:v>햅틱 디바이스 기반 수화장갑 제작</c:v>
                </c:pt>
                <c:pt idx="6">
                  <c:v>DB와 API 설계</c:v>
                </c:pt>
                <c:pt idx="7">
                  <c:v>서버 구축</c:v>
                </c:pt>
                <c:pt idx="8">
                  <c:v>디바이스와 안드로이드 연동</c:v>
                </c:pt>
                <c:pt idx="9">
                  <c:v>UI 디자인</c:v>
                </c:pt>
                <c:pt idx="10">
                  <c:v>OS 네이티브 앱 개발</c:v>
                </c:pt>
                <c:pt idx="11">
                  <c:v>프로젝트 중간 보고</c:v>
                </c:pt>
                <c:pt idx="12">
                  <c:v>Testing 및 feedback</c:v>
                </c:pt>
                <c:pt idx="13">
                  <c:v>프로젝트 최종 보고</c:v>
                </c:pt>
              </c:strCache>
            </c:strRef>
          </c:cat>
          <c:val>
            <c:numRef>
              <c:f>Sheet2!$B$2:$B$15</c:f>
              <c:numCache>
                <c:formatCode>m/d/yyyy</c:formatCode>
                <c:ptCount val="14"/>
                <c:pt idx="0">
                  <c:v>44622</c:v>
                </c:pt>
                <c:pt idx="1">
                  <c:v>44628</c:v>
                </c:pt>
                <c:pt idx="2">
                  <c:v>44634</c:v>
                </c:pt>
                <c:pt idx="3">
                  <c:v>44635</c:v>
                </c:pt>
                <c:pt idx="4">
                  <c:v>44637</c:v>
                </c:pt>
                <c:pt idx="5">
                  <c:v>44639</c:v>
                </c:pt>
                <c:pt idx="6">
                  <c:v>44652</c:v>
                </c:pt>
                <c:pt idx="7">
                  <c:v>44672</c:v>
                </c:pt>
                <c:pt idx="8">
                  <c:v>44702</c:v>
                </c:pt>
                <c:pt idx="9">
                  <c:v>44652</c:v>
                </c:pt>
                <c:pt idx="10">
                  <c:v>44662</c:v>
                </c:pt>
                <c:pt idx="11">
                  <c:v>44677</c:v>
                </c:pt>
                <c:pt idx="12">
                  <c:v>44713</c:v>
                </c:pt>
                <c:pt idx="13">
                  <c:v>44726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4E-4E74-A1EB-21C2C0EF27C2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Duration (in days)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0">
              <a:noFill/>
            </a:ln>
            <a:effectLst/>
          </c:spPr>
          <c:invertIfNegative val="0"/>
          <c:cat>
            <c:strRef>
              <c:f>Sheet2!$A$2:$A$15</c:f>
              <c:strCache>
                <c:ptCount val="14"/>
                <c:pt idx="0">
                  <c:v>프로젝트 선정 및 자료조사</c:v>
                </c:pt>
                <c:pt idx="1">
                  <c:v>Planning</c:v>
                </c:pt>
                <c:pt idx="2">
                  <c:v>프로젝트 수행 계획 발표</c:v>
                </c:pt>
                <c:pt idx="3">
                  <c:v>프로젝트 분석 및 설계</c:v>
                </c:pt>
                <c:pt idx="4">
                  <c:v>이슈사항 및 해결방안</c:v>
                </c:pt>
                <c:pt idx="5">
                  <c:v>햅틱 디바이스 기반 수화장갑 제작</c:v>
                </c:pt>
                <c:pt idx="6">
                  <c:v>DB와 API 설계</c:v>
                </c:pt>
                <c:pt idx="7">
                  <c:v>서버 구축</c:v>
                </c:pt>
                <c:pt idx="8">
                  <c:v>디바이스와 안드로이드 연동</c:v>
                </c:pt>
                <c:pt idx="9">
                  <c:v>UI 디자인</c:v>
                </c:pt>
                <c:pt idx="10">
                  <c:v>OS 네이티브 앱 개발</c:v>
                </c:pt>
                <c:pt idx="11">
                  <c:v>프로젝트 중간 보고</c:v>
                </c:pt>
                <c:pt idx="12">
                  <c:v>Testing 및 feedback</c:v>
                </c:pt>
                <c:pt idx="13">
                  <c:v>프로젝트 최종 보고</c:v>
                </c:pt>
              </c:strCache>
            </c:strRef>
          </c:cat>
          <c:val>
            <c:numRef>
              <c:f>Sheet2!$C$2:$C$15</c:f>
              <c:numCache>
                <c:formatCode>General</c:formatCode>
                <c:ptCount val="14"/>
                <c:pt idx="0">
                  <c:v>6</c:v>
                </c:pt>
                <c:pt idx="1">
                  <c:v>6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45</c:v>
                </c:pt>
                <c:pt idx="6">
                  <c:v>20</c:v>
                </c:pt>
                <c:pt idx="7">
                  <c:v>30</c:v>
                </c:pt>
                <c:pt idx="8">
                  <c:v>11</c:v>
                </c:pt>
                <c:pt idx="9">
                  <c:v>10</c:v>
                </c:pt>
                <c:pt idx="10">
                  <c:v>20</c:v>
                </c:pt>
                <c:pt idx="11">
                  <c:v>1</c:v>
                </c:pt>
                <c:pt idx="12">
                  <c:v>13</c:v>
                </c:pt>
                <c:pt idx="1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34E-4E74-A1EB-21C2C0EF2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3904576"/>
        <c:axId val="233906208"/>
      </c:barChart>
      <c:catAx>
        <c:axId val="2339045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233906208"/>
        <c:crosses val="autoZero"/>
        <c:auto val="1"/>
        <c:lblAlgn val="ctr"/>
        <c:lblOffset val="100"/>
        <c:noMultiLvlLbl val="0"/>
      </c:catAx>
      <c:valAx>
        <c:axId val="233906208"/>
        <c:scaling>
          <c:orientation val="minMax"/>
          <c:max val="44729"/>
          <c:min val="44620"/>
        </c:scaling>
        <c:delete val="0"/>
        <c:axPos val="t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23390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9031-7C16-4F0A-9001-08E7DD88308D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8808C-72E8-4E7F-B123-3A2474E73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1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08C-72E8-4E7F-B123-3A2474E735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5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9B6FC19-0D31-4421-B656-8251747C5F4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98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08C-72E8-4E7F-B123-3A2474E735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7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08C-72E8-4E7F-B123-3A2474E735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08C-72E8-4E7F-B123-3A2474E735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3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08C-72E8-4E7F-B123-3A2474E735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9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jpe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6.png"/><Relationship Id="rId21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5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52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0952" y="652381"/>
            <a:ext cx="17123810" cy="8942857"/>
            <a:chOff x="580952" y="652381"/>
            <a:chExt cx="17123810" cy="89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952" y="652381"/>
              <a:ext cx="17123810" cy="89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8574" y="3389561"/>
            <a:ext cx="11953225" cy="21629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067" y="5429572"/>
            <a:ext cx="3082963" cy="6388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8114" y="2538143"/>
            <a:ext cx="5818868" cy="5662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06697" y="1944052"/>
            <a:ext cx="747927" cy="643217"/>
            <a:chOff x="14606697" y="1944052"/>
            <a:chExt cx="747927" cy="643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06697" y="1944052"/>
              <a:ext cx="747927" cy="6432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73168" y="4493960"/>
            <a:ext cx="472977" cy="406760"/>
            <a:chOff x="16373168" y="4493960"/>
            <a:chExt cx="472977" cy="4067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73168" y="4493960"/>
              <a:ext cx="472977" cy="4067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78728" y="7661582"/>
            <a:ext cx="812959" cy="812959"/>
            <a:chOff x="14678728" y="7661582"/>
            <a:chExt cx="812959" cy="8129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80000">
              <a:off x="14678728" y="7661582"/>
              <a:ext cx="812959" cy="8129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70506" y="6206964"/>
            <a:ext cx="734414" cy="631596"/>
            <a:chOff x="15870506" y="6206964"/>
            <a:chExt cx="734414" cy="6315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900000">
              <a:off x="15870506" y="6206964"/>
              <a:ext cx="734414" cy="6315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80501" y="2587267"/>
            <a:ext cx="320675" cy="498521"/>
            <a:chOff x="12580501" y="2587267"/>
            <a:chExt cx="320675" cy="498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80501" y="2587267"/>
              <a:ext cx="320675" cy="4985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20164" y="1218500"/>
            <a:ext cx="1559576" cy="1238623"/>
            <a:chOff x="12420164" y="1218500"/>
            <a:chExt cx="1559576" cy="12386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20164" y="1218500"/>
              <a:ext cx="1559576" cy="12386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06697" y="1218500"/>
            <a:ext cx="694014" cy="525840"/>
            <a:chOff x="14606697" y="1218500"/>
            <a:chExt cx="694014" cy="5258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06697" y="1218500"/>
              <a:ext cx="694014" cy="5258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20164" y="8301256"/>
            <a:ext cx="641349" cy="641677"/>
            <a:chOff x="12420164" y="8301256"/>
            <a:chExt cx="641349" cy="64167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20164" y="8301256"/>
              <a:ext cx="641349" cy="6416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199952" y="4290178"/>
            <a:ext cx="1406745" cy="1458318"/>
            <a:chOff x="13199952" y="4290178"/>
            <a:chExt cx="1406745" cy="145831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99952" y="4290178"/>
              <a:ext cx="1406745" cy="14583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400566" y="2269090"/>
            <a:ext cx="1692885" cy="1360907"/>
            <a:chOff x="13400566" y="2269090"/>
            <a:chExt cx="1692885" cy="136090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00566" y="2269090"/>
              <a:ext cx="1692885" cy="136090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503663" y="1600048"/>
            <a:ext cx="1308840" cy="1050827"/>
            <a:chOff x="15503663" y="1600048"/>
            <a:chExt cx="1308840" cy="105082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503663" y="1600048"/>
              <a:ext cx="1308840" cy="10508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528234" y="3207477"/>
            <a:ext cx="817816" cy="1166648"/>
            <a:chOff x="15528234" y="3207477"/>
            <a:chExt cx="817816" cy="116664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3660000">
              <a:off x="15528234" y="3207477"/>
              <a:ext cx="817816" cy="11666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973975" y="4705041"/>
            <a:ext cx="570328" cy="570328"/>
            <a:chOff x="14973975" y="4705041"/>
            <a:chExt cx="570328" cy="57032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73975" y="4705041"/>
              <a:ext cx="570328" cy="57032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029650" y="5999678"/>
            <a:ext cx="1065296" cy="1065289"/>
            <a:chOff x="14029650" y="5999678"/>
            <a:chExt cx="1065296" cy="106528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029650" y="5999678"/>
              <a:ext cx="1065296" cy="106528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884240" y="5369247"/>
            <a:ext cx="415108" cy="1061643"/>
            <a:chOff x="16884240" y="5369247"/>
            <a:chExt cx="415108" cy="10616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884240" y="5369247"/>
              <a:ext cx="415108" cy="10616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674143" y="7671577"/>
            <a:ext cx="613059" cy="1250921"/>
            <a:chOff x="16674143" y="7671577"/>
            <a:chExt cx="613059" cy="125092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674143" y="7671577"/>
              <a:ext cx="613059" cy="125092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55735" y="3650425"/>
            <a:ext cx="311658" cy="484505"/>
            <a:chOff x="14755735" y="3650425"/>
            <a:chExt cx="311658" cy="48450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600000">
              <a:off x="14755735" y="3650425"/>
              <a:ext cx="311658" cy="4845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870543" y="7911173"/>
            <a:ext cx="1000722" cy="803449"/>
            <a:chOff x="14870543" y="7911173"/>
            <a:chExt cx="1000722" cy="80344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340000">
              <a:off x="14870543" y="7911173"/>
              <a:ext cx="1000722" cy="80344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278601" y="6302682"/>
            <a:ext cx="1502460" cy="1207825"/>
            <a:chOff x="12278601" y="6302682"/>
            <a:chExt cx="1502460" cy="120782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4260000">
              <a:off x="12278601" y="6302682"/>
              <a:ext cx="1502460" cy="1207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5821" y="245300"/>
            <a:ext cx="4174885" cy="98575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072CE915-5E6B-4093-B9DD-D8D75E2A1F1E}"/>
              </a:ext>
            </a:extLst>
          </p:cNvPr>
          <p:cNvGrpSpPr/>
          <p:nvPr/>
        </p:nvGrpSpPr>
        <p:grpSpPr>
          <a:xfrm>
            <a:off x="12521208" y="745666"/>
            <a:ext cx="5971119" cy="1336170"/>
            <a:chOff x="8486126" y="600262"/>
            <a:chExt cx="3699419" cy="81028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229DD5BC-CAE7-4287-80EF-493B4262975B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 flipV="1">
              <a:off x="8543990" y="756939"/>
              <a:ext cx="3641555" cy="137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A9A8EB54-F6A1-4B84-A04B-240CB5F898E3}"/>
                </a:ext>
              </a:extLst>
            </p:cNvPr>
            <p:cNvGrpSpPr/>
            <p:nvPr/>
          </p:nvGrpSpPr>
          <p:grpSpPr>
            <a:xfrm>
              <a:off x="8486126" y="600262"/>
              <a:ext cx="458514" cy="546081"/>
              <a:chOff x="6735355" y="337574"/>
              <a:chExt cx="505426" cy="601953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B4675DE9-2D6F-43E9-8B46-0D4A69FBEE8C}"/>
                  </a:ext>
                </a:extLst>
              </p:cNvPr>
              <p:cNvSpPr/>
              <p:nvPr/>
            </p:nvSpPr>
            <p:spPr>
              <a:xfrm>
                <a:off x="6799139" y="337574"/>
                <a:ext cx="381414" cy="375644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B122E2F3-5C31-42E9-A4CE-6E552BAA204C}"/>
                  </a:ext>
                </a:extLst>
              </p:cNvPr>
              <p:cNvSpPr/>
              <p:nvPr/>
            </p:nvSpPr>
            <p:spPr>
              <a:xfrm>
                <a:off x="6799139" y="39371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01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5EE6A7D0-7C30-4C8D-A055-A5C143BD2548}"/>
                  </a:ext>
                </a:extLst>
              </p:cNvPr>
              <p:cNvSpPr/>
              <p:nvPr/>
            </p:nvSpPr>
            <p:spPr>
              <a:xfrm>
                <a:off x="6735355" y="733789"/>
                <a:ext cx="505426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과제목적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E96A8412-9534-40ED-BEB4-85CF291BE166}"/>
                </a:ext>
              </a:extLst>
            </p:cNvPr>
            <p:cNvGrpSpPr/>
            <p:nvPr/>
          </p:nvGrpSpPr>
          <p:grpSpPr>
            <a:xfrm>
              <a:off x="9018628" y="600263"/>
              <a:ext cx="452556" cy="541507"/>
              <a:chOff x="7343019" y="337575"/>
              <a:chExt cx="498857" cy="596911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0B472A71-7809-451A-8711-60230A52AFA2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67725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62CF0CEF-89B5-4599-9B70-EFAB4323DB62}"/>
                  </a:ext>
                </a:extLst>
              </p:cNvPr>
              <p:cNvSpPr/>
              <p:nvPr/>
            </p:nvSpPr>
            <p:spPr>
              <a:xfrm>
                <a:off x="7409680" y="38944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02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xmlns="" id="{F8C979FA-EF16-4EEE-A8B4-CA559E5B5EF8}"/>
                  </a:ext>
                </a:extLst>
              </p:cNvPr>
              <p:cNvSpPr/>
              <p:nvPr/>
            </p:nvSpPr>
            <p:spPr>
              <a:xfrm>
                <a:off x="7343019" y="728748"/>
                <a:ext cx="498857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개발내용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0B274F3B-60C9-47AC-BECB-0F52CBA6F17E}"/>
                </a:ext>
              </a:extLst>
            </p:cNvPr>
            <p:cNvGrpSpPr/>
            <p:nvPr/>
          </p:nvGrpSpPr>
          <p:grpSpPr>
            <a:xfrm>
              <a:off x="9644410" y="600263"/>
              <a:ext cx="333795" cy="340776"/>
              <a:chOff x="8038323" y="337575"/>
              <a:chExt cx="367948" cy="375642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xmlns="" id="{E51849F9-1786-4809-8329-6A5986302E88}"/>
                  </a:ext>
                </a:extLst>
              </p:cNvPr>
              <p:cNvSpPr/>
              <p:nvPr/>
            </p:nvSpPr>
            <p:spPr>
              <a:xfrm>
                <a:off x="8045092" y="337575"/>
                <a:ext cx="361179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id="{5610B87F-28BD-4448-8DBC-4A498A7BB12F}"/>
                  </a:ext>
                </a:extLst>
              </p:cNvPr>
              <p:cNvSpPr/>
              <p:nvPr/>
            </p:nvSpPr>
            <p:spPr>
              <a:xfrm>
                <a:off x="8038323" y="383875"/>
                <a:ext cx="361180" cy="267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03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033F1F0B-694A-42B5-A61A-F9AF2B6115ED}"/>
                </a:ext>
              </a:extLst>
            </p:cNvPr>
            <p:cNvGrpSpPr/>
            <p:nvPr/>
          </p:nvGrpSpPr>
          <p:grpSpPr>
            <a:xfrm>
              <a:off x="10101420" y="600264"/>
              <a:ext cx="452556" cy="810278"/>
              <a:chOff x="8643941" y="337575"/>
              <a:chExt cx="498859" cy="893180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xmlns="" id="{D6E05B3A-B3F3-4B0D-8482-74F31B90FA85}"/>
                  </a:ext>
                </a:extLst>
              </p:cNvPr>
              <p:cNvSpPr/>
              <p:nvPr/>
            </p:nvSpPr>
            <p:spPr>
              <a:xfrm>
                <a:off x="8730647" y="337575"/>
                <a:ext cx="375602" cy="375641"/>
              </a:xfrm>
              <a:prstGeom prst="ellipse">
                <a:avLst/>
              </a:prstGeom>
              <a:solidFill>
                <a:srgbClr val="3D5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1D60CF18-6A25-4BE0-ADE6-C1D61C74DFEC}"/>
                  </a:ext>
                </a:extLst>
              </p:cNvPr>
              <p:cNvSpPr/>
              <p:nvPr/>
            </p:nvSpPr>
            <p:spPr>
              <a:xfrm>
                <a:off x="8728217" y="38985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04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8F420965-7DA0-4C41-8C7C-B74E2B39FFE0}"/>
                  </a:ext>
                </a:extLst>
              </p:cNvPr>
              <p:cNvSpPr/>
              <p:nvPr/>
            </p:nvSpPr>
            <p:spPr>
              <a:xfrm>
                <a:off x="8643941" y="736984"/>
                <a:ext cx="498859" cy="49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추진일정</a:t>
                </a:r>
                <a:endParaRPr lang="en-US" altLang="ko-KR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및 예산</a:t>
                </a:r>
              </a:p>
              <a:p>
                <a:pPr algn="ctr"/>
                <a:endPara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7E5B2EB0-3F57-4F99-8E50-85F4350B5E5E}"/>
                </a:ext>
              </a:extLst>
            </p:cNvPr>
            <p:cNvGrpSpPr/>
            <p:nvPr/>
          </p:nvGrpSpPr>
          <p:grpSpPr>
            <a:xfrm>
              <a:off x="10651095" y="600263"/>
              <a:ext cx="452557" cy="547234"/>
              <a:chOff x="9292527" y="337574"/>
              <a:chExt cx="498860" cy="603225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8A20C3D6-1210-4331-8C2F-8B6423057DB7}"/>
                  </a:ext>
                </a:extLst>
              </p:cNvPr>
              <p:cNvGrpSpPr/>
              <p:nvPr/>
            </p:nvGrpSpPr>
            <p:grpSpPr>
              <a:xfrm>
                <a:off x="9386267" y="337574"/>
                <a:ext cx="376756" cy="375640"/>
                <a:chOff x="9386267" y="337574"/>
                <a:chExt cx="376756" cy="375640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0996877-BD91-4193-852E-1018DFD4EEB6}"/>
                    </a:ext>
                  </a:extLst>
                </p:cNvPr>
                <p:cNvSpPr/>
                <p:nvPr/>
              </p:nvSpPr>
              <p:spPr>
                <a:xfrm>
                  <a:off x="9388953" y="337574"/>
                  <a:ext cx="374070" cy="37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xmlns="" id="{6C14603F-D906-4EA0-9E79-D303AE3ED10F}"/>
                    </a:ext>
                  </a:extLst>
                </p:cNvPr>
                <p:cNvSpPr/>
                <p:nvPr/>
              </p:nvSpPr>
              <p:spPr>
                <a:xfrm>
                  <a:off x="9386267" y="400890"/>
                  <a:ext cx="361180" cy="2674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kern="0" spc="-136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rial" panose="020B0604020202020204" pitchFamily="34" charset="0"/>
                      <a:ea typeface="나눔스퀘어_ac ExtraBold" panose="020B0600000101010101" pitchFamily="50" charset="-127"/>
                      <a:cs typeface="Arial" panose="020B0604020202020204" pitchFamily="34" charset="0"/>
                    </a:rPr>
                    <a:t>05</a:t>
                  </a:r>
                  <a:endParaRPr lang="ko-KR" altLang="en-US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424F09B2-4805-4A8B-A702-D0FD9015464A}"/>
                  </a:ext>
                </a:extLst>
              </p:cNvPr>
              <p:cNvSpPr/>
              <p:nvPr/>
            </p:nvSpPr>
            <p:spPr>
              <a:xfrm>
                <a:off x="9292527" y="735060"/>
                <a:ext cx="498860" cy="205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기대효과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A3A742D0-5F3F-4E3B-8003-69438723F4B6}"/>
                </a:ext>
              </a:extLst>
            </p:cNvPr>
            <p:cNvGrpSpPr/>
            <p:nvPr/>
          </p:nvGrpSpPr>
          <p:grpSpPr>
            <a:xfrm>
              <a:off x="11154066" y="608844"/>
              <a:ext cx="621629" cy="532581"/>
              <a:chOff x="9889606" y="347033"/>
              <a:chExt cx="685230" cy="587071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xmlns="" id="{C297E83D-50CE-4DF0-89E4-DE5547FB5DB1}"/>
                  </a:ext>
                </a:extLst>
              </p:cNvPr>
              <p:cNvSpPr/>
              <p:nvPr/>
            </p:nvSpPr>
            <p:spPr>
              <a:xfrm>
                <a:off x="10053585" y="347033"/>
                <a:ext cx="374070" cy="3756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67C085F6-52EE-45FD-B7C3-3A6F2D49C247}"/>
                  </a:ext>
                </a:extLst>
              </p:cNvPr>
              <p:cNvSpPr/>
              <p:nvPr/>
            </p:nvSpPr>
            <p:spPr>
              <a:xfrm>
                <a:off x="10046501" y="40222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06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9AF43671-EF4E-49A3-BD65-1ACECE21326C}"/>
                  </a:ext>
                </a:extLst>
              </p:cNvPr>
              <p:cNvSpPr/>
              <p:nvPr/>
            </p:nvSpPr>
            <p:spPr>
              <a:xfrm>
                <a:off x="9889606" y="728366"/>
                <a:ext cx="685230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예상과제성과</a:t>
                </a: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88A8C763-8FBA-4692-B4B1-C1EF8C647B33}"/>
                </a:ext>
              </a:extLst>
            </p:cNvPr>
            <p:cNvSpPr/>
            <p:nvPr/>
          </p:nvSpPr>
          <p:spPr>
            <a:xfrm>
              <a:off x="9567536" y="959701"/>
              <a:ext cx="452555" cy="186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rPr>
                <a:t>추진방법</a:t>
              </a:r>
              <a:endParaRPr lang="en-US" altLang="ko-KR" sz="1400" kern="0" spc="-13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45807EE9-2DC1-49D9-9B37-170614415738}"/>
              </a:ext>
            </a:extLst>
          </p:cNvPr>
          <p:cNvCxnSpPr>
            <a:cxnSpLocks/>
          </p:cNvCxnSpPr>
          <p:nvPr/>
        </p:nvCxnSpPr>
        <p:spPr>
          <a:xfrm>
            <a:off x="1143000" y="1044756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7FA3645-AF4B-494B-B4AE-AF3EE451E77E}"/>
              </a:ext>
            </a:extLst>
          </p:cNvPr>
          <p:cNvGraphicFramePr>
            <a:graphicFrameLocks noGrp="1"/>
          </p:cNvGraphicFramePr>
          <p:nvPr/>
        </p:nvGraphicFramePr>
        <p:xfrm>
          <a:off x="9399181" y="1131304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4222178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793879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BA3ECC1-F94E-4E11-8054-54518353CBE1}"/>
              </a:ext>
            </a:extLst>
          </p:cNvPr>
          <p:cNvGraphicFramePr>
            <a:graphicFrameLocks noGrp="1"/>
          </p:cNvGraphicFramePr>
          <p:nvPr/>
        </p:nvGraphicFramePr>
        <p:xfrm>
          <a:off x="18288000" y="446164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547634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00166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ADB0C42-0D4C-4E38-B44D-684B956B729E}"/>
              </a:ext>
            </a:extLst>
          </p:cNvPr>
          <p:cNvSpPr txBox="1"/>
          <p:nvPr/>
        </p:nvSpPr>
        <p:spPr>
          <a:xfrm>
            <a:off x="1524000" y="1333500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(3)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회의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01148C13-0453-4B96-BC1A-CF1AC77C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31653"/>
              </p:ext>
            </p:extLst>
          </p:nvPr>
        </p:nvGraphicFramePr>
        <p:xfrm>
          <a:off x="2286000" y="1942832"/>
          <a:ext cx="13866877" cy="7977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3648">
                  <a:extLst>
                    <a:ext uri="{9D8B030D-6E8A-4147-A177-3AD203B41FA5}">
                      <a16:colId xmlns:a16="http://schemas.microsoft.com/office/drawing/2014/main" xmlns="" val="3953985543"/>
                    </a:ext>
                  </a:extLst>
                </a:gridCol>
                <a:gridCol w="2383260">
                  <a:extLst>
                    <a:ext uri="{9D8B030D-6E8A-4147-A177-3AD203B41FA5}">
                      <a16:colId xmlns:a16="http://schemas.microsoft.com/office/drawing/2014/main" xmlns="" val="773284149"/>
                    </a:ext>
                  </a:extLst>
                </a:gridCol>
                <a:gridCol w="6842254">
                  <a:extLst>
                    <a:ext uri="{9D8B030D-6E8A-4147-A177-3AD203B41FA5}">
                      <a16:colId xmlns:a16="http://schemas.microsoft.com/office/drawing/2014/main" xmlns="" val="419479197"/>
                    </a:ext>
                  </a:extLst>
                </a:gridCol>
                <a:gridCol w="2817715">
                  <a:extLst>
                    <a:ext uri="{9D8B030D-6E8A-4147-A177-3AD203B41FA5}">
                      <a16:colId xmlns:a16="http://schemas.microsoft.com/office/drawing/2014/main" xmlns="" val="1554717552"/>
                    </a:ext>
                  </a:extLst>
                </a:gridCol>
              </a:tblGrid>
              <a:tr h="531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Number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Date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Content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Method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09874052"/>
                  </a:ext>
                </a:extLst>
              </a:tr>
              <a:tr h="523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Orientation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프로젝트 컨셉 확정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6972277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분석 및 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6018356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구현 계획 설정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9068528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28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햅틱디바이스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기반 수화장갑 제작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대면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3935627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API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설계 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743364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API 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설계 및 관련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issue 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논의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1179932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API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설계 및 관련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issue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논의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5231071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서버 구축 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대면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600546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02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서버 구축 및 관련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issue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논의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2920914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09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서버 구축 및 관련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issue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논의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7471705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진행 및 향후 일정 정리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246493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디바이스 및 안드로이드 연동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99300749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전체 점검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871389"/>
                  </a:ext>
                </a:extLst>
              </a:tr>
              <a:tr h="5324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06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06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Testing issue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논의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비대면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876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1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11">
            <a:extLst>
              <a:ext uri="{FF2B5EF4-FFF2-40B4-BE49-F238E27FC236}">
                <a16:creationId xmlns:a16="http://schemas.microsoft.com/office/drawing/2014/main" xmlns="" id="{BA2C9F69-126C-487A-9DD0-354577AC14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422" y="252321"/>
            <a:ext cx="4236978" cy="959163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F7D10D90-4F2F-4304-A396-0DCCDB8A7E46}"/>
              </a:ext>
            </a:extLst>
          </p:cNvPr>
          <p:cNvCxnSpPr>
            <a:cxnSpLocks/>
          </p:cNvCxnSpPr>
          <p:nvPr/>
        </p:nvCxnSpPr>
        <p:spPr>
          <a:xfrm>
            <a:off x="1143000" y="1044756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1D82CE5E-45AF-4712-A003-C953AAB04D88}"/>
              </a:ext>
            </a:extLst>
          </p:cNvPr>
          <p:cNvGrpSpPr/>
          <p:nvPr/>
        </p:nvGrpSpPr>
        <p:grpSpPr>
          <a:xfrm>
            <a:off x="12521208" y="745666"/>
            <a:ext cx="5971119" cy="1336170"/>
            <a:chOff x="8486126" y="600262"/>
            <a:chExt cx="3699419" cy="810280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D0BBC89-9623-434E-B226-5A7F7494BC8E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flipV="1">
              <a:off x="8543990" y="756939"/>
              <a:ext cx="3641555" cy="137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3B562171-88E7-4386-B174-F0F459B920E8}"/>
                </a:ext>
              </a:extLst>
            </p:cNvPr>
            <p:cNvGrpSpPr/>
            <p:nvPr/>
          </p:nvGrpSpPr>
          <p:grpSpPr>
            <a:xfrm>
              <a:off x="8486126" y="600262"/>
              <a:ext cx="458514" cy="546081"/>
              <a:chOff x="6735355" y="337574"/>
              <a:chExt cx="505426" cy="601953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xmlns="" id="{8F7392FE-574B-4EED-9B02-B76A37E1FFE8}"/>
                  </a:ext>
                </a:extLst>
              </p:cNvPr>
              <p:cNvSpPr/>
              <p:nvPr/>
            </p:nvSpPr>
            <p:spPr>
              <a:xfrm>
                <a:off x="6799139" y="337574"/>
                <a:ext cx="381414" cy="375644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BB26AD2-3666-48E0-9B85-5651E4B41827}"/>
                  </a:ext>
                </a:extLst>
              </p:cNvPr>
              <p:cNvSpPr/>
              <p:nvPr/>
            </p:nvSpPr>
            <p:spPr>
              <a:xfrm>
                <a:off x="6799139" y="39371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01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C99476DF-680A-4BCE-AB34-12D5912D0102}"/>
                  </a:ext>
                </a:extLst>
              </p:cNvPr>
              <p:cNvSpPr/>
              <p:nvPr/>
            </p:nvSpPr>
            <p:spPr>
              <a:xfrm>
                <a:off x="6735355" y="733789"/>
                <a:ext cx="505426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과제목적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F6829DB7-3AEC-45D1-8A77-8F4D20A80B9A}"/>
                </a:ext>
              </a:extLst>
            </p:cNvPr>
            <p:cNvGrpSpPr/>
            <p:nvPr/>
          </p:nvGrpSpPr>
          <p:grpSpPr>
            <a:xfrm>
              <a:off x="9018628" y="600263"/>
              <a:ext cx="452556" cy="541507"/>
              <a:chOff x="7343019" y="337575"/>
              <a:chExt cx="498857" cy="59691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xmlns="" id="{A96EFB00-FB5C-41B6-BAAA-77918E6DAEEC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67725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FABBD799-F9B4-494C-BDCA-1A33D28E6686}"/>
                  </a:ext>
                </a:extLst>
              </p:cNvPr>
              <p:cNvSpPr/>
              <p:nvPr/>
            </p:nvSpPr>
            <p:spPr>
              <a:xfrm>
                <a:off x="7409680" y="38944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02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D30CB68A-F33D-4CDA-B70D-338A824EBCCD}"/>
                  </a:ext>
                </a:extLst>
              </p:cNvPr>
              <p:cNvSpPr/>
              <p:nvPr/>
            </p:nvSpPr>
            <p:spPr>
              <a:xfrm>
                <a:off x="7343019" y="728748"/>
                <a:ext cx="498857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개발내용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2B21B480-CA9C-43E8-8895-B5A99B517B1D}"/>
                </a:ext>
              </a:extLst>
            </p:cNvPr>
            <p:cNvGrpSpPr/>
            <p:nvPr/>
          </p:nvGrpSpPr>
          <p:grpSpPr>
            <a:xfrm>
              <a:off x="9644410" y="600263"/>
              <a:ext cx="333795" cy="340776"/>
              <a:chOff x="8038323" y="337575"/>
              <a:chExt cx="367948" cy="375642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xmlns="" id="{09F62D97-EB23-43B6-818B-E017E0BFAA30}"/>
                  </a:ext>
                </a:extLst>
              </p:cNvPr>
              <p:cNvSpPr/>
              <p:nvPr/>
            </p:nvSpPr>
            <p:spPr>
              <a:xfrm>
                <a:off x="8045092" y="337575"/>
                <a:ext cx="361179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3437ABFF-EC5A-4D5E-9360-A26A94BAB864}"/>
                  </a:ext>
                </a:extLst>
              </p:cNvPr>
              <p:cNvSpPr/>
              <p:nvPr/>
            </p:nvSpPr>
            <p:spPr>
              <a:xfrm>
                <a:off x="8038323" y="383875"/>
                <a:ext cx="361180" cy="267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03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A9BDFD1A-E3F4-459B-A0C7-5810AE30DEEF}"/>
                </a:ext>
              </a:extLst>
            </p:cNvPr>
            <p:cNvGrpSpPr/>
            <p:nvPr/>
          </p:nvGrpSpPr>
          <p:grpSpPr>
            <a:xfrm>
              <a:off x="10101420" y="600264"/>
              <a:ext cx="452556" cy="810278"/>
              <a:chOff x="8643941" y="337575"/>
              <a:chExt cx="498859" cy="89318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xmlns="" id="{012B3123-F149-4027-8606-D5E56C2EAC84}"/>
                  </a:ext>
                </a:extLst>
              </p:cNvPr>
              <p:cNvSpPr/>
              <p:nvPr/>
            </p:nvSpPr>
            <p:spPr>
              <a:xfrm>
                <a:off x="8730647" y="337575"/>
                <a:ext cx="375602" cy="375641"/>
              </a:xfrm>
              <a:prstGeom prst="ellipse">
                <a:avLst/>
              </a:prstGeom>
              <a:solidFill>
                <a:srgbClr val="3D5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88619CF6-2415-4A98-B9D1-FC611C8ECAE8}"/>
                  </a:ext>
                </a:extLst>
              </p:cNvPr>
              <p:cNvSpPr/>
              <p:nvPr/>
            </p:nvSpPr>
            <p:spPr>
              <a:xfrm>
                <a:off x="8728217" y="38985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04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F6E2D076-12E8-4AC4-8989-7246B27494C6}"/>
                  </a:ext>
                </a:extLst>
              </p:cNvPr>
              <p:cNvSpPr/>
              <p:nvPr/>
            </p:nvSpPr>
            <p:spPr>
              <a:xfrm>
                <a:off x="8643941" y="736984"/>
                <a:ext cx="498859" cy="49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추진일정</a:t>
                </a:r>
                <a:endParaRPr lang="en-US" altLang="ko-KR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및 예산</a:t>
                </a:r>
              </a:p>
              <a:p>
                <a:pPr algn="ctr"/>
                <a:endPara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AC3822E0-4ED1-46FD-9381-DD7496EA50DC}"/>
                </a:ext>
              </a:extLst>
            </p:cNvPr>
            <p:cNvGrpSpPr/>
            <p:nvPr/>
          </p:nvGrpSpPr>
          <p:grpSpPr>
            <a:xfrm>
              <a:off x="10651095" y="600263"/>
              <a:ext cx="452557" cy="547234"/>
              <a:chOff x="9292527" y="337574"/>
              <a:chExt cx="498860" cy="603225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C4AE3A5A-4C09-44D0-9C2F-F4BC3EA8097B}"/>
                  </a:ext>
                </a:extLst>
              </p:cNvPr>
              <p:cNvGrpSpPr/>
              <p:nvPr/>
            </p:nvGrpSpPr>
            <p:grpSpPr>
              <a:xfrm>
                <a:off x="9386267" y="337574"/>
                <a:ext cx="376756" cy="375640"/>
                <a:chOff x="9386267" y="337574"/>
                <a:chExt cx="376756" cy="375640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xmlns="" id="{95DAD2FB-BAA3-49C8-ADEE-D10CF013583D}"/>
                    </a:ext>
                  </a:extLst>
                </p:cNvPr>
                <p:cNvSpPr/>
                <p:nvPr/>
              </p:nvSpPr>
              <p:spPr>
                <a:xfrm>
                  <a:off x="9388953" y="337574"/>
                  <a:ext cx="374070" cy="37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xmlns="" id="{A35D4904-9222-46C9-BADA-67C835A2CB58}"/>
                    </a:ext>
                  </a:extLst>
                </p:cNvPr>
                <p:cNvSpPr/>
                <p:nvPr/>
              </p:nvSpPr>
              <p:spPr>
                <a:xfrm>
                  <a:off x="9386267" y="400890"/>
                  <a:ext cx="361180" cy="2674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kern="0" spc="-136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rial" panose="020B0604020202020204" pitchFamily="34" charset="0"/>
                      <a:ea typeface="나눔스퀘어_ac ExtraBold" panose="020B0600000101010101" pitchFamily="50" charset="-127"/>
                      <a:cs typeface="Arial" panose="020B0604020202020204" pitchFamily="34" charset="0"/>
                    </a:rPr>
                    <a:t>05</a:t>
                  </a:r>
                  <a:endParaRPr lang="ko-KR" altLang="en-US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AB01DCBA-2E62-4586-8601-19B3AF0E12CA}"/>
                  </a:ext>
                </a:extLst>
              </p:cNvPr>
              <p:cNvSpPr/>
              <p:nvPr/>
            </p:nvSpPr>
            <p:spPr>
              <a:xfrm>
                <a:off x="9292527" y="735060"/>
                <a:ext cx="498860" cy="205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기대효과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5B7AD724-D1FD-4A0B-95FE-C1FBCAC395D8}"/>
                </a:ext>
              </a:extLst>
            </p:cNvPr>
            <p:cNvGrpSpPr/>
            <p:nvPr/>
          </p:nvGrpSpPr>
          <p:grpSpPr>
            <a:xfrm>
              <a:off x="11154066" y="608844"/>
              <a:ext cx="621629" cy="532581"/>
              <a:chOff x="9889606" y="347033"/>
              <a:chExt cx="685230" cy="587071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959030B7-C02B-42AD-BA74-938998B8C948}"/>
                  </a:ext>
                </a:extLst>
              </p:cNvPr>
              <p:cNvSpPr/>
              <p:nvPr/>
            </p:nvSpPr>
            <p:spPr>
              <a:xfrm>
                <a:off x="10053585" y="347033"/>
                <a:ext cx="374070" cy="3756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D6F2BC8C-A4E4-4C24-8DE7-CC0423D08432}"/>
                  </a:ext>
                </a:extLst>
              </p:cNvPr>
              <p:cNvSpPr/>
              <p:nvPr/>
            </p:nvSpPr>
            <p:spPr>
              <a:xfrm>
                <a:off x="10046501" y="40222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06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158B04FD-209A-4B26-8079-311C2B4B3B53}"/>
                  </a:ext>
                </a:extLst>
              </p:cNvPr>
              <p:cNvSpPr/>
              <p:nvPr/>
            </p:nvSpPr>
            <p:spPr>
              <a:xfrm>
                <a:off x="9889606" y="728366"/>
                <a:ext cx="685230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예상과제성과</a:t>
                </a: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02C6DA2C-EA81-432A-9C23-381962C9AF6B}"/>
                </a:ext>
              </a:extLst>
            </p:cNvPr>
            <p:cNvSpPr/>
            <p:nvPr/>
          </p:nvSpPr>
          <p:spPr>
            <a:xfrm>
              <a:off x="9567536" y="959701"/>
              <a:ext cx="452555" cy="186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rPr>
                <a:t>추진방법</a:t>
              </a:r>
              <a:endParaRPr lang="en-US" altLang="ko-KR" sz="1400" kern="0" spc="-13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86EE459C-6814-4402-BC71-2028B9C2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19783"/>
              </p:ext>
            </p:extLst>
          </p:nvPr>
        </p:nvGraphicFramePr>
        <p:xfrm>
          <a:off x="2781300" y="3009899"/>
          <a:ext cx="13024043" cy="4952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891">
                  <a:extLst>
                    <a:ext uri="{9D8B030D-6E8A-4147-A177-3AD203B41FA5}">
                      <a16:colId xmlns:a16="http://schemas.microsoft.com/office/drawing/2014/main" xmlns="" val="4204882634"/>
                    </a:ext>
                  </a:extLst>
                </a:gridCol>
                <a:gridCol w="2817257">
                  <a:extLst>
                    <a:ext uri="{9D8B030D-6E8A-4147-A177-3AD203B41FA5}">
                      <a16:colId xmlns:a16="http://schemas.microsoft.com/office/drawing/2014/main" xmlns="" val="1628628328"/>
                    </a:ext>
                  </a:extLst>
                </a:gridCol>
                <a:gridCol w="2863442">
                  <a:extLst>
                    <a:ext uri="{9D8B030D-6E8A-4147-A177-3AD203B41FA5}">
                      <a16:colId xmlns:a16="http://schemas.microsoft.com/office/drawing/2014/main" xmlns="" val="3096451165"/>
                    </a:ext>
                  </a:extLst>
                </a:gridCol>
                <a:gridCol w="1223891">
                  <a:extLst>
                    <a:ext uri="{9D8B030D-6E8A-4147-A177-3AD203B41FA5}">
                      <a16:colId xmlns:a16="http://schemas.microsoft.com/office/drawing/2014/main" xmlns="" val="530621333"/>
                    </a:ext>
                  </a:extLst>
                </a:gridCol>
                <a:gridCol w="1223891">
                  <a:extLst>
                    <a:ext uri="{9D8B030D-6E8A-4147-A177-3AD203B41FA5}">
                      <a16:colId xmlns:a16="http://schemas.microsoft.com/office/drawing/2014/main" xmlns="" val="3707177118"/>
                    </a:ext>
                  </a:extLst>
                </a:gridCol>
                <a:gridCol w="1223891">
                  <a:extLst>
                    <a:ext uri="{9D8B030D-6E8A-4147-A177-3AD203B41FA5}">
                      <a16:colId xmlns:a16="http://schemas.microsoft.com/office/drawing/2014/main" xmlns="" val="4182581621"/>
                    </a:ext>
                  </a:extLst>
                </a:gridCol>
                <a:gridCol w="2447780">
                  <a:extLst>
                    <a:ext uri="{9D8B030D-6E8A-4147-A177-3AD203B41FA5}">
                      <a16:colId xmlns:a16="http://schemas.microsoft.com/office/drawing/2014/main" xmlns="" val="798657795"/>
                    </a:ext>
                  </a:extLst>
                </a:gridCol>
              </a:tblGrid>
              <a:tr h="885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연번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품명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규격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단위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수량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금액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요구목적 및 사용처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4534842"/>
                  </a:ext>
                </a:extLst>
              </a:tr>
              <a:tr h="705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아두이노</a:t>
                      </a:r>
                      <a:r>
                        <a:rPr lang="ko-KR" altLang="en-US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나노 </a:t>
                      </a:r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MCU 8-bit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9350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9350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수화장갑제작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0036837"/>
                  </a:ext>
                </a:extLst>
              </a:tr>
              <a:tr h="885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HC-05 </a:t>
                      </a:r>
                      <a:r>
                        <a:rPr lang="ko-KR" altLang="en-US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블루투스 모듈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22700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22700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수화장갑제작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4848710"/>
                  </a:ext>
                </a:extLst>
              </a:tr>
              <a:tr h="705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Flex Sensor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2.2</a:t>
                      </a:r>
                      <a:r>
                        <a:rPr lang="ko-KR" altLang="en-US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인치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13200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66000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수화장갑제작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6005881"/>
                  </a:ext>
                </a:extLst>
              </a:tr>
              <a:tr h="885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Adafruit ADXL355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21090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21090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수화장갑제작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9637046"/>
                  </a:ext>
                </a:extLst>
              </a:tr>
              <a:tr h="885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Through-Hole Resistor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1.0kohm, 1/2V, 25</a:t>
                      </a:r>
                      <a:r>
                        <a:rPr lang="ko-KR" altLang="en-US" sz="24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개입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2760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2760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수화장갑제작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184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60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1628" y="252321"/>
            <a:ext cx="2115208" cy="959163"/>
          </a:xfrm>
          <a:prstGeom prst="rect">
            <a:avLst/>
          </a:prstGeom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E051AEDD-38EF-4C22-A113-ECBF721EB8B4}"/>
              </a:ext>
            </a:extLst>
          </p:cNvPr>
          <p:cNvGrpSpPr/>
          <p:nvPr/>
        </p:nvGrpSpPr>
        <p:grpSpPr>
          <a:xfrm>
            <a:off x="12521208" y="1211484"/>
            <a:ext cx="5971119" cy="1336170"/>
            <a:chOff x="8486126" y="600262"/>
            <a:chExt cx="3699419" cy="810280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xmlns="" id="{F50C1630-82AA-47EF-8AC5-3CE414F8BD5A}"/>
                </a:ext>
              </a:extLst>
            </p:cNvPr>
            <p:cNvCxnSpPr>
              <a:cxnSpLocks/>
              <a:stCxn id="164" idx="2"/>
            </p:cNvCxnSpPr>
            <p:nvPr/>
          </p:nvCxnSpPr>
          <p:spPr>
            <a:xfrm flipV="1">
              <a:off x="8543990" y="756939"/>
              <a:ext cx="3641555" cy="137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D95A4C3E-239F-44C6-B216-992D10BFFF20}"/>
                </a:ext>
              </a:extLst>
            </p:cNvPr>
            <p:cNvGrpSpPr/>
            <p:nvPr/>
          </p:nvGrpSpPr>
          <p:grpSpPr>
            <a:xfrm>
              <a:off x="8486126" y="600262"/>
              <a:ext cx="458514" cy="546081"/>
              <a:chOff x="6735355" y="337574"/>
              <a:chExt cx="505426" cy="601953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xmlns="" id="{746C22CC-313B-46E1-8911-14CF204995B5}"/>
                  </a:ext>
                </a:extLst>
              </p:cNvPr>
              <p:cNvSpPr/>
              <p:nvPr/>
            </p:nvSpPr>
            <p:spPr>
              <a:xfrm>
                <a:off x="6799139" y="337574"/>
                <a:ext cx="381414" cy="375644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xmlns="" id="{F906B61C-ADA8-469C-8F82-F8F7DADCA31C}"/>
                  </a:ext>
                </a:extLst>
              </p:cNvPr>
              <p:cNvSpPr/>
              <p:nvPr/>
            </p:nvSpPr>
            <p:spPr>
              <a:xfrm>
                <a:off x="6799139" y="39371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01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2C1568DB-782B-44A0-814F-CC12A2960B30}"/>
                  </a:ext>
                </a:extLst>
              </p:cNvPr>
              <p:cNvSpPr/>
              <p:nvPr/>
            </p:nvSpPr>
            <p:spPr>
              <a:xfrm>
                <a:off x="6735355" y="733789"/>
                <a:ext cx="505426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과제목적</a:t>
                </a: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xmlns="" id="{2063AB6E-C265-4691-AFDB-2E60AC0EC198}"/>
                </a:ext>
              </a:extLst>
            </p:cNvPr>
            <p:cNvGrpSpPr/>
            <p:nvPr/>
          </p:nvGrpSpPr>
          <p:grpSpPr>
            <a:xfrm>
              <a:off x="9018628" y="600263"/>
              <a:ext cx="452556" cy="541507"/>
              <a:chOff x="7343019" y="337575"/>
              <a:chExt cx="498857" cy="596911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xmlns="" id="{754110BC-FAEA-43C8-AB5C-9F19DCE39106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67725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CEF6CB3A-F05F-45B8-BE37-4D95E457EEC4}"/>
                  </a:ext>
                </a:extLst>
              </p:cNvPr>
              <p:cNvSpPr/>
              <p:nvPr/>
            </p:nvSpPr>
            <p:spPr>
              <a:xfrm>
                <a:off x="7409680" y="38944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02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xmlns="" id="{E41AF1CD-AB79-4415-98C1-57731DD45B97}"/>
                  </a:ext>
                </a:extLst>
              </p:cNvPr>
              <p:cNvSpPr/>
              <p:nvPr/>
            </p:nvSpPr>
            <p:spPr>
              <a:xfrm>
                <a:off x="7343019" y="728748"/>
                <a:ext cx="498857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개발내용</a:t>
                </a:r>
              </a:p>
            </p:txBody>
          </p: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xmlns="" id="{E4CD38E7-D8BB-4C44-9B1B-94FB12B7F47F}"/>
                </a:ext>
              </a:extLst>
            </p:cNvPr>
            <p:cNvGrpSpPr/>
            <p:nvPr/>
          </p:nvGrpSpPr>
          <p:grpSpPr>
            <a:xfrm>
              <a:off x="9644410" y="600263"/>
              <a:ext cx="333795" cy="340776"/>
              <a:chOff x="8038323" y="337575"/>
              <a:chExt cx="367948" cy="375642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xmlns="" id="{FC9FEC99-6390-4326-AA2D-ED51F4BD5E92}"/>
                  </a:ext>
                </a:extLst>
              </p:cNvPr>
              <p:cNvSpPr/>
              <p:nvPr/>
            </p:nvSpPr>
            <p:spPr>
              <a:xfrm>
                <a:off x="8045092" y="337575"/>
                <a:ext cx="361179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06EE9F39-3A18-460F-A554-25BA81F738DC}"/>
                  </a:ext>
                </a:extLst>
              </p:cNvPr>
              <p:cNvSpPr/>
              <p:nvPr/>
            </p:nvSpPr>
            <p:spPr>
              <a:xfrm>
                <a:off x="8038323" y="383875"/>
                <a:ext cx="361180" cy="267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03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xmlns="" id="{383204AF-A03A-4963-AEB5-89748D18CBBA}"/>
                </a:ext>
              </a:extLst>
            </p:cNvPr>
            <p:cNvGrpSpPr/>
            <p:nvPr/>
          </p:nvGrpSpPr>
          <p:grpSpPr>
            <a:xfrm>
              <a:off x="10101420" y="600264"/>
              <a:ext cx="452556" cy="810278"/>
              <a:chOff x="8643941" y="337575"/>
              <a:chExt cx="498859" cy="893180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xmlns="" id="{522D669B-FC0E-4489-8B1B-D55A04FABAE3}"/>
                  </a:ext>
                </a:extLst>
              </p:cNvPr>
              <p:cNvSpPr/>
              <p:nvPr/>
            </p:nvSpPr>
            <p:spPr>
              <a:xfrm>
                <a:off x="8730647" y="337575"/>
                <a:ext cx="375602" cy="37564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xmlns="" id="{A231D2EF-44B0-46F7-AF19-6E76EEBA4BB5}"/>
                  </a:ext>
                </a:extLst>
              </p:cNvPr>
              <p:cNvSpPr/>
              <p:nvPr/>
            </p:nvSpPr>
            <p:spPr>
              <a:xfrm>
                <a:off x="8728217" y="38985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04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xmlns="" id="{1DB59A6E-C020-4EFD-843E-3C8CB6557FB9}"/>
                  </a:ext>
                </a:extLst>
              </p:cNvPr>
              <p:cNvSpPr/>
              <p:nvPr/>
            </p:nvSpPr>
            <p:spPr>
              <a:xfrm>
                <a:off x="8643941" y="736984"/>
                <a:ext cx="498859" cy="49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추진일정</a:t>
                </a:r>
                <a:endParaRPr lang="en-US" altLang="ko-KR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및 예산</a:t>
                </a:r>
              </a:p>
              <a:p>
                <a:pPr algn="ctr"/>
                <a:endPara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9C831C53-B1B7-43C6-BC2F-1C7C85E3EBB2}"/>
                </a:ext>
              </a:extLst>
            </p:cNvPr>
            <p:cNvGrpSpPr/>
            <p:nvPr/>
          </p:nvGrpSpPr>
          <p:grpSpPr>
            <a:xfrm>
              <a:off x="10651095" y="600263"/>
              <a:ext cx="452557" cy="547234"/>
              <a:chOff x="9292527" y="337574"/>
              <a:chExt cx="498860" cy="603225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xmlns="" id="{9E4C6D12-A03A-4292-9F97-1EE84C8A88C9}"/>
                  </a:ext>
                </a:extLst>
              </p:cNvPr>
              <p:cNvGrpSpPr/>
              <p:nvPr/>
            </p:nvGrpSpPr>
            <p:grpSpPr>
              <a:xfrm>
                <a:off x="9386267" y="337574"/>
                <a:ext cx="376756" cy="375640"/>
                <a:chOff x="9386267" y="337574"/>
                <a:chExt cx="376756" cy="375640"/>
              </a:xfrm>
            </p:grpSpPr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xmlns="" id="{3D366326-479C-4C88-BAA4-9D90B88E112B}"/>
                    </a:ext>
                  </a:extLst>
                </p:cNvPr>
                <p:cNvSpPr/>
                <p:nvPr/>
              </p:nvSpPr>
              <p:spPr>
                <a:xfrm>
                  <a:off x="9388953" y="337574"/>
                  <a:ext cx="374070" cy="375640"/>
                </a:xfrm>
                <a:prstGeom prst="ellipse">
                  <a:avLst/>
                </a:prstGeom>
                <a:solidFill>
                  <a:srgbClr val="3D50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xmlns="" id="{64B03DEA-1780-4586-B5CB-7949E90A46DF}"/>
                    </a:ext>
                  </a:extLst>
                </p:cNvPr>
                <p:cNvSpPr/>
                <p:nvPr/>
              </p:nvSpPr>
              <p:spPr>
                <a:xfrm>
                  <a:off x="9386267" y="400890"/>
                  <a:ext cx="361180" cy="2674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kern="0" spc="-136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rial" panose="020B0604020202020204" pitchFamily="34" charset="0"/>
                      <a:ea typeface="나눔스퀘어_ac ExtraBold" panose="020B0600000101010101" pitchFamily="50" charset="-127"/>
                      <a:cs typeface="Arial" panose="020B0604020202020204" pitchFamily="34" charset="0"/>
                    </a:rPr>
                    <a:t>05</a:t>
                  </a:r>
                  <a:endParaRPr lang="ko-KR" altLang="en-US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xmlns="" id="{3271EF82-41A9-49F3-BA8D-0ABCE98CA7B7}"/>
                  </a:ext>
                </a:extLst>
              </p:cNvPr>
              <p:cNvSpPr/>
              <p:nvPr/>
            </p:nvSpPr>
            <p:spPr>
              <a:xfrm>
                <a:off x="9292527" y="735060"/>
                <a:ext cx="498860" cy="205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기대효과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xmlns="" id="{E1917405-91E7-44F1-892C-66E216E01A71}"/>
                </a:ext>
              </a:extLst>
            </p:cNvPr>
            <p:cNvGrpSpPr/>
            <p:nvPr/>
          </p:nvGrpSpPr>
          <p:grpSpPr>
            <a:xfrm>
              <a:off x="11154066" y="608844"/>
              <a:ext cx="621629" cy="532581"/>
              <a:chOff x="9889606" y="347033"/>
              <a:chExt cx="685230" cy="587071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xmlns="" id="{14008097-278E-45A2-B6EF-9CA717C0A238}"/>
                  </a:ext>
                </a:extLst>
              </p:cNvPr>
              <p:cNvSpPr/>
              <p:nvPr/>
            </p:nvSpPr>
            <p:spPr>
              <a:xfrm>
                <a:off x="10053585" y="347033"/>
                <a:ext cx="374070" cy="3756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25C75DD9-C044-407E-A7E4-AFC323B1EE7B}"/>
                  </a:ext>
                </a:extLst>
              </p:cNvPr>
              <p:cNvSpPr/>
              <p:nvPr/>
            </p:nvSpPr>
            <p:spPr>
              <a:xfrm>
                <a:off x="10046501" y="40222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06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xmlns="" id="{DA04211C-8BAE-4BC8-AF7B-64959BF0208D}"/>
                  </a:ext>
                </a:extLst>
              </p:cNvPr>
              <p:cNvSpPr/>
              <p:nvPr/>
            </p:nvSpPr>
            <p:spPr>
              <a:xfrm>
                <a:off x="9889606" y="728366"/>
                <a:ext cx="685230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예상과제성과</a:t>
                </a:r>
              </a:p>
            </p:txBody>
          </p: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8CCD951A-AC05-4721-82E7-7FA85103DB9B}"/>
                </a:ext>
              </a:extLst>
            </p:cNvPr>
            <p:cNvSpPr/>
            <p:nvPr/>
          </p:nvSpPr>
          <p:spPr>
            <a:xfrm>
              <a:off x="9567536" y="959701"/>
              <a:ext cx="452555" cy="186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rPr>
                <a:t>추진방법</a:t>
              </a:r>
              <a:endParaRPr lang="en-US" altLang="ko-KR" sz="1400" kern="0" spc="-13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4" name="그룹 1020">
            <a:extLst>
              <a:ext uri="{FF2B5EF4-FFF2-40B4-BE49-F238E27FC236}">
                <a16:creationId xmlns:a16="http://schemas.microsoft.com/office/drawing/2014/main" xmlns="" id="{E496C592-5B45-4C1D-B085-F2E37A2CCFE6}"/>
              </a:ext>
            </a:extLst>
          </p:cNvPr>
          <p:cNvGrpSpPr/>
          <p:nvPr/>
        </p:nvGrpSpPr>
        <p:grpSpPr>
          <a:xfrm>
            <a:off x="588139" y="4112994"/>
            <a:ext cx="631061" cy="5870605"/>
            <a:chOff x="11479116" y="3676270"/>
            <a:chExt cx="631061" cy="5870605"/>
          </a:xfrm>
        </p:grpSpPr>
        <p:pic>
          <p:nvPicPr>
            <p:cNvPr id="75" name="Object 79">
              <a:extLst>
                <a:ext uri="{FF2B5EF4-FFF2-40B4-BE49-F238E27FC236}">
                  <a16:creationId xmlns:a16="http://schemas.microsoft.com/office/drawing/2014/main" xmlns="" id="{04AF74ED-33EC-4B2E-8762-E1186B3F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0535385" y="5856945"/>
              <a:ext cx="2255578" cy="457843"/>
            </a:xfrm>
            <a:prstGeom prst="rect">
              <a:avLst/>
            </a:prstGeom>
          </p:spPr>
        </p:pic>
        <p:pic>
          <p:nvPicPr>
            <p:cNvPr id="76" name="Object 80">
              <a:extLst>
                <a:ext uri="{FF2B5EF4-FFF2-40B4-BE49-F238E27FC236}">
                  <a16:creationId xmlns:a16="http://schemas.microsoft.com/office/drawing/2014/main" xmlns="" id="{6CE0C49F-5EA4-4DB5-8764-DC55CECBA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4792" y="9214156"/>
              <a:ext cx="371305" cy="457844"/>
            </a:xfrm>
            <a:prstGeom prst="rect">
              <a:avLst/>
            </a:prstGeom>
          </p:spPr>
        </p:pic>
        <p:grpSp>
          <p:nvGrpSpPr>
            <p:cNvPr id="80" name="그룹 1021">
              <a:extLst>
                <a:ext uri="{FF2B5EF4-FFF2-40B4-BE49-F238E27FC236}">
                  <a16:creationId xmlns:a16="http://schemas.microsoft.com/office/drawing/2014/main" xmlns="" id="{DC6B1491-BFF8-48FB-ADBB-B821D5F32536}"/>
                </a:ext>
              </a:extLst>
            </p:cNvPr>
            <p:cNvGrpSpPr/>
            <p:nvPr/>
          </p:nvGrpSpPr>
          <p:grpSpPr>
            <a:xfrm>
              <a:off x="10789169" y="8194896"/>
              <a:ext cx="1769958" cy="23599"/>
              <a:chOff x="10789169" y="8194896"/>
              <a:chExt cx="1769958" cy="23599"/>
            </a:xfrm>
          </p:grpSpPr>
          <p:pic>
            <p:nvPicPr>
              <p:cNvPr id="81" name="Object 82">
                <a:extLst>
                  <a:ext uri="{FF2B5EF4-FFF2-40B4-BE49-F238E27FC236}">
                    <a16:creationId xmlns:a16="http://schemas.microsoft.com/office/drawing/2014/main" xmlns="" id="{70F024FA-C83B-4948-A7F1-B95F4B65C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0789169" y="8194896"/>
                <a:ext cx="1769958" cy="23599"/>
              </a:xfrm>
              <a:prstGeom prst="rect">
                <a:avLst/>
              </a:prstGeom>
            </p:spPr>
          </p:pic>
        </p:grp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616954A1-ADF4-4E70-9171-F9D545B4A3FB}"/>
              </a:ext>
            </a:extLst>
          </p:cNvPr>
          <p:cNvCxnSpPr>
            <a:cxnSpLocks/>
          </p:cNvCxnSpPr>
          <p:nvPr/>
        </p:nvCxnSpPr>
        <p:spPr>
          <a:xfrm>
            <a:off x="1143000" y="1044756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ADB0C42-0D4C-4E38-B44D-684B956B729E}"/>
              </a:ext>
            </a:extLst>
          </p:cNvPr>
          <p:cNvSpPr txBox="1"/>
          <p:nvPr/>
        </p:nvSpPr>
        <p:spPr>
          <a:xfrm>
            <a:off x="6296357" y="9323003"/>
            <a:ext cx="715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수화교육 이용욕구 및 통역지원 이용욕구 해결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ADB0C42-0D4C-4E38-B44D-684B956B729E}"/>
              </a:ext>
            </a:extLst>
          </p:cNvPr>
          <p:cNvSpPr txBox="1"/>
          <p:nvPr/>
        </p:nvSpPr>
        <p:spPr>
          <a:xfrm>
            <a:off x="4840739" y="5260192"/>
            <a:ext cx="387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전반적인 삶의 질 향상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ADB0C42-0D4C-4E38-B44D-684B956B729E}"/>
              </a:ext>
            </a:extLst>
          </p:cNvPr>
          <p:cNvSpPr txBox="1"/>
          <p:nvPr/>
        </p:nvSpPr>
        <p:spPr>
          <a:xfrm>
            <a:off x="10202447" y="5255471"/>
            <a:ext cx="4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 감지를 통한 사고 예방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547654"/>
            <a:ext cx="3913795" cy="2494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39" y="2127676"/>
            <a:ext cx="3145617" cy="3145617"/>
          </a:xfrm>
          <a:prstGeom prst="rect">
            <a:avLst/>
          </a:prstGeom>
        </p:spPr>
      </p:pic>
      <p:pic>
        <p:nvPicPr>
          <p:cNvPr id="41" name="그림 40"/>
          <p:cNvPicPr/>
          <p:nvPr/>
        </p:nvPicPr>
        <p:blipFill rotWithShape="1">
          <a:blip r:embed="rId8"/>
          <a:srcRect l="33520" t="15670" r="34420" b="45990"/>
          <a:stretch>
            <a:fillRect/>
          </a:stretch>
        </p:blipFill>
        <p:spPr>
          <a:xfrm>
            <a:off x="3861897" y="5853087"/>
            <a:ext cx="5029200" cy="3225061"/>
          </a:xfrm>
          <a:prstGeom prst="rect">
            <a:avLst/>
          </a:prstGeom>
          <a:noFill/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2" name="그림 41"/>
          <p:cNvPicPr/>
          <p:nvPr/>
        </p:nvPicPr>
        <p:blipFill rotWithShape="1">
          <a:blip r:embed="rId9"/>
          <a:srcRect l="33890" t="15540" r="34420" b="47460"/>
          <a:stretch>
            <a:fillRect/>
          </a:stretch>
        </p:blipFill>
        <p:spPr>
          <a:xfrm>
            <a:off x="9753600" y="5842739"/>
            <a:ext cx="4799471" cy="3186961"/>
          </a:xfrm>
          <a:prstGeom prst="rect">
            <a:avLst/>
          </a:prstGeom>
          <a:noFill/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8164" y="3789519"/>
            <a:ext cx="7360704" cy="16743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322" y="555042"/>
            <a:ext cx="5319028" cy="554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65151" y="5364046"/>
            <a:ext cx="4884768" cy="10413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9382" y="-3082509"/>
            <a:ext cx="17197218" cy="3742857"/>
            <a:chOff x="1439382" y="-3082509"/>
            <a:chExt cx="17197218" cy="374285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39382" y="-3082509"/>
              <a:ext cx="11295238" cy="3742857"/>
              <a:chOff x="1439382" y="-3082509"/>
              <a:chExt cx="11295238" cy="374285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39382" y="-3082509"/>
                <a:ext cx="11295238" cy="374285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341362" y="-3082509"/>
              <a:ext cx="11295238" cy="3742857"/>
              <a:chOff x="7341362" y="-3082509"/>
              <a:chExt cx="11295238" cy="374285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41362" y="-3082509"/>
                <a:ext cx="11295238" cy="3742857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8781" y="3504550"/>
            <a:ext cx="6388397" cy="6401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8047" y="5119483"/>
            <a:ext cx="11953225" cy="12487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8047" y="4114302"/>
            <a:ext cx="8120940" cy="12411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14065" y="4976267"/>
            <a:ext cx="889635" cy="104078"/>
            <a:chOff x="13014065" y="4976267"/>
            <a:chExt cx="889635" cy="1040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800000">
              <a:off x="13014065" y="4976267"/>
              <a:ext cx="889635" cy="1040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93502" y="4331600"/>
            <a:ext cx="575014" cy="575014"/>
            <a:chOff x="12493502" y="4331600"/>
            <a:chExt cx="575014" cy="5750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93502" y="4331600"/>
              <a:ext cx="575014" cy="575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50524" y="4023617"/>
            <a:ext cx="889635" cy="104078"/>
            <a:chOff x="13350524" y="4023617"/>
            <a:chExt cx="889635" cy="10407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940000">
              <a:off x="13350524" y="4023617"/>
              <a:ext cx="889635" cy="1040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33751" y="3035717"/>
            <a:ext cx="748024" cy="748024"/>
            <a:chOff x="12933751" y="3035717"/>
            <a:chExt cx="748024" cy="7480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3751" y="3035717"/>
              <a:ext cx="748024" cy="7480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459557" y="3767587"/>
            <a:ext cx="889635" cy="104078"/>
            <a:chOff x="14459557" y="3767587"/>
            <a:chExt cx="889635" cy="10407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4459557" y="3767587"/>
              <a:ext cx="889635" cy="1040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473078" y="2386283"/>
            <a:ext cx="904571" cy="904571"/>
            <a:chOff x="14473078" y="2386283"/>
            <a:chExt cx="904571" cy="90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73078" y="2386283"/>
              <a:ext cx="904571" cy="904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568590" y="3974556"/>
            <a:ext cx="889635" cy="104078"/>
            <a:chOff x="15568590" y="3974556"/>
            <a:chExt cx="889635" cy="1040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940000">
              <a:off x="15568590" y="3974556"/>
              <a:ext cx="889635" cy="1040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147894" y="2979762"/>
            <a:ext cx="753623" cy="753623"/>
            <a:chOff x="16147894" y="2979762"/>
            <a:chExt cx="753623" cy="75362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47894" y="2979762"/>
              <a:ext cx="753623" cy="75362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920271" y="5008729"/>
            <a:ext cx="889635" cy="104078"/>
            <a:chOff x="15920271" y="5008729"/>
            <a:chExt cx="889635" cy="10407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800000">
              <a:off x="15920271" y="5008729"/>
              <a:ext cx="889635" cy="1040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763571" y="4364063"/>
            <a:ext cx="575014" cy="575014"/>
            <a:chOff x="16763571" y="4364063"/>
            <a:chExt cx="575014" cy="5750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63571" y="4364063"/>
              <a:ext cx="575014" cy="5750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575051" y="2609803"/>
            <a:ext cx="676639" cy="499021"/>
            <a:chOff x="14575051" y="2609803"/>
            <a:chExt cx="676639" cy="49902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75051" y="2609803"/>
              <a:ext cx="676639" cy="4990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906367" y="3027381"/>
            <a:ext cx="784141" cy="784141"/>
            <a:chOff x="12906367" y="3027381"/>
            <a:chExt cx="784141" cy="7841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06367" y="3027381"/>
              <a:ext cx="784141" cy="78414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259005" y="3135765"/>
            <a:ext cx="469204" cy="469204"/>
            <a:chOff x="16259005" y="3135765"/>
            <a:chExt cx="469204" cy="46920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259005" y="3135765"/>
              <a:ext cx="469204" cy="4692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824300" y="4392329"/>
            <a:ext cx="514285" cy="514285"/>
            <a:chOff x="16824300" y="4392329"/>
            <a:chExt cx="514285" cy="51428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824300" y="4392329"/>
              <a:ext cx="514285" cy="5142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512550" y="4360172"/>
            <a:ext cx="493976" cy="493976"/>
            <a:chOff x="12512550" y="4360172"/>
            <a:chExt cx="493976" cy="49397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12550" y="4360172"/>
              <a:ext cx="493976" cy="49397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103266" y="4475367"/>
            <a:ext cx="6528568" cy="5965479"/>
            <a:chOff x="12103266" y="4475367"/>
            <a:chExt cx="6528568" cy="596547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103266" y="4475367"/>
              <a:ext cx="6528568" cy="596547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855376" y="4445505"/>
            <a:ext cx="6528568" cy="5965479"/>
            <a:chOff x="11855376" y="4445505"/>
            <a:chExt cx="6528568" cy="596547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55376" y="4445505"/>
              <a:ext cx="6528568" cy="596547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36620" y="7199065"/>
            <a:ext cx="2519709" cy="57842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080729" y="5837560"/>
            <a:ext cx="1591797" cy="4108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76190"/>
            <a:ext cx="18285714" cy="3981326"/>
            <a:chOff x="0" y="6476190"/>
            <a:chExt cx="18285714" cy="3981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882990" y="4745394"/>
              <a:ext cx="36571429" cy="79626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76190"/>
              <a:ext cx="18285714" cy="3981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2088" y="2777045"/>
            <a:ext cx="13665801" cy="37173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4862" y="1962905"/>
            <a:ext cx="3910988" cy="10959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3719" y="2268141"/>
            <a:ext cx="326281" cy="1876040"/>
            <a:chOff x="3073719" y="2268141"/>
            <a:chExt cx="326281" cy="187604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04373" y="2317460"/>
              <a:ext cx="23687" cy="1790476"/>
              <a:chOff x="3104373" y="2317460"/>
              <a:chExt cx="23687" cy="1790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1600000">
                <a:off x="3094076" y="1423768"/>
                <a:ext cx="47375" cy="3580952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1600000">
                <a:off x="3104373" y="2317460"/>
                <a:ext cx="23687" cy="17904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73719" y="2268141"/>
              <a:ext cx="84997" cy="84997"/>
              <a:chOff x="3073719" y="2268141"/>
              <a:chExt cx="84997" cy="8499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3036768" y="2231191"/>
                <a:ext cx="169993" cy="169993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3073719" y="2268141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080177" y="4072100"/>
              <a:ext cx="72081" cy="72081"/>
              <a:chOff x="3080177" y="4072100"/>
              <a:chExt cx="72081" cy="7208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48841" y="4040765"/>
                <a:ext cx="144161" cy="144161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080177" y="4072100"/>
                <a:ext cx="72081" cy="7208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246265" y="2174122"/>
              <a:ext cx="23687" cy="283783"/>
              <a:chOff x="3246265" y="2174122"/>
              <a:chExt cx="23687" cy="28378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6200000">
                <a:off x="3235967" y="2033776"/>
                <a:ext cx="47375" cy="567566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3246265" y="2174122"/>
                <a:ext cx="23687" cy="28378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246265" y="3968365"/>
              <a:ext cx="23687" cy="283783"/>
              <a:chOff x="3246265" y="3968365"/>
              <a:chExt cx="23687" cy="28378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6200000">
                <a:off x="3235967" y="3828020"/>
                <a:ext cx="47375" cy="567566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3246265" y="3968365"/>
                <a:ext cx="23687" cy="283783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0951079" y="-1891153"/>
            <a:ext cx="18679" cy="8409323"/>
            <a:chOff x="10951079" y="-1891153"/>
            <a:chExt cx="18679" cy="84093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0942958" y="-6094595"/>
              <a:ext cx="37358" cy="16818646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10951079" y="-1891153"/>
              <a:ext cx="18679" cy="84093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055455" y="2136567"/>
            <a:ext cx="312377" cy="270532"/>
            <a:chOff x="15055455" y="2136567"/>
            <a:chExt cx="312377" cy="27053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16924" y="2018959"/>
              <a:ext cx="624754" cy="54106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55455" y="2136567"/>
              <a:ext cx="312377" cy="2705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162622" y="4065682"/>
            <a:ext cx="84997" cy="84997"/>
            <a:chOff x="15162622" y="4065682"/>
            <a:chExt cx="84997" cy="8499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5125672" y="4028732"/>
              <a:ext cx="169993" cy="169993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5162622" y="4065682"/>
              <a:ext cx="84997" cy="849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916922" y="3837825"/>
            <a:ext cx="23760" cy="523348"/>
            <a:chOff x="14916922" y="3837825"/>
            <a:chExt cx="23760" cy="52334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14906593" y="3577702"/>
              <a:ext cx="47520" cy="104669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4916922" y="3837825"/>
              <a:ext cx="23760" cy="5233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195360" y="2309543"/>
            <a:ext cx="23687" cy="1790476"/>
            <a:chOff x="15195360" y="2309543"/>
            <a:chExt cx="23687" cy="179047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1600000">
              <a:off x="15185063" y="1415851"/>
              <a:ext cx="47375" cy="3580952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1600000">
              <a:off x="15195360" y="2309543"/>
              <a:ext cx="23687" cy="179047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852088" y="1885950"/>
            <a:ext cx="10038572" cy="371732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070193" y="5341139"/>
            <a:ext cx="12145329" cy="6171429"/>
            <a:chOff x="3070193" y="5341139"/>
            <a:chExt cx="12145329" cy="61714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70193" y="5341139"/>
              <a:ext cx="12145329" cy="617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580952" y="5726571"/>
            <a:ext cx="6171429" cy="4559143"/>
            <a:chOff x="5580952" y="5726571"/>
            <a:chExt cx="6171429" cy="45591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80952" y="5726571"/>
              <a:ext cx="6171429" cy="45591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070193" y="4998691"/>
            <a:ext cx="12145329" cy="5337817"/>
            <a:chOff x="3070193" y="4998691"/>
            <a:chExt cx="12145329" cy="533781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70193" y="4998691"/>
              <a:ext cx="12145329" cy="53378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76190"/>
            <a:ext cx="18285714" cy="3981326"/>
            <a:chOff x="0" y="6476190"/>
            <a:chExt cx="18285714" cy="3981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882990" y="4745394"/>
              <a:ext cx="36571429" cy="79626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76190"/>
              <a:ext cx="18285714" cy="3981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2088" y="2777045"/>
            <a:ext cx="13665801" cy="37173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4862" y="1962905"/>
            <a:ext cx="3910988" cy="10959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3719" y="5351721"/>
            <a:ext cx="12145329" cy="5285467"/>
            <a:chOff x="3073719" y="5351721"/>
            <a:chExt cx="12145329" cy="52854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653956" y="3053977"/>
              <a:ext cx="24290658" cy="1057093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3719" y="5351721"/>
              <a:ext cx="12145329" cy="5285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73719" y="2268141"/>
            <a:ext cx="326281" cy="1876040"/>
            <a:chOff x="3073719" y="2268141"/>
            <a:chExt cx="326281" cy="18760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104373" y="2317460"/>
              <a:ext cx="23687" cy="1790476"/>
              <a:chOff x="3104373" y="2317460"/>
              <a:chExt cx="23687" cy="17904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1600000">
                <a:off x="3094076" y="1423768"/>
                <a:ext cx="47375" cy="3580952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1600000">
                <a:off x="3104373" y="2317460"/>
                <a:ext cx="23687" cy="17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073719" y="2268141"/>
              <a:ext cx="84997" cy="84997"/>
              <a:chOff x="3073719" y="2268141"/>
              <a:chExt cx="84997" cy="84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3036768" y="2231191"/>
                <a:ext cx="169993" cy="169993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6200000">
                <a:off x="3073719" y="2268141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80177" y="4072100"/>
              <a:ext cx="72081" cy="72081"/>
              <a:chOff x="3080177" y="4072100"/>
              <a:chExt cx="72081" cy="7208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048841" y="4040765"/>
                <a:ext cx="144161" cy="144161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080177" y="4072100"/>
                <a:ext cx="72081" cy="720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246265" y="2174122"/>
              <a:ext cx="23687" cy="283783"/>
              <a:chOff x="3246265" y="2174122"/>
              <a:chExt cx="23687" cy="28378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3235967" y="2033776"/>
                <a:ext cx="47375" cy="567566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3246265" y="2174122"/>
                <a:ext cx="23687" cy="28378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46265" y="3968365"/>
              <a:ext cx="23687" cy="283783"/>
              <a:chOff x="3246265" y="3968365"/>
              <a:chExt cx="23687" cy="28378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3235967" y="3828020"/>
                <a:ext cx="47375" cy="567566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3246265" y="3968365"/>
                <a:ext cx="23687" cy="28378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951079" y="-1891153"/>
            <a:ext cx="18679" cy="8409323"/>
            <a:chOff x="10951079" y="-1891153"/>
            <a:chExt cx="18679" cy="840932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10942958" y="-6094595"/>
              <a:ext cx="37358" cy="1681864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0951079" y="-1891153"/>
              <a:ext cx="18679" cy="84093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055455" y="2136567"/>
            <a:ext cx="312377" cy="270532"/>
            <a:chOff x="15055455" y="2136567"/>
            <a:chExt cx="312377" cy="27053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16924" y="2018959"/>
              <a:ext cx="624754" cy="541064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055455" y="2136567"/>
              <a:ext cx="312377" cy="2705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62622" y="4065682"/>
            <a:ext cx="84997" cy="84997"/>
            <a:chOff x="15162622" y="4065682"/>
            <a:chExt cx="84997" cy="8499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5125672" y="4028732"/>
              <a:ext cx="169993" cy="169993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5162622" y="4065682"/>
              <a:ext cx="84997" cy="849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916922" y="3837825"/>
            <a:ext cx="23760" cy="523348"/>
            <a:chOff x="14916922" y="3837825"/>
            <a:chExt cx="23760" cy="5233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14906593" y="3577702"/>
              <a:ext cx="47520" cy="104669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14916922" y="3837825"/>
              <a:ext cx="23760" cy="5233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195360" y="2309543"/>
            <a:ext cx="23687" cy="1790476"/>
            <a:chOff x="15195360" y="2309543"/>
            <a:chExt cx="23687" cy="179047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1600000">
              <a:off x="15185063" y="1415851"/>
              <a:ext cx="47375" cy="3580952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1600000">
              <a:off x="15195360" y="2309543"/>
              <a:ext cx="23687" cy="179047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852088" y="1885950"/>
            <a:ext cx="10038572" cy="371732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070193" y="5027262"/>
            <a:ext cx="12145329" cy="5337817"/>
            <a:chOff x="3070193" y="5027262"/>
            <a:chExt cx="12145329" cy="533781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70193" y="5027262"/>
              <a:ext cx="12145329" cy="53378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600" y="4000500"/>
            <a:ext cx="12352515" cy="4546070"/>
            <a:chOff x="0" y="4483525"/>
            <a:chExt cx="12352515" cy="45460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83525"/>
              <a:ext cx="12352515" cy="45460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2661" y="1546423"/>
            <a:ext cx="2265338" cy="1674718"/>
          </a:xfrm>
          <a:prstGeom prst="rect">
            <a:avLst/>
          </a:prstGeom>
        </p:spPr>
      </p:pic>
      <p:grpSp>
        <p:nvGrpSpPr>
          <p:cNvPr id="35" name="그룹 1002">
            <a:extLst>
              <a:ext uri="{FF2B5EF4-FFF2-40B4-BE49-F238E27FC236}">
                <a16:creationId xmlns:a16="http://schemas.microsoft.com/office/drawing/2014/main" xmlns="" id="{55D9DE94-3315-4CE4-9C4D-BE6052438714}"/>
              </a:ext>
            </a:extLst>
          </p:cNvPr>
          <p:cNvGrpSpPr/>
          <p:nvPr/>
        </p:nvGrpSpPr>
        <p:grpSpPr>
          <a:xfrm>
            <a:off x="7372486" y="6777216"/>
            <a:ext cx="7708761" cy="61465"/>
            <a:chOff x="7372486" y="6777216"/>
            <a:chExt cx="7708761" cy="61465"/>
          </a:xfrm>
        </p:grpSpPr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xmlns="" id="{E47E29C4-DB20-44D7-801B-7D8616D3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840000">
              <a:off x="7372486" y="6777216"/>
              <a:ext cx="7708761" cy="61465"/>
            </a:xfrm>
            <a:prstGeom prst="rect">
              <a:avLst/>
            </a:prstGeom>
          </p:spPr>
        </p:pic>
      </p:grpSp>
      <p:grpSp>
        <p:nvGrpSpPr>
          <p:cNvPr id="37" name="그룹 1003">
            <a:extLst>
              <a:ext uri="{FF2B5EF4-FFF2-40B4-BE49-F238E27FC236}">
                <a16:creationId xmlns:a16="http://schemas.microsoft.com/office/drawing/2014/main" xmlns="" id="{CFEAF9F4-F6A1-4A1D-8D39-63A508472841}"/>
              </a:ext>
            </a:extLst>
          </p:cNvPr>
          <p:cNvGrpSpPr/>
          <p:nvPr/>
        </p:nvGrpSpPr>
        <p:grpSpPr>
          <a:xfrm>
            <a:off x="8987308" y="2576868"/>
            <a:ext cx="911240" cy="911240"/>
            <a:chOff x="8987308" y="2576868"/>
            <a:chExt cx="911240" cy="911240"/>
          </a:xfrm>
        </p:grpSpPr>
        <p:pic>
          <p:nvPicPr>
            <p:cNvPr id="38" name="Object 9">
              <a:extLst>
                <a:ext uri="{FF2B5EF4-FFF2-40B4-BE49-F238E27FC236}">
                  <a16:creationId xmlns:a16="http://schemas.microsoft.com/office/drawing/2014/main" xmlns="" id="{6073D9C9-0638-444E-A726-0119ABF53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87308" y="2576868"/>
              <a:ext cx="911240" cy="911240"/>
            </a:xfrm>
            <a:prstGeom prst="rect">
              <a:avLst/>
            </a:prstGeom>
          </p:spPr>
        </p:pic>
      </p:grpSp>
      <p:pic>
        <p:nvPicPr>
          <p:cNvPr id="39" name="Object 11">
            <a:extLst>
              <a:ext uri="{FF2B5EF4-FFF2-40B4-BE49-F238E27FC236}">
                <a16:creationId xmlns:a16="http://schemas.microsoft.com/office/drawing/2014/main" xmlns="" id="{24674267-87C2-405E-8517-AA1B9021BFE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2546" y="2420288"/>
            <a:ext cx="1378380" cy="1563772"/>
          </a:xfrm>
          <a:prstGeom prst="rect">
            <a:avLst/>
          </a:prstGeom>
        </p:spPr>
      </p:pic>
      <p:grpSp>
        <p:nvGrpSpPr>
          <p:cNvPr id="40" name="그룹 1004">
            <a:extLst>
              <a:ext uri="{FF2B5EF4-FFF2-40B4-BE49-F238E27FC236}">
                <a16:creationId xmlns:a16="http://schemas.microsoft.com/office/drawing/2014/main" xmlns="" id="{E5B1AE8D-B449-4BB7-AF89-3E6AAD863712}"/>
              </a:ext>
            </a:extLst>
          </p:cNvPr>
          <p:cNvGrpSpPr/>
          <p:nvPr/>
        </p:nvGrpSpPr>
        <p:grpSpPr>
          <a:xfrm>
            <a:off x="9452129" y="3643439"/>
            <a:ext cx="911240" cy="911240"/>
            <a:chOff x="9452129" y="3643439"/>
            <a:chExt cx="911240" cy="911240"/>
          </a:xfrm>
        </p:grpSpPr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xmlns="" id="{4E344E5F-28A9-43F8-A299-62835A90A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2129" y="3643439"/>
              <a:ext cx="911240" cy="911240"/>
            </a:xfrm>
            <a:prstGeom prst="rect">
              <a:avLst/>
            </a:prstGeom>
          </p:spPr>
        </p:pic>
      </p:grpSp>
      <p:pic>
        <p:nvPicPr>
          <p:cNvPr id="42" name="Object 15">
            <a:extLst>
              <a:ext uri="{FF2B5EF4-FFF2-40B4-BE49-F238E27FC236}">
                <a16:creationId xmlns:a16="http://schemas.microsoft.com/office/drawing/2014/main" xmlns="" id="{EA33D5D7-BC40-42E3-B458-45779B6650B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7850" y="3500907"/>
            <a:ext cx="1378380" cy="1563772"/>
          </a:xfrm>
          <a:prstGeom prst="rect">
            <a:avLst/>
          </a:prstGeom>
        </p:spPr>
      </p:pic>
      <p:grpSp>
        <p:nvGrpSpPr>
          <p:cNvPr id="43" name="그룹 1005">
            <a:extLst>
              <a:ext uri="{FF2B5EF4-FFF2-40B4-BE49-F238E27FC236}">
                <a16:creationId xmlns:a16="http://schemas.microsoft.com/office/drawing/2014/main" xmlns="" id="{BB2A9F4C-5377-4856-8E4C-7194C5BC7B19}"/>
              </a:ext>
            </a:extLst>
          </p:cNvPr>
          <p:cNvGrpSpPr/>
          <p:nvPr/>
        </p:nvGrpSpPr>
        <p:grpSpPr>
          <a:xfrm>
            <a:off x="10003930" y="4760374"/>
            <a:ext cx="911240" cy="911240"/>
            <a:chOff x="10003930" y="4760374"/>
            <a:chExt cx="911240" cy="911240"/>
          </a:xfrm>
        </p:grpSpPr>
        <p:pic>
          <p:nvPicPr>
            <p:cNvPr id="44" name="Object 17">
              <a:extLst>
                <a:ext uri="{FF2B5EF4-FFF2-40B4-BE49-F238E27FC236}">
                  <a16:creationId xmlns:a16="http://schemas.microsoft.com/office/drawing/2014/main" xmlns="" id="{59C5A724-05EB-41DE-95B7-FBE916A8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03930" y="4760374"/>
              <a:ext cx="911240" cy="911240"/>
            </a:xfrm>
            <a:prstGeom prst="rect">
              <a:avLst/>
            </a:prstGeom>
          </p:spPr>
        </p:pic>
      </p:grpSp>
      <p:pic>
        <p:nvPicPr>
          <p:cNvPr id="45" name="Object 19">
            <a:extLst>
              <a:ext uri="{FF2B5EF4-FFF2-40B4-BE49-F238E27FC236}">
                <a16:creationId xmlns:a16="http://schemas.microsoft.com/office/drawing/2014/main" xmlns="" id="{904F3199-7564-4352-8BD0-5378410DB1E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27802" y="7390406"/>
            <a:ext cx="1378378" cy="1563770"/>
          </a:xfrm>
          <a:prstGeom prst="rect">
            <a:avLst/>
          </a:prstGeom>
        </p:spPr>
      </p:pic>
      <p:grpSp>
        <p:nvGrpSpPr>
          <p:cNvPr id="49" name="그룹 1006">
            <a:extLst>
              <a:ext uri="{FF2B5EF4-FFF2-40B4-BE49-F238E27FC236}">
                <a16:creationId xmlns:a16="http://schemas.microsoft.com/office/drawing/2014/main" xmlns="" id="{39701A75-2F38-445A-9314-EEC58CD06A17}"/>
              </a:ext>
            </a:extLst>
          </p:cNvPr>
          <p:cNvGrpSpPr/>
          <p:nvPr/>
        </p:nvGrpSpPr>
        <p:grpSpPr>
          <a:xfrm>
            <a:off x="10581624" y="5848731"/>
            <a:ext cx="911240" cy="911240"/>
            <a:chOff x="10581624" y="5848731"/>
            <a:chExt cx="911240" cy="911240"/>
          </a:xfrm>
        </p:grpSpPr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xmlns="" id="{0594169E-9CAD-48C6-AD84-A6A99046D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81624" y="5848731"/>
              <a:ext cx="911240" cy="911240"/>
            </a:xfrm>
            <a:prstGeom prst="rect">
              <a:avLst/>
            </a:prstGeom>
          </p:spPr>
        </p:pic>
      </p:grpSp>
      <p:grpSp>
        <p:nvGrpSpPr>
          <p:cNvPr id="51" name="그룹 1007">
            <a:extLst>
              <a:ext uri="{FF2B5EF4-FFF2-40B4-BE49-F238E27FC236}">
                <a16:creationId xmlns:a16="http://schemas.microsoft.com/office/drawing/2014/main" xmlns="" id="{E1F79BA2-4510-4CC7-A0A3-B0F92F193A14}"/>
              </a:ext>
            </a:extLst>
          </p:cNvPr>
          <p:cNvGrpSpPr/>
          <p:nvPr/>
        </p:nvGrpSpPr>
        <p:grpSpPr>
          <a:xfrm>
            <a:off x="11116889" y="6960329"/>
            <a:ext cx="911240" cy="911240"/>
            <a:chOff x="11116889" y="6960329"/>
            <a:chExt cx="911240" cy="911240"/>
          </a:xfrm>
        </p:grpSpPr>
        <p:pic>
          <p:nvPicPr>
            <p:cNvPr id="52" name="Object 27">
              <a:extLst>
                <a:ext uri="{FF2B5EF4-FFF2-40B4-BE49-F238E27FC236}">
                  <a16:creationId xmlns:a16="http://schemas.microsoft.com/office/drawing/2014/main" xmlns="" id="{D4A1F279-0943-4D69-9ACF-E8F1FB4D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16889" y="6960329"/>
              <a:ext cx="911240" cy="911240"/>
            </a:xfrm>
            <a:prstGeom prst="rect">
              <a:avLst/>
            </a:prstGeom>
          </p:spPr>
        </p:pic>
      </p:grpSp>
      <p:grpSp>
        <p:nvGrpSpPr>
          <p:cNvPr id="53" name="그룹 1008">
            <a:extLst>
              <a:ext uri="{FF2B5EF4-FFF2-40B4-BE49-F238E27FC236}">
                <a16:creationId xmlns:a16="http://schemas.microsoft.com/office/drawing/2014/main" xmlns="" id="{734916FE-4D5F-4B8A-B88F-0F3F1630F141}"/>
              </a:ext>
            </a:extLst>
          </p:cNvPr>
          <p:cNvGrpSpPr/>
          <p:nvPr/>
        </p:nvGrpSpPr>
        <p:grpSpPr>
          <a:xfrm>
            <a:off x="11648377" y="8058008"/>
            <a:ext cx="911240" cy="911240"/>
            <a:chOff x="11648377" y="8058008"/>
            <a:chExt cx="911240" cy="911240"/>
          </a:xfrm>
        </p:grpSpPr>
        <p:pic>
          <p:nvPicPr>
            <p:cNvPr id="54" name="Object 30">
              <a:extLst>
                <a:ext uri="{FF2B5EF4-FFF2-40B4-BE49-F238E27FC236}">
                  <a16:creationId xmlns:a16="http://schemas.microsoft.com/office/drawing/2014/main" xmlns="" id="{638AA059-3B4F-4AE8-81C9-56B4CE22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48377" y="8058008"/>
              <a:ext cx="911240" cy="911240"/>
            </a:xfrm>
            <a:prstGeom prst="rect">
              <a:avLst/>
            </a:prstGeom>
          </p:spPr>
        </p:pic>
      </p:grpSp>
      <p:pic>
        <p:nvPicPr>
          <p:cNvPr id="55" name="Object 32">
            <a:extLst>
              <a:ext uri="{FF2B5EF4-FFF2-40B4-BE49-F238E27FC236}">
                <a16:creationId xmlns:a16="http://schemas.microsoft.com/office/drawing/2014/main" xmlns="" id="{08333242-1507-4A77-B8B1-DB640B76DE2E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89622" y="4617717"/>
            <a:ext cx="1378380" cy="1563772"/>
          </a:xfrm>
          <a:prstGeom prst="rect">
            <a:avLst/>
          </a:prstGeom>
        </p:spPr>
      </p:pic>
      <p:pic>
        <p:nvPicPr>
          <p:cNvPr id="56" name="Object 33">
            <a:extLst>
              <a:ext uri="{FF2B5EF4-FFF2-40B4-BE49-F238E27FC236}">
                <a16:creationId xmlns:a16="http://schemas.microsoft.com/office/drawing/2014/main" xmlns="" id="{9A95BAF9-8F19-405D-8790-29F9F5B4EBEC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59717" y="5734450"/>
            <a:ext cx="1378380" cy="1563772"/>
          </a:xfrm>
          <a:prstGeom prst="rect">
            <a:avLst/>
          </a:prstGeom>
        </p:spPr>
      </p:pic>
      <p:pic>
        <p:nvPicPr>
          <p:cNvPr id="57" name="Object 34">
            <a:extLst>
              <a:ext uri="{FF2B5EF4-FFF2-40B4-BE49-F238E27FC236}">
                <a16:creationId xmlns:a16="http://schemas.microsoft.com/office/drawing/2014/main" xmlns="" id="{827747E1-DD2B-4E3D-8164-50E0ED3F378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04098" y="6845127"/>
            <a:ext cx="1378380" cy="1563772"/>
          </a:xfrm>
          <a:prstGeom prst="rect">
            <a:avLst/>
          </a:prstGeom>
        </p:spPr>
      </p:pic>
      <p:pic>
        <p:nvPicPr>
          <p:cNvPr id="58" name="Object 35">
            <a:extLst>
              <a:ext uri="{FF2B5EF4-FFF2-40B4-BE49-F238E27FC236}">
                <a16:creationId xmlns:a16="http://schemas.microsoft.com/office/drawing/2014/main" xmlns="" id="{E7F91BDE-740E-48BE-A901-38F692552B45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15050" y="7909669"/>
            <a:ext cx="1378380" cy="1563772"/>
          </a:xfrm>
          <a:prstGeom prst="rect">
            <a:avLst/>
          </a:prstGeom>
        </p:spPr>
      </p:pic>
      <p:grpSp>
        <p:nvGrpSpPr>
          <p:cNvPr id="62" name="그룹 1009">
            <a:extLst>
              <a:ext uri="{FF2B5EF4-FFF2-40B4-BE49-F238E27FC236}">
                <a16:creationId xmlns:a16="http://schemas.microsoft.com/office/drawing/2014/main" xmlns="" id="{B4B68A36-ABCC-496E-82B7-E7AB02D94E85}"/>
              </a:ext>
            </a:extLst>
          </p:cNvPr>
          <p:cNvGrpSpPr/>
          <p:nvPr/>
        </p:nvGrpSpPr>
        <p:grpSpPr>
          <a:xfrm>
            <a:off x="12175419" y="9098273"/>
            <a:ext cx="911240" cy="911240"/>
            <a:chOff x="12175419" y="9098273"/>
            <a:chExt cx="911240" cy="911240"/>
          </a:xfrm>
        </p:grpSpPr>
        <p:pic>
          <p:nvPicPr>
            <p:cNvPr id="63" name="Object 40">
              <a:extLst>
                <a:ext uri="{FF2B5EF4-FFF2-40B4-BE49-F238E27FC236}">
                  <a16:creationId xmlns:a16="http://schemas.microsoft.com/office/drawing/2014/main" xmlns="" id="{66B43CC1-840A-4125-820C-0B0DD0F98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75419" y="9098273"/>
              <a:ext cx="911240" cy="911240"/>
            </a:xfrm>
            <a:prstGeom prst="rect">
              <a:avLst/>
            </a:prstGeom>
          </p:spPr>
        </p:pic>
      </p:grpSp>
      <p:pic>
        <p:nvPicPr>
          <p:cNvPr id="64" name="Object 42">
            <a:extLst>
              <a:ext uri="{FF2B5EF4-FFF2-40B4-BE49-F238E27FC236}">
                <a16:creationId xmlns:a16="http://schemas.microsoft.com/office/drawing/2014/main" xmlns="" id="{6E1E6FE8-145A-4355-A9AF-6445AAF78F9E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64860" y="8972384"/>
            <a:ext cx="1378380" cy="1563772"/>
          </a:xfrm>
          <a:prstGeom prst="rect">
            <a:avLst/>
          </a:prstGeom>
        </p:spPr>
      </p:pic>
      <p:pic>
        <p:nvPicPr>
          <p:cNvPr id="66" name="Object 2">
            <a:extLst>
              <a:ext uri="{FF2B5EF4-FFF2-40B4-BE49-F238E27FC236}">
                <a16:creationId xmlns:a16="http://schemas.microsoft.com/office/drawing/2014/main" xmlns="" id="{4A57B2D8-1CC8-47AA-BF06-3FCCF6A5C590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63977" y="2595434"/>
            <a:ext cx="2619438" cy="948160"/>
          </a:xfrm>
          <a:prstGeom prst="rect">
            <a:avLst/>
          </a:prstGeom>
        </p:spPr>
      </p:pic>
      <p:pic>
        <p:nvPicPr>
          <p:cNvPr id="67" name="Object 3">
            <a:extLst>
              <a:ext uri="{FF2B5EF4-FFF2-40B4-BE49-F238E27FC236}">
                <a16:creationId xmlns:a16="http://schemas.microsoft.com/office/drawing/2014/main" xmlns="" id="{791DB1D9-224E-403C-821F-05757A81EA80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75205" y="3806574"/>
            <a:ext cx="2723290" cy="574646"/>
          </a:xfrm>
          <a:prstGeom prst="rect">
            <a:avLst/>
          </a:prstGeom>
        </p:spPr>
      </p:pic>
      <p:pic>
        <p:nvPicPr>
          <p:cNvPr id="69" name="Object 4">
            <a:extLst>
              <a:ext uri="{FF2B5EF4-FFF2-40B4-BE49-F238E27FC236}">
                <a16:creationId xmlns:a16="http://schemas.microsoft.com/office/drawing/2014/main" xmlns="" id="{A5862B2F-77C8-492A-AA2B-014E30F233FA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826681" y="4912545"/>
            <a:ext cx="2723290" cy="576474"/>
          </a:xfrm>
          <a:prstGeom prst="rect">
            <a:avLst/>
          </a:prstGeom>
        </p:spPr>
      </p:pic>
      <p:pic>
        <p:nvPicPr>
          <p:cNvPr id="70" name="Object 6">
            <a:extLst>
              <a:ext uri="{FF2B5EF4-FFF2-40B4-BE49-F238E27FC236}">
                <a16:creationId xmlns:a16="http://schemas.microsoft.com/office/drawing/2014/main" xmlns="" id="{ACB5E5E4-F4B8-41AF-92F1-5A6C398A3E9D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71068" y="6014125"/>
            <a:ext cx="2268086" cy="551327"/>
          </a:xfrm>
          <a:prstGeom prst="rect">
            <a:avLst/>
          </a:prstGeom>
        </p:spPr>
      </p:pic>
      <p:pic>
        <p:nvPicPr>
          <p:cNvPr id="71" name="Object 7">
            <a:extLst>
              <a:ext uri="{FF2B5EF4-FFF2-40B4-BE49-F238E27FC236}">
                <a16:creationId xmlns:a16="http://schemas.microsoft.com/office/drawing/2014/main" xmlns="" id="{8F653ABC-4716-42E4-B99D-324C2CFC18DB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84154" y="6951985"/>
            <a:ext cx="2368284" cy="968352"/>
          </a:xfrm>
          <a:prstGeom prst="rect">
            <a:avLst/>
          </a:prstGeom>
        </p:spPr>
      </p:pic>
      <p:pic>
        <p:nvPicPr>
          <p:cNvPr id="72" name="Object 10">
            <a:extLst>
              <a:ext uri="{FF2B5EF4-FFF2-40B4-BE49-F238E27FC236}">
                <a16:creationId xmlns:a16="http://schemas.microsoft.com/office/drawing/2014/main" xmlns="" id="{536EA4B9-4586-4188-A92A-899DBBFB8246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06925" y="9200068"/>
            <a:ext cx="2128896" cy="827653"/>
          </a:xfrm>
          <a:prstGeom prst="rect">
            <a:avLst/>
          </a:prstGeom>
        </p:spPr>
      </p:pic>
      <p:pic>
        <p:nvPicPr>
          <p:cNvPr id="73" name="Object 8">
            <a:extLst>
              <a:ext uri="{FF2B5EF4-FFF2-40B4-BE49-F238E27FC236}">
                <a16:creationId xmlns:a16="http://schemas.microsoft.com/office/drawing/2014/main" xmlns="" id="{05CBDACD-7167-4D5E-857C-3F628508200F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82886" y="8108315"/>
            <a:ext cx="2146484" cy="859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05604" y="4595600"/>
            <a:ext cx="3363276" cy="1956000"/>
            <a:chOff x="9905604" y="4595600"/>
            <a:chExt cx="3363276" cy="1956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20000">
              <a:off x="9905604" y="4595600"/>
              <a:ext cx="3363276" cy="195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0310" y="4804523"/>
            <a:ext cx="4459075" cy="2034568"/>
            <a:chOff x="6050310" y="4804523"/>
            <a:chExt cx="4459075" cy="20345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420000">
              <a:off x="6050310" y="4804523"/>
              <a:ext cx="4459075" cy="203456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981" y="1399264"/>
            <a:ext cx="4197038" cy="16585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0770" y="634788"/>
            <a:ext cx="15295545" cy="66271"/>
            <a:chOff x="1260770" y="634788"/>
            <a:chExt cx="15295545" cy="662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60770" y="634788"/>
              <a:ext cx="15295545" cy="662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68160" y="9505366"/>
            <a:ext cx="3966355" cy="3447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0763" y="9608015"/>
            <a:ext cx="12728623" cy="60137"/>
            <a:chOff x="1260763" y="9608015"/>
            <a:chExt cx="12728623" cy="601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0763" y="9608015"/>
              <a:ext cx="12728623" cy="6013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3978" y="1873463"/>
            <a:ext cx="3447101" cy="9655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00536" y="4333743"/>
            <a:ext cx="4069561" cy="7952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29676" y="4997733"/>
            <a:ext cx="2262353" cy="4689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24047" y="2780182"/>
            <a:ext cx="2168640" cy="1385320"/>
            <a:chOff x="8124047" y="2780182"/>
            <a:chExt cx="2168640" cy="13853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4047" y="2780182"/>
              <a:ext cx="2168640" cy="13853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71583" y="2789705"/>
            <a:ext cx="986970" cy="986970"/>
            <a:chOff x="9771583" y="2789705"/>
            <a:chExt cx="986970" cy="9869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71583" y="2789705"/>
              <a:ext cx="986970" cy="9869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64512" y="7301787"/>
            <a:ext cx="1891897" cy="64589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37135" y="4419049"/>
            <a:ext cx="1885201" cy="6458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23085" y="7301787"/>
            <a:ext cx="1533062" cy="6570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680859" y="4345113"/>
            <a:ext cx="1187991" cy="6458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913365" y="5789668"/>
            <a:ext cx="1423419" cy="1430666"/>
            <a:chOff x="6913365" y="5789668"/>
            <a:chExt cx="1423419" cy="143066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6913365" y="5789668"/>
              <a:ext cx="1423419" cy="14306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68136" y="6234277"/>
            <a:ext cx="717177" cy="672032"/>
            <a:chOff x="7268136" y="6234277"/>
            <a:chExt cx="717177" cy="6720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68136" y="6234277"/>
              <a:ext cx="717177" cy="6720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77624" y="4082389"/>
            <a:ext cx="1423419" cy="1430666"/>
            <a:chOff x="12077624" y="4082389"/>
            <a:chExt cx="1423419" cy="143066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077624" y="4082389"/>
              <a:ext cx="1423419" cy="1430666"/>
              <a:chOff x="12077624" y="4082389"/>
              <a:chExt cx="1423419" cy="143066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77624" y="4082389"/>
                <a:ext cx="1423419" cy="143066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453256" y="4505113"/>
              <a:ext cx="765554" cy="604477"/>
              <a:chOff x="12453256" y="4505113"/>
              <a:chExt cx="765554" cy="60447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453256" y="4505113"/>
                <a:ext cx="765554" cy="60447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9875763" y="5793292"/>
            <a:ext cx="1430666" cy="1423419"/>
            <a:chOff x="9875763" y="5793292"/>
            <a:chExt cx="1430666" cy="142341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879386" y="5789668"/>
              <a:ext cx="1423419" cy="1430666"/>
              <a:chOff x="9879386" y="5789668"/>
              <a:chExt cx="1423419" cy="143066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5400000">
                <a:off x="9879386" y="5789668"/>
                <a:ext cx="1423419" cy="143066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248091" y="6087275"/>
              <a:ext cx="659764" cy="717177"/>
              <a:chOff x="10248091" y="6087275"/>
              <a:chExt cx="659764" cy="71717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248091" y="6087275"/>
                <a:ext cx="659764" cy="717177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4914607" y="4037846"/>
            <a:ext cx="1367956" cy="1374921"/>
            <a:chOff x="4914607" y="4037846"/>
            <a:chExt cx="1367956" cy="137492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14607" y="4037846"/>
              <a:ext cx="1367956" cy="137492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309746" y="4400675"/>
            <a:ext cx="560659" cy="689232"/>
            <a:chOff x="5309746" y="4400675"/>
            <a:chExt cx="560659" cy="68923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09746" y="4400675"/>
              <a:ext cx="560659" cy="689232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69A2C6B-145D-4488-BFCD-D61FB57CA96C}"/>
              </a:ext>
            </a:extLst>
          </p:cNvPr>
          <p:cNvSpPr txBox="1"/>
          <p:nvPr/>
        </p:nvSpPr>
        <p:spPr>
          <a:xfrm>
            <a:off x="1242539" y="4538689"/>
            <a:ext cx="233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Team leader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CC69F0A-C13D-4F67-99FA-3DB917959D0A}"/>
              </a:ext>
            </a:extLst>
          </p:cNvPr>
          <p:cNvSpPr txBox="1"/>
          <p:nvPr/>
        </p:nvSpPr>
        <p:spPr>
          <a:xfrm>
            <a:off x="866297" y="4973435"/>
            <a:ext cx="366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Hydration gloves</a:t>
            </a:r>
          </a:p>
          <a:p>
            <a:pPr algn="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Production</a:t>
            </a:r>
          </a:p>
          <a:p>
            <a:pPr algn="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Front-end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1DD64A5-5B69-4CC8-ADBB-7EB029CF1CC8}"/>
              </a:ext>
            </a:extLst>
          </p:cNvPr>
          <p:cNvSpPr txBox="1"/>
          <p:nvPr/>
        </p:nvSpPr>
        <p:spPr>
          <a:xfrm>
            <a:off x="5793435" y="7927016"/>
            <a:ext cx="366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Hydration gloves</a:t>
            </a:r>
          </a:p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Production</a:t>
            </a:r>
          </a:p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back-end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E0B8354-1523-4645-9085-E1CF3457B217}"/>
              </a:ext>
            </a:extLst>
          </p:cNvPr>
          <p:cNvSpPr txBox="1"/>
          <p:nvPr/>
        </p:nvSpPr>
        <p:spPr>
          <a:xfrm>
            <a:off x="8785104" y="7914875"/>
            <a:ext cx="366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Hydration gloves</a:t>
            </a:r>
          </a:p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Production</a:t>
            </a:r>
          </a:p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Front-end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503CE3-6F23-4D7C-A2AF-0BC89F816EC1}"/>
              </a:ext>
            </a:extLst>
          </p:cNvPr>
          <p:cNvSpPr txBox="1"/>
          <p:nvPr/>
        </p:nvSpPr>
        <p:spPr>
          <a:xfrm>
            <a:off x="13568254" y="4886946"/>
            <a:ext cx="366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Hydration gloves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Production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back-end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8AAE70B-226D-48B5-96EB-C7BAC39F154C}"/>
              </a:ext>
            </a:extLst>
          </p:cNvPr>
          <p:cNvSpPr txBox="1"/>
          <p:nvPr/>
        </p:nvSpPr>
        <p:spPr>
          <a:xfrm>
            <a:off x="11849220" y="2232177"/>
            <a:ext cx="366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Plan Presenter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모서리가 둥근 직사각형 130"/>
          <p:cNvSpPr/>
          <p:nvPr/>
        </p:nvSpPr>
        <p:spPr>
          <a:xfrm>
            <a:off x="2133600" y="2015880"/>
            <a:ext cx="13957358" cy="5074035"/>
          </a:xfrm>
          <a:prstGeom prst="roundRect">
            <a:avLst>
              <a:gd name="adj" fmla="val 16667"/>
            </a:avLst>
          </a:prstGeom>
          <a:solidFill>
            <a:srgbClr val="E2E8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5400" y="378269"/>
            <a:ext cx="4353232" cy="1036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직선 연결선 64"/>
          <p:cNvCxnSpPr/>
          <p:nvPr/>
        </p:nvCxnSpPr>
        <p:spPr>
          <a:xfrm>
            <a:off x="1219200" y="1269526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12520348" y="603020"/>
            <a:ext cx="5971119" cy="1336170"/>
            <a:chOff x="8486126" y="600262"/>
            <a:chExt cx="3699419" cy="810280"/>
          </a:xfrm>
        </p:grpSpPr>
        <p:cxnSp>
          <p:nvCxnSpPr>
            <p:cNvPr id="94" name="직선 연결선 93"/>
            <p:cNvCxnSpPr>
              <a:stCxn id="117" idx="2"/>
            </p:cNvCxnSpPr>
            <p:nvPr/>
          </p:nvCxnSpPr>
          <p:spPr>
            <a:xfrm flipV="1">
              <a:off x="8543990" y="756939"/>
              <a:ext cx="3641555" cy="137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8486126" y="600262"/>
              <a:ext cx="458514" cy="546081"/>
              <a:chOff x="6735355" y="337574"/>
              <a:chExt cx="505426" cy="601953"/>
            </a:xfrm>
          </p:grpSpPr>
          <p:sp>
            <p:nvSpPr>
              <p:cNvPr id="117" name="타원 116"/>
              <p:cNvSpPr/>
              <p:nvPr/>
            </p:nvSpPr>
            <p:spPr>
              <a:xfrm>
                <a:off x="6799139" y="337574"/>
                <a:ext cx="381414" cy="375644"/>
              </a:xfrm>
              <a:prstGeom prst="ellipse">
                <a:avLst/>
              </a:prstGeom>
              <a:solidFill>
                <a:srgbClr val="3D5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799139" y="39371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/>
                    <a:ea typeface="나눔스퀘어_ac ExtraBold"/>
                    <a:cs typeface="Arial"/>
                  </a:rPr>
                  <a:t>01</a:t>
                </a:r>
                <a:endParaRPr lang="ko-KR" altLang="en-US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6735355" y="733789"/>
                <a:ext cx="505426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4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나눔스퀘어_ac"/>
                    <a:cs typeface="Arial"/>
                  </a:rPr>
                  <a:t>과제목적</a:t>
                </a:r>
                <a:endParaRPr lang="ko-KR" altLang="en-US" sz="1400" kern="0" spc="-136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나눔스퀘어_ac"/>
                  <a:cs typeface="Arial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018628" y="600263"/>
              <a:ext cx="452556" cy="541507"/>
              <a:chOff x="7343019" y="337575"/>
              <a:chExt cx="498857" cy="596911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7423658" y="337575"/>
                <a:ext cx="367725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409680" y="38944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/>
                    <a:ea typeface="나눔스퀘어_ac ExtraBold"/>
                    <a:cs typeface="Arial"/>
                  </a:rPr>
                  <a:t>02</a:t>
                </a:r>
                <a:endParaRPr lang="ko-KR" altLang="en-US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343019" y="728748"/>
                <a:ext cx="498857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4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나눔스퀘어_ac"/>
                    <a:cs typeface="Arial"/>
                  </a:rPr>
                  <a:t>개발내용</a:t>
                </a:r>
                <a:endParaRPr lang="ko-KR" altLang="en-US" sz="1400" kern="0" spc="-136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나눔스퀘어_ac"/>
                  <a:cs typeface="Arial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644410" y="600263"/>
              <a:ext cx="333795" cy="340776"/>
              <a:chOff x="8038323" y="337575"/>
              <a:chExt cx="367948" cy="375642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8045092" y="337575"/>
                <a:ext cx="361179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8038323" y="383875"/>
                <a:ext cx="361180" cy="267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/>
                    <a:ea typeface="나눔스퀘어_ac ExtraBold"/>
                    <a:cs typeface="Arial"/>
                  </a:rPr>
                  <a:t>03</a:t>
                </a:r>
                <a:endParaRPr lang="ko-KR" altLang="en-US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0101420" y="600264"/>
              <a:ext cx="452556" cy="810278"/>
              <a:chOff x="8643941" y="337575"/>
              <a:chExt cx="498859" cy="893180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730647" y="337575"/>
                <a:ext cx="375602" cy="37564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8728217" y="38985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/>
                    <a:ea typeface="나눔스퀘어_ac ExtraBold"/>
                    <a:cs typeface="Arial"/>
                  </a:rPr>
                  <a:t>04</a:t>
                </a:r>
                <a:endParaRPr lang="ko-KR" altLang="en-US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8643941" y="736984"/>
                <a:ext cx="498859" cy="49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4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나눔스퀘어_ac"/>
                    <a:cs typeface="Arial"/>
                  </a:rPr>
                  <a:t>추진일정</a:t>
                </a:r>
              </a:p>
              <a:p>
                <a:pPr algn="ctr">
                  <a:defRPr/>
                </a:pPr>
                <a:r>
                  <a:rPr lang="ko-KR" altLang="en-US" sz="14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나눔스퀘어_ac"/>
                    <a:cs typeface="Arial"/>
                  </a:rPr>
                  <a:t>및 예산</a:t>
                </a:r>
              </a:p>
              <a:p>
                <a:pPr algn="ctr">
                  <a:defRPr/>
                </a:pPr>
                <a:endParaRPr lang="ko-KR" altLang="en-US" sz="14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나눔스퀘어_ac"/>
                  <a:cs typeface="Arial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651095" y="600263"/>
              <a:ext cx="452557" cy="547234"/>
              <a:chOff x="9292527" y="337574"/>
              <a:chExt cx="498860" cy="603225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9386267" y="337574"/>
                <a:ext cx="376756" cy="375640"/>
                <a:chOff x="9386267" y="337574"/>
                <a:chExt cx="376756" cy="375640"/>
              </a:xfrm>
            </p:grpSpPr>
            <p:sp>
              <p:nvSpPr>
                <p:cNvPr id="107" name="타원 106"/>
                <p:cNvSpPr/>
                <p:nvPr/>
              </p:nvSpPr>
              <p:spPr>
                <a:xfrm>
                  <a:off x="9388953" y="337574"/>
                  <a:ext cx="374070" cy="37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2400">
                    <a:latin typeface="Arial"/>
                    <a:cs typeface="Arial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9386267" y="400890"/>
                  <a:ext cx="361180" cy="2674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2000" kern="0" spc="-136">
                      <a:ln w="9525"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rial"/>
                      <a:ea typeface="나눔스퀘어_ac ExtraBold"/>
                      <a:cs typeface="Arial"/>
                    </a:rPr>
                    <a:t>05</a:t>
                  </a:r>
                  <a:endParaRPr lang="ko-KR" altLang="en-US" sz="20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/>
                    <a:ea typeface="나눔스퀘어_ac ExtraBold"/>
                    <a:cs typeface="Arial"/>
                  </a:endParaRPr>
                </a:p>
              </p:txBody>
            </p:sp>
          </p:grpSp>
          <p:sp>
            <p:nvSpPr>
              <p:cNvPr id="106" name="직사각형 105"/>
              <p:cNvSpPr/>
              <p:nvPr/>
            </p:nvSpPr>
            <p:spPr>
              <a:xfrm>
                <a:off x="9292527" y="735060"/>
                <a:ext cx="498860" cy="205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4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나눔스퀘어_ac"/>
                    <a:cs typeface="Arial"/>
                  </a:rPr>
                  <a:t>기대효과</a:t>
                </a:r>
                <a:endParaRPr lang="ko-KR" altLang="en-US" sz="1400" kern="0" spc="-136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나눔스퀘어_ac"/>
                  <a:cs typeface="Arial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1154066" y="608844"/>
              <a:ext cx="621629" cy="532581"/>
              <a:chOff x="9889606" y="347033"/>
              <a:chExt cx="685230" cy="587071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0053585" y="347033"/>
                <a:ext cx="374070" cy="3756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10046501" y="40222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/>
                    <a:ea typeface="나눔스퀘어_ac ExtraBold"/>
                    <a:cs typeface="Arial"/>
                  </a:rPr>
                  <a:t>06</a:t>
                </a:r>
                <a:endParaRPr lang="ko-KR" altLang="en-US" sz="20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ea typeface="나눔스퀘어_ac ExtraBold"/>
                  <a:cs typeface="Arial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9889606" y="728366"/>
                <a:ext cx="685230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400" kern="0" spc="-136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나눔스퀘어_ac"/>
                    <a:cs typeface="Arial"/>
                  </a:rPr>
                  <a:t>예상과제성과</a:t>
                </a:r>
                <a:endParaRPr lang="ko-KR" altLang="en-US" sz="1400" kern="0" spc="-136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나눔스퀘어_ac"/>
                  <a:cs typeface="Arial"/>
                </a:endParaRPr>
              </a:p>
            </p:txBody>
          </p:sp>
        </p:grpSp>
        <p:sp>
          <p:nvSpPr>
            <p:cNvPr id="101" name="직사각형 100"/>
            <p:cNvSpPr/>
            <p:nvPr/>
          </p:nvSpPr>
          <p:spPr>
            <a:xfrm>
              <a:off x="9567536" y="959701"/>
              <a:ext cx="452555" cy="186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400" kern="0" spc="-136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나눔스퀘어_ac"/>
                  <a:cs typeface="Arial"/>
                </a:rPr>
                <a:t>추진방법</a:t>
              </a:r>
              <a:endParaRPr lang="en-US" altLang="ko-KR" sz="1400" kern="0" spc="-136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나눔스퀘어_ac"/>
                <a:cs typeface="Arial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834976" y="6067422"/>
            <a:ext cx="4623224" cy="4476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defRPr/>
            </a:pP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 Bold"/>
                <a:ea typeface="나눔스퀘어_ac Bold"/>
                <a:cs typeface="함초롬바탕"/>
              </a:rPr>
              <a:t>Desire for educational needs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9753600" y="6067422"/>
            <a:ext cx="5553644" cy="4476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defRPr/>
            </a:pP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 Bold"/>
                <a:ea typeface="나눔스퀘어_ac Bold"/>
                <a:cs typeface="함초롬바탕"/>
              </a:rPr>
              <a:t>Desire to use interpretation support</a:t>
            </a:r>
          </a:p>
        </p:txBody>
      </p:sp>
      <p:pic>
        <p:nvPicPr>
          <p:cNvPr id="1004" name="그림 1003"/>
          <p:cNvPicPr/>
          <p:nvPr/>
        </p:nvPicPr>
        <p:blipFill rotWithShape="1">
          <a:blip r:embed="rId4"/>
          <a:srcRect l="33890" t="15540" r="34420" b="47460"/>
          <a:stretch>
            <a:fillRect/>
          </a:stretch>
        </p:blipFill>
        <p:spPr>
          <a:xfrm>
            <a:off x="9808464" y="2552700"/>
            <a:ext cx="5181600" cy="3276600"/>
          </a:xfrm>
          <a:prstGeom prst="rect">
            <a:avLst/>
          </a:prstGeom>
          <a:noFill/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05" name="그림 1004"/>
          <p:cNvPicPr/>
          <p:nvPr/>
        </p:nvPicPr>
        <p:blipFill rotWithShape="1">
          <a:blip r:embed="rId5"/>
          <a:srcRect l="33520" t="15670" r="34420" b="45990"/>
          <a:stretch>
            <a:fillRect/>
          </a:stretch>
        </p:blipFill>
        <p:spPr>
          <a:xfrm>
            <a:off x="3276600" y="2552700"/>
            <a:ext cx="5312664" cy="3352800"/>
          </a:xfrm>
          <a:prstGeom prst="rect">
            <a:avLst/>
          </a:prstGeom>
          <a:noFill/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08" name="그림 1007"/>
          <p:cNvPicPr/>
          <p:nvPr/>
        </p:nvPicPr>
        <p:blipFill rotWithShape="1">
          <a:blip r:embed="rId6"/>
          <a:srcRect l="21480" t="35990" r="54480" b="20380"/>
          <a:stretch>
            <a:fillRect/>
          </a:stretch>
        </p:blipFill>
        <p:spPr>
          <a:xfrm>
            <a:off x="2971800" y="7429500"/>
            <a:ext cx="2438400" cy="2590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11" name="사각형: 둥근 모서리 13"/>
          <p:cNvSpPr/>
          <p:nvPr/>
        </p:nvSpPr>
        <p:spPr>
          <a:xfrm>
            <a:off x="2971800" y="7429500"/>
            <a:ext cx="12420600" cy="2564159"/>
          </a:xfrm>
          <a:prstGeom prst="roundRect">
            <a:avLst>
              <a:gd name="adj" fmla="val 7394"/>
            </a:avLst>
          </a:prstGeom>
          <a:noFill/>
          <a:ln w="25400" cap="flat" cmpd="sng" algn="ctr">
            <a:solidFill>
              <a:srgbClr val="808080">
                <a:alpha val="100000"/>
              </a:srgbClr>
            </a:solidFill>
            <a:prstDash val="sysDash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721177" y="7200900"/>
            <a:ext cx="1956223" cy="514779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latin typeface="나눔스퀘어_ac ExtraBold"/>
                <a:ea typeface="나눔스퀘어_ac ExtraBold"/>
              </a:rPr>
              <a:t>Solution</a:t>
            </a:r>
          </a:p>
        </p:txBody>
      </p:sp>
      <p:cxnSp>
        <p:nvCxnSpPr>
          <p:cNvPr id="1012" name="직선 화살표 연결선 106"/>
          <p:cNvCxnSpPr/>
          <p:nvPr/>
        </p:nvCxnSpPr>
        <p:spPr>
          <a:xfrm rot="10800000" flipV="1">
            <a:off x="6281554" y="8877297"/>
            <a:ext cx="4996045" cy="2"/>
          </a:xfrm>
          <a:prstGeom prst="straightConnector1">
            <a:avLst/>
          </a:prstGeom>
          <a:noFill/>
          <a:ln w="76200" cap="flat" cmpd="sng" algn="ctr">
            <a:solidFill>
              <a:srgbClr val="4A7EBB">
                <a:alpha val="100000"/>
              </a:srgbClr>
            </a:solidFill>
            <a:prstDash val="solid"/>
            <a:tailEnd type="triangle"/>
          </a:ln>
        </p:spPr>
      </p:cxnSp>
      <p:cxnSp>
        <p:nvCxnSpPr>
          <p:cNvPr id="1013" name="직선 화살표 연결선 116"/>
          <p:cNvCxnSpPr/>
          <p:nvPr/>
        </p:nvCxnSpPr>
        <p:spPr>
          <a:xfrm>
            <a:off x="6324600" y="8572497"/>
            <a:ext cx="5029200" cy="0"/>
          </a:xfrm>
          <a:prstGeom prst="straightConnector1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115800" y="7428890"/>
            <a:ext cx="2590800" cy="2590800"/>
          </a:xfrm>
          <a:prstGeom prst="rect">
            <a:avLst/>
          </a:prstGeom>
        </p:spPr>
      </p:pic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420600" y="8724900"/>
            <a:ext cx="685800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5821" y="245300"/>
            <a:ext cx="4174885" cy="98575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072CE915-5E6B-4093-B9DD-D8D75E2A1F1E}"/>
              </a:ext>
            </a:extLst>
          </p:cNvPr>
          <p:cNvGrpSpPr/>
          <p:nvPr/>
        </p:nvGrpSpPr>
        <p:grpSpPr>
          <a:xfrm>
            <a:off x="12521208" y="745666"/>
            <a:ext cx="5971119" cy="1336170"/>
            <a:chOff x="8486126" y="600262"/>
            <a:chExt cx="3699419" cy="81028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229DD5BC-CAE7-4287-80EF-493B4262975B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 flipV="1">
              <a:off x="8543990" y="756939"/>
              <a:ext cx="3641555" cy="137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A9A8EB54-F6A1-4B84-A04B-240CB5F898E3}"/>
                </a:ext>
              </a:extLst>
            </p:cNvPr>
            <p:cNvGrpSpPr/>
            <p:nvPr/>
          </p:nvGrpSpPr>
          <p:grpSpPr>
            <a:xfrm>
              <a:off x="8486126" y="600262"/>
              <a:ext cx="458514" cy="546081"/>
              <a:chOff x="6735355" y="337574"/>
              <a:chExt cx="505426" cy="601953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B4675DE9-2D6F-43E9-8B46-0D4A69FBEE8C}"/>
                  </a:ext>
                </a:extLst>
              </p:cNvPr>
              <p:cNvSpPr/>
              <p:nvPr/>
            </p:nvSpPr>
            <p:spPr>
              <a:xfrm>
                <a:off x="6799139" y="337574"/>
                <a:ext cx="381414" cy="375644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B122E2F3-5C31-42E9-A4CE-6E552BAA204C}"/>
                  </a:ext>
                </a:extLst>
              </p:cNvPr>
              <p:cNvSpPr/>
              <p:nvPr/>
            </p:nvSpPr>
            <p:spPr>
              <a:xfrm>
                <a:off x="6799139" y="39371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01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5EE6A7D0-7C30-4C8D-A055-A5C143BD2548}"/>
                  </a:ext>
                </a:extLst>
              </p:cNvPr>
              <p:cNvSpPr/>
              <p:nvPr/>
            </p:nvSpPr>
            <p:spPr>
              <a:xfrm>
                <a:off x="6735355" y="733789"/>
                <a:ext cx="505426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과제목적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E96A8412-9534-40ED-BEB4-85CF291BE166}"/>
                </a:ext>
              </a:extLst>
            </p:cNvPr>
            <p:cNvGrpSpPr/>
            <p:nvPr/>
          </p:nvGrpSpPr>
          <p:grpSpPr>
            <a:xfrm>
              <a:off x="9018628" y="600263"/>
              <a:ext cx="452556" cy="541507"/>
              <a:chOff x="7343019" y="337575"/>
              <a:chExt cx="498857" cy="596911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0B472A71-7809-451A-8711-60230A52AFA2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67725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62CF0CEF-89B5-4599-9B70-EFAB4323DB62}"/>
                  </a:ext>
                </a:extLst>
              </p:cNvPr>
              <p:cNvSpPr/>
              <p:nvPr/>
            </p:nvSpPr>
            <p:spPr>
              <a:xfrm>
                <a:off x="7409680" y="38944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02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xmlns="" id="{F8C979FA-EF16-4EEE-A8B4-CA559E5B5EF8}"/>
                  </a:ext>
                </a:extLst>
              </p:cNvPr>
              <p:cNvSpPr/>
              <p:nvPr/>
            </p:nvSpPr>
            <p:spPr>
              <a:xfrm>
                <a:off x="7343019" y="728748"/>
                <a:ext cx="498857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개발내용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0B274F3B-60C9-47AC-BECB-0F52CBA6F17E}"/>
                </a:ext>
              </a:extLst>
            </p:cNvPr>
            <p:cNvGrpSpPr/>
            <p:nvPr/>
          </p:nvGrpSpPr>
          <p:grpSpPr>
            <a:xfrm>
              <a:off x="9644410" y="600263"/>
              <a:ext cx="333795" cy="340776"/>
              <a:chOff x="8038323" y="337575"/>
              <a:chExt cx="367948" cy="375642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xmlns="" id="{E51849F9-1786-4809-8329-6A5986302E88}"/>
                  </a:ext>
                </a:extLst>
              </p:cNvPr>
              <p:cNvSpPr/>
              <p:nvPr/>
            </p:nvSpPr>
            <p:spPr>
              <a:xfrm>
                <a:off x="8045092" y="337575"/>
                <a:ext cx="361179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id="{5610B87F-28BD-4448-8DBC-4A498A7BB12F}"/>
                  </a:ext>
                </a:extLst>
              </p:cNvPr>
              <p:cNvSpPr/>
              <p:nvPr/>
            </p:nvSpPr>
            <p:spPr>
              <a:xfrm>
                <a:off x="8038323" y="383875"/>
                <a:ext cx="361180" cy="267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03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033F1F0B-694A-42B5-A61A-F9AF2B6115ED}"/>
                </a:ext>
              </a:extLst>
            </p:cNvPr>
            <p:cNvGrpSpPr/>
            <p:nvPr/>
          </p:nvGrpSpPr>
          <p:grpSpPr>
            <a:xfrm>
              <a:off x="10101420" y="600264"/>
              <a:ext cx="452556" cy="810278"/>
              <a:chOff x="8643941" y="337575"/>
              <a:chExt cx="498859" cy="893180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xmlns="" id="{D6E05B3A-B3F3-4B0D-8482-74F31B90FA85}"/>
                  </a:ext>
                </a:extLst>
              </p:cNvPr>
              <p:cNvSpPr/>
              <p:nvPr/>
            </p:nvSpPr>
            <p:spPr>
              <a:xfrm>
                <a:off x="8730647" y="337575"/>
                <a:ext cx="375602" cy="375641"/>
              </a:xfrm>
              <a:prstGeom prst="ellipse">
                <a:avLst/>
              </a:prstGeom>
              <a:solidFill>
                <a:srgbClr val="3D5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1D60CF18-6A25-4BE0-ADE6-C1D61C74DFEC}"/>
                  </a:ext>
                </a:extLst>
              </p:cNvPr>
              <p:cNvSpPr/>
              <p:nvPr/>
            </p:nvSpPr>
            <p:spPr>
              <a:xfrm>
                <a:off x="8728217" y="38985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04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8F420965-7DA0-4C41-8C7C-B74E2B39FFE0}"/>
                  </a:ext>
                </a:extLst>
              </p:cNvPr>
              <p:cNvSpPr/>
              <p:nvPr/>
            </p:nvSpPr>
            <p:spPr>
              <a:xfrm>
                <a:off x="8643941" y="736984"/>
                <a:ext cx="498859" cy="49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추진일정</a:t>
                </a:r>
                <a:endParaRPr lang="en-US" altLang="ko-KR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및 예산</a:t>
                </a:r>
              </a:p>
              <a:p>
                <a:pPr algn="ctr"/>
                <a:endPara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7E5B2EB0-3F57-4F99-8E50-85F4350B5E5E}"/>
                </a:ext>
              </a:extLst>
            </p:cNvPr>
            <p:cNvGrpSpPr/>
            <p:nvPr/>
          </p:nvGrpSpPr>
          <p:grpSpPr>
            <a:xfrm>
              <a:off x="10651095" y="600263"/>
              <a:ext cx="452557" cy="547234"/>
              <a:chOff x="9292527" y="337574"/>
              <a:chExt cx="498860" cy="603225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8A20C3D6-1210-4331-8C2F-8B6423057DB7}"/>
                  </a:ext>
                </a:extLst>
              </p:cNvPr>
              <p:cNvGrpSpPr/>
              <p:nvPr/>
            </p:nvGrpSpPr>
            <p:grpSpPr>
              <a:xfrm>
                <a:off x="9386267" y="337574"/>
                <a:ext cx="376756" cy="375640"/>
                <a:chOff x="9386267" y="337574"/>
                <a:chExt cx="376756" cy="375640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0996877-BD91-4193-852E-1018DFD4EEB6}"/>
                    </a:ext>
                  </a:extLst>
                </p:cNvPr>
                <p:cNvSpPr/>
                <p:nvPr/>
              </p:nvSpPr>
              <p:spPr>
                <a:xfrm>
                  <a:off x="9388953" y="337574"/>
                  <a:ext cx="374070" cy="37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xmlns="" id="{6C14603F-D906-4EA0-9E79-D303AE3ED10F}"/>
                    </a:ext>
                  </a:extLst>
                </p:cNvPr>
                <p:cNvSpPr/>
                <p:nvPr/>
              </p:nvSpPr>
              <p:spPr>
                <a:xfrm>
                  <a:off x="9386267" y="400890"/>
                  <a:ext cx="361180" cy="2674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kern="0" spc="-136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rial" panose="020B0604020202020204" pitchFamily="34" charset="0"/>
                      <a:ea typeface="나눔스퀘어_ac ExtraBold" panose="020B0600000101010101" pitchFamily="50" charset="-127"/>
                      <a:cs typeface="Arial" panose="020B0604020202020204" pitchFamily="34" charset="0"/>
                    </a:rPr>
                    <a:t>05</a:t>
                  </a:r>
                  <a:endParaRPr lang="ko-KR" altLang="en-US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424F09B2-4805-4A8B-A702-D0FD9015464A}"/>
                  </a:ext>
                </a:extLst>
              </p:cNvPr>
              <p:cNvSpPr/>
              <p:nvPr/>
            </p:nvSpPr>
            <p:spPr>
              <a:xfrm>
                <a:off x="9292527" y="735060"/>
                <a:ext cx="498860" cy="205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기대효과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A3A742D0-5F3F-4E3B-8003-69438723F4B6}"/>
                </a:ext>
              </a:extLst>
            </p:cNvPr>
            <p:cNvGrpSpPr/>
            <p:nvPr/>
          </p:nvGrpSpPr>
          <p:grpSpPr>
            <a:xfrm>
              <a:off x="11154066" y="608844"/>
              <a:ext cx="621629" cy="532581"/>
              <a:chOff x="9889606" y="347033"/>
              <a:chExt cx="685230" cy="587071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xmlns="" id="{C297E83D-50CE-4DF0-89E4-DE5547FB5DB1}"/>
                  </a:ext>
                </a:extLst>
              </p:cNvPr>
              <p:cNvSpPr/>
              <p:nvPr/>
            </p:nvSpPr>
            <p:spPr>
              <a:xfrm>
                <a:off x="10053585" y="347033"/>
                <a:ext cx="374070" cy="3756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67C085F6-52EE-45FD-B7C3-3A6F2D49C247}"/>
                  </a:ext>
                </a:extLst>
              </p:cNvPr>
              <p:cNvSpPr/>
              <p:nvPr/>
            </p:nvSpPr>
            <p:spPr>
              <a:xfrm>
                <a:off x="10046501" y="40222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06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9AF43671-EF4E-49A3-BD65-1ACECE21326C}"/>
                  </a:ext>
                </a:extLst>
              </p:cNvPr>
              <p:cNvSpPr/>
              <p:nvPr/>
            </p:nvSpPr>
            <p:spPr>
              <a:xfrm>
                <a:off x="9889606" y="728366"/>
                <a:ext cx="685230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예상과제성과</a:t>
                </a: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88A8C763-8FBA-4692-B4B1-C1EF8C647B33}"/>
                </a:ext>
              </a:extLst>
            </p:cNvPr>
            <p:cNvSpPr/>
            <p:nvPr/>
          </p:nvSpPr>
          <p:spPr>
            <a:xfrm>
              <a:off x="9567536" y="959701"/>
              <a:ext cx="452555" cy="186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rPr>
                <a:t>추진방법</a:t>
              </a:r>
              <a:endParaRPr lang="en-US" altLang="ko-KR" sz="1400" kern="0" spc="-13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321D594-9135-4DE1-8758-11BB75D3E21F}"/>
              </a:ext>
            </a:extLst>
          </p:cNvPr>
          <p:cNvSpPr txBox="1"/>
          <p:nvPr/>
        </p:nvSpPr>
        <p:spPr>
          <a:xfrm>
            <a:off x="1507256" y="1329035"/>
            <a:ext cx="212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(1) Work Plan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45807EE9-2DC1-49D9-9B37-170614415738}"/>
              </a:ext>
            </a:extLst>
          </p:cNvPr>
          <p:cNvCxnSpPr>
            <a:cxnSpLocks/>
          </p:cNvCxnSpPr>
          <p:nvPr/>
        </p:nvCxnSpPr>
        <p:spPr>
          <a:xfrm>
            <a:off x="1143000" y="1044756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403FC86-364E-44FF-A5F7-78E7CD19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2298"/>
              </p:ext>
            </p:extLst>
          </p:nvPr>
        </p:nvGraphicFramePr>
        <p:xfrm>
          <a:off x="1676401" y="1878491"/>
          <a:ext cx="15391155" cy="8050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350">
                  <a:extLst>
                    <a:ext uri="{9D8B030D-6E8A-4147-A177-3AD203B41FA5}">
                      <a16:colId xmlns:a16="http://schemas.microsoft.com/office/drawing/2014/main" xmlns="" val="3169029007"/>
                    </a:ext>
                  </a:extLst>
                </a:gridCol>
                <a:gridCol w="6337021">
                  <a:extLst>
                    <a:ext uri="{9D8B030D-6E8A-4147-A177-3AD203B41FA5}">
                      <a16:colId xmlns:a16="http://schemas.microsoft.com/office/drawing/2014/main" xmlns="" val="4073265625"/>
                    </a:ext>
                  </a:extLst>
                </a:gridCol>
                <a:gridCol w="1630173">
                  <a:extLst>
                    <a:ext uri="{9D8B030D-6E8A-4147-A177-3AD203B41FA5}">
                      <a16:colId xmlns:a16="http://schemas.microsoft.com/office/drawing/2014/main" xmlns="" val="2211447849"/>
                    </a:ext>
                  </a:extLst>
                </a:gridCol>
                <a:gridCol w="1399221">
                  <a:extLst>
                    <a:ext uri="{9D8B030D-6E8A-4147-A177-3AD203B41FA5}">
                      <a16:colId xmlns:a16="http://schemas.microsoft.com/office/drawing/2014/main" xmlns="" val="1501167842"/>
                    </a:ext>
                  </a:extLst>
                </a:gridCol>
                <a:gridCol w="1590043">
                  <a:extLst>
                    <a:ext uri="{9D8B030D-6E8A-4147-A177-3AD203B41FA5}">
                      <a16:colId xmlns:a16="http://schemas.microsoft.com/office/drawing/2014/main" xmlns="" val="1619071043"/>
                    </a:ext>
                  </a:extLst>
                </a:gridCol>
                <a:gridCol w="1707204">
                  <a:extLst>
                    <a:ext uri="{9D8B030D-6E8A-4147-A177-3AD203B41FA5}">
                      <a16:colId xmlns:a16="http://schemas.microsoft.com/office/drawing/2014/main" xmlns="" val="2534085959"/>
                    </a:ext>
                  </a:extLst>
                </a:gridCol>
                <a:gridCol w="1548143">
                  <a:extLst>
                    <a:ext uri="{9D8B030D-6E8A-4147-A177-3AD203B41FA5}">
                      <a16:colId xmlns:a16="http://schemas.microsoft.com/office/drawing/2014/main" xmlns="" val="1035849294"/>
                    </a:ext>
                  </a:extLst>
                </a:gridCol>
              </a:tblGrid>
              <a:tr h="75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Task </a:t>
                      </a:r>
                    </a:p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Number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Task Name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Duration </a:t>
                      </a:r>
                    </a:p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(in days)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Start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Finish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Dependency</a:t>
                      </a:r>
                      <a:endParaRPr lang="en-US" sz="2200" b="0" i="0" u="none" strike="noStrike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Status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1588616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선정 및 자료조사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02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07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Complete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7758663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Planning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08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Complete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6011590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수행 계획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tx2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 progress</a:t>
                      </a:r>
                      <a:endParaRPr lang="en-US" sz="2000" b="0" i="0" u="none" strike="noStrike" dirty="0">
                        <a:solidFill>
                          <a:schemeClr val="tx2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4227591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Design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9007884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분석 및 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8192548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이슈사항 및 해결방안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51305172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Implementation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9180833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햅틱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디바이스 기반 수화장갑 제작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02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6824593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백엔드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개발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1626271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5.2.1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API 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설계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114146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5.2.2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서버 구축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7791653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5.2.3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디바이스와 안드로이드 연동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05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8723867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프론트엔드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개발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6127990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5.3.1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UI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디자인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4355314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5.3.2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OS 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네이티브 앱 개발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5046373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중간 보고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04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8470359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Testing 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</a:t>
                      </a:r>
                      <a:r>
                        <a:rPr 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feedback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06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01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06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4876729"/>
                  </a:ext>
                </a:extLst>
              </a:tr>
              <a:tr h="405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최종 보고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06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06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r>
                        <a:rPr lang="ko-KR" altLang="en-US" sz="20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</a:t>
                      </a:r>
                      <a:endParaRPr lang="en-US" sz="2000" b="0" i="0" u="none" strike="noStrike" dirty="0">
                        <a:solidFill>
                          <a:srgbClr val="008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064" marR="7064" marT="706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30862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7FA3645-AF4B-494B-B4AE-AF3EE451E77E}"/>
              </a:ext>
            </a:extLst>
          </p:cNvPr>
          <p:cNvGraphicFramePr>
            <a:graphicFrameLocks noGrp="1"/>
          </p:cNvGraphicFramePr>
          <p:nvPr/>
        </p:nvGraphicFramePr>
        <p:xfrm>
          <a:off x="9399181" y="1131304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4222178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793879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BA3ECC1-F94E-4E11-8054-54518353CBE1}"/>
              </a:ext>
            </a:extLst>
          </p:cNvPr>
          <p:cNvGraphicFramePr>
            <a:graphicFrameLocks noGrp="1"/>
          </p:cNvGraphicFramePr>
          <p:nvPr/>
        </p:nvGraphicFramePr>
        <p:xfrm>
          <a:off x="18288000" y="446164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547634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001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16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5821" y="245300"/>
            <a:ext cx="4174885" cy="98575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072CE915-5E6B-4093-B9DD-D8D75E2A1F1E}"/>
              </a:ext>
            </a:extLst>
          </p:cNvPr>
          <p:cNvGrpSpPr/>
          <p:nvPr/>
        </p:nvGrpSpPr>
        <p:grpSpPr>
          <a:xfrm>
            <a:off x="12521208" y="745666"/>
            <a:ext cx="5971119" cy="1336170"/>
            <a:chOff x="8486126" y="600262"/>
            <a:chExt cx="3699419" cy="81028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229DD5BC-CAE7-4287-80EF-493B4262975B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 flipV="1">
              <a:off x="8543990" y="756939"/>
              <a:ext cx="3641555" cy="137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A9A8EB54-F6A1-4B84-A04B-240CB5F898E3}"/>
                </a:ext>
              </a:extLst>
            </p:cNvPr>
            <p:cNvGrpSpPr/>
            <p:nvPr/>
          </p:nvGrpSpPr>
          <p:grpSpPr>
            <a:xfrm>
              <a:off x="8486126" y="600262"/>
              <a:ext cx="458514" cy="546081"/>
              <a:chOff x="6735355" y="337574"/>
              <a:chExt cx="505426" cy="601953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B4675DE9-2D6F-43E9-8B46-0D4A69FBEE8C}"/>
                  </a:ext>
                </a:extLst>
              </p:cNvPr>
              <p:cNvSpPr/>
              <p:nvPr/>
            </p:nvSpPr>
            <p:spPr>
              <a:xfrm>
                <a:off x="6799139" y="337574"/>
                <a:ext cx="381414" cy="375644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B122E2F3-5C31-42E9-A4CE-6E552BAA204C}"/>
                  </a:ext>
                </a:extLst>
              </p:cNvPr>
              <p:cNvSpPr/>
              <p:nvPr/>
            </p:nvSpPr>
            <p:spPr>
              <a:xfrm>
                <a:off x="6799139" y="39371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01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5EE6A7D0-7C30-4C8D-A055-A5C143BD2548}"/>
                  </a:ext>
                </a:extLst>
              </p:cNvPr>
              <p:cNvSpPr/>
              <p:nvPr/>
            </p:nvSpPr>
            <p:spPr>
              <a:xfrm>
                <a:off x="6735355" y="733789"/>
                <a:ext cx="505426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과제목적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E96A8412-9534-40ED-BEB4-85CF291BE166}"/>
                </a:ext>
              </a:extLst>
            </p:cNvPr>
            <p:cNvGrpSpPr/>
            <p:nvPr/>
          </p:nvGrpSpPr>
          <p:grpSpPr>
            <a:xfrm>
              <a:off x="9018628" y="600263"/>
              <a:ext cx="452556" cy="541507"/>
              <a:chOff x="7343019" y="337575"/>
              <a:chExt cx="498857" cy="596911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0B472A71-7809-451A-8711-60230A52AFA2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67725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62CF0CEF-89B5-4599-9B70-EFAB4323DB62}"/>
                  </a:ext>
                </a:extLst>
              </p:cNvPr>
              <p:cNvSpPr/>
              <p:nvPr/>
            </p:nvSpPr>
            <p:spPr>
              <a:xfrm>
                <a:off x="7409680" y="38944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02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xmlns="" id="{F8C979FA-EF16-4EEE-A8B4-CA559E5B5EF8}"/>
                  </a:ext>
                </a:extLst>
              </p:cNvPr>
              <p:cNvSpPr/>
              <p:nvPr/>
            </p:nvSpPr>
            <p:spPr>
              <a:xfrm>
                <a:off x="7343019" y="728748"/>
                <a:ext cx="498857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개발내용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0B274F3B-60C9-47AC-BECB-0F52CBA6F17E}"/>
                </a:ext>
              </a:extLst>
            </p:cNvPr>
            <p:cNvGrpSpPr/>
            <p:nvPr/>
          </p:nvGrpSpPr>
          <p:grpSpPr>
            <a:xfrm>
              <a:off x="9644410" y="600263"/>
              <a:ext cx="333795" cy="340776"/>
              <a:chOff x="8038323" y="337575"/>
              <a:chExt cx="367948" cy="375642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xmlns="" id="{E51849F9-1786-4809-8329-6A5986302E88}"/>
                  </a:ext>
                </a:extLst>
              </p:cNvPr>
              <p:cNvSpPr/>
              <p:nvPr/>
            </p:nvSpPr>
            <p:spPr>
              <a:xfrm>
                <a:off x="8045092" y="337575"/>
                <a:ext cx="361179" cy="3756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id="{5610B87F-28BD-4448-8DBC-4A498A7BB12F}"/>
                  </a:ext>
                </a:extLst>
              </p:cNvPr>
              <p:cNvSpPr/>
              <p:nvPr/>
            </p:nvSpPr>
            <p:spPr>
              <a:xfrm>
                <a:off x="8038323" y="383875"/>
                <a:ext cx="361180" cy="267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03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033F1F0B-694A-42B5-A61A-F9AF2B6115ED}"/>
                </a:ext>
              </a:extLst>
            </p:cNvPr>
            <p:cNvGrpSpPr/>
            <p:nvPr/>
          </p:nvGrpSpPr>
          <p:grpSpPr>
            <a:xfrm>
              <a:off x="10101420" y="600264"/>
              <a:ext cx="452556" cy="810278"/>
              <a:chOff x="8643941" y="337575"/>
              <a:chExt cx="498859" cy="893180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xmlns="" id="{D6E05B3A-B3F3-4B0D-8482-74F31B90FA85}"/>
                  </a:ext>
                </a:extLst>
              </p:cNvPr>
              <p:cNvSpPr/>
              <p:nvPr/>
            </p:nvSpPr>
            <p:spPr>
              <a:xfrm>
                <a:off x="8730647" y="337575"/>
                <a:ext cx="375602" cy="375641"/>
              </a:xfrm>
              <a:prstGeom prst="ellipse">
                <a:avLst/>
              </a:prstGeom>
              <a:solidFill>
                <a:srgbClr val="3D5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1D60CF18-6A25-4BE0-ADE6-C1D61C74DFEC}"/>
                  </a:ext>
                </a:extLst>
              </p:cNvPr>
              <p:cNvSpPr/>
              <p:nvPr/>
            </p:nvSpPr>
            <p:spPr>
              <a:xfrm>
                <a:off x="8728217" y="389853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04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8F420965-7DA0-4C41-8C7C-B74E2B39FFE0}"/>
                  </a:ext>
                </a:extLst>
              </p:cNvPr>
              <p:cNvSpPr/>
              <p:nvPr/>
            </p:nvSpPr>
            <p:spPr>
              <a:xfrm>
                <a:off x="8643941" y="736984"/>
                <a:ext cx="498859" cy="49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추진일정</a:t>
                </a:r>
                <a:endParaRPr lang="en-US" altLang="ko-KR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및 예산</a:t>
                </a:r>
              </a:p>
              <a:p>
                <a:pPr algn="ctr"/>
                <a:endPara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7E5B2EB0-3F57-4F99-8E50-85F4350B5E5E}"/>
                </a:ext>
              </a:extLst>
            </p:cNvPr>
            <p:cNvGrpSpPr/>
            <p:nvPr/>
          </p:nvGrpSpPr>
          <p:grpSpPr>
            <a:xfrm>
              <a:off x="10651095" y="600263"/>
              <a:ext cx="452557" cy="547234"/>
              <a:chOff x="9292527" y="337574"/>
              <a:chExt cx="498860" cy="603225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8A20C3D6-1210-4331-8C2F-8B6423057DB7}"/>
                  </a:ext>
                </a:extLst>
              </p:cNvPr>
              <p:cNvGrpSpPr/>
              <p:nvPr/>
            </p:nvGrpSpPr>
            <p:grpSpPr>
              <a:xfrm>
                <a:off x="9386267" y="337574"/>
                <a:ext cx="376756" cy="375640"/>
                <a:chOff x="9386267" y="337574"/>
                <a:chExt cx="376756" cy="375640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0996877-BD91-4193-852E-1018DFD4EEB6}"/>
                    </a:ext>
                  </a:extLst>
                </p:cNvPr>
                <p:cNvSpPr/>
                <p:nvPr/>
              </p:nvSpPr>
              <p:spPr>
                <a:xfrm>
                  <a:off x="9388953" y="337574"/>
                  <a:ext cx="374070" cy="37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xmlns="" id="{6C14603F-D906-4EA0-9E79-D303AE3ED10F}"/>
                    </a:ext>
                  </a:extLst>
                </p:cNvPr>
                <p:cNvSpPr/>
                <p:nvPr/>
              </p:nvSpPr>
              <p:spPr>
                <a:xfrm>
                  <a:off x="9386267" y="400890"/>
                  <a:ext cx="361180" cy="2674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kern="0" spc="-136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Arial" panose="020B0604020202020204" pitchFamily="34" charset="0"/>
                      <a:ea typeface="나눔스퀘어_ac ExtraBold" panose="020B0600000101010101" pitchFamily="50" charset="-127"/>
                      <a:cs typeface="Arial" panose="020B0604020202020204" pitchFamily="34" charset="0"/>
                    </a:rPr>
                    <a:t>05</a:t>
                  </a:r>
                  <a:endParaRPr lang="ko-KR" altLang="en-US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424F09B2-4805-4A8B-A702-D0FD9015464A}"/>
                  </a:ext>
                </a:extLst>
              </p:cNvPr>
              <p:cNvSpPr/>
              <p:nvPr/>
            </p:nvSpPr>
            <p:spPr>
              <a:xfrm>
                <a:off x="9292527" y="735060"/>
                <a:ext cx="498860" cy="205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기대효과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A3A742D0-5F3F-4E3B-8003-69438723F4B6}"/>
                </a:ext>
              </a:extLst>
            </p:cNvPr>
            <p:cNvGrpSpPr/>
            <p:nvPr/>
          </p:nvGrpSpPr>
          <p:grpSpPr>
            <a:xfrm>
              <a:off x="11154066" y="608844"/>
              <a:ext cx="621629" cy="532581"/>
              <a:chOff x="9889606" y="347033"/>
              <a:chExt cx="685230" cy="587071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xmlns="" id="{C297E83D-50CE-4DF0-89E4-DE5547FB5DB1}"/>
                  </a:ext>
                </a:extLst>
              </p:cNvPr>
              <p:cNvSpPr/>
              <p:nvPr/>
            </p:nvSpPr>
            <p:spPr>
              <a:xfrm>
                <a:off x="10053585" y="347033"/>
                <a:ext cx="374070" cy="3756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67C085F6-52EE-45FD-B7C3-3A6F2D49C247}"/>
                  </a:ext>
                </a:extLst>
              </p:cNvPr>
              <p:cNvSpPr/>
              <p:nvPr/>
            </p:nvSpPr>
            <p:spPr>
              <a:xfrm>
                <a:off x="10046501" y="402222"/>
                <a:ext cx="361180" cy="267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스퀘어_ac ExtraBold" panose="020B0600000101010101" pitchFamily="50" charset="-127"/>
                    <a:cs typeface="Arial" panose="020B0604020202020204" pitchFamily="34" charset="0"/>
                  </a:rPr>
                  <a:t>06</a:t>
                </a:r>
                <a:endParaRPr lang="ko-KR" altLang="en-US" sz="20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스퀘어_ac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9AF43671-EF4E-49A3-BD65-1ACECE21326C}"/>
                  </a:ext>
                </a:extLst>
              </p:cNvPr>
              <p:cNvSpPr/>
              <p:nvPr/>
            </p:nvSpPr>
            <p:spPr>
              <a:xfrm>
                <a:off x="9889606" y="728366"/>
                <a:ext cx="685230" cy="205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kern="0" spc="-136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나눔스퀘어_ac" panose="020B0600000101010101" pitchFamily="50" charset="-127"/>
                    <a:cs typeface="Arial" panose="020B0604020202020204" pitchFamily="34" charset="0"/>
                  </a:rPr>
                  <a:t>예상과제성과</a:t>
                </a: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88A8C763-8FBA-4692-B4B1-C1EF8C647B33}"/>
                </a:ext>
              </a:extLst>
            </p:cNvPr>
            <p:cNvSpPr/>
            <p:nvPr/>
          </p:nvSpPr>
          <p:spPr>
            <a:xfrm>
              <a:off x="9567536" y="959701"/>
              <a:ext cx="452555" cy="186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나눔스퀘어_ac" panose="020B0600000101010101" pitchFamily="50" charset="-127"/>
                  <a:cs typeface="Arial" panose="020B0604020202020204" pitchFamily="34" charset="0"/>
                </a:rPr>
                <a:t>추진방법</a:t>
              </a:r>
              <a:endParaRPr lang="en-US" altLang="ko-KR" sz="1400" kern="0" spc="-136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45807EE9-2DC1-49D9-9B37-170614415738}"/>
              </a:ext>
            </a:extLst>
          </p:cNvPr>
          <p:cNvCxnSpPr>
            <a:cxnSpLocks/>
          </p:cNvCxnSpPr>
          <p:nvPr/>
        </p:nvCxnSpPr>
        <p:spPr>
          <a:xfrm>
            <a:off x="1143000" y="1044756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7FA3645-AF4B-494B-B4AE-AF3EE451E77E}"/>
              </a:ext>
            </a:extLst>
          </p:cNvPr>
          <p:cNvGraphicFramePr>
            <a:graphicFrameLocks noGrp="1"/>
          </p:cNvGraphicFramePr>
          <p:nvPr/>
        </p:nvGraphicFramePr>
        <p:xfrm>
          <a:off x="9399181" y="1131304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4222178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793879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BA3ECC1-F94E-4E11-8054-54518353CBE1}"/>
              </a:ext>
            </a:extLst>
          </p:cNvPr>
          <p:cNvGraphicFramePr>
            <a:graphicFrameLocks noGrp="1"/>
          </p:cNvGraphicFramePr>
          <p:nvPr/>
        </p:nvGraphicFramePr>
        <p:xfrm>
          <a:off x="18288000" y="446164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547634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635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001666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CD52577-8C55-4BDE-A41A-CA1C40239397}"/>
              </a:ext>
            </a:extLst>
          </p:cNvPr>
          <p:cNvSpPr txBox="1"/>
          <p:nvPr/>
        </p:nvSpPr>
        <p:spPr>
          <a:xfrm>
            <a:off x="1524000" y="1329035"/>
            <a:ext cx="234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 Gantt Chart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xmlns="" id="{21168A88-ACA7-415C-9284-0A5D6CF3B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733495"/>
              </p:ext>
            </p:extLst>
          </p:nvPr>
        </p:nvGraphicFramePr>
        <p:xfrm>
          <a:off x="1752600" y="1943100"/>
          <a:ext cx="14857755" cy="77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754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637</Words>
  <Application>Microsoft Office PowerPoint</Application>
  <PresentationFormat>사용자 지정</PresentationFormat>
  <Paragraphs>343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나눔스퀘어_ac Bold</vt:lpstr>
      <vt:lpstr>나눔스퀘어_ac ExtraBold</vt:lpstr>
      <vt:lpstr>함초롬바탕</vt:lpstr>
      <vt:lpstr>Calibri</vt:lpstr>
      <vt:lpstr>나눔스퀘어_ac</vt:lpstr>
      <vt:lpstr>Arial</vt:lpstr>
      <vt:lpstr>맑은 고딕</vt:lpstr>
      <vt:lpstr>?? ??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 지혁</cp:lastModifiedBy>
  <cp:revision>37</cp:revision>
  <dcterms:created xsi:type="dcterms:W3CDTF">2021-09-12T19:10:52Z</dcterms:created>
  <dcterms:modified xsi:type="dcterms:W3CDTF">2022-03-13T05:01:57Z</dcterms:modified>
</cp:coreProperties>
</file>