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74" r:id="rId4"/>
    <p:sldId id="279" r:id="rId5"/>
    <p:sldId id="280" r:id="rId6"/>
    <p:sldId id="281" r:id="rId7"/>
    <p:sldId id="282" r:id="rId8"/>
    <p:sldId id="287" r:id="rId9"/>
    <p:sldId id="288" r:id="rId10"/>
    <p:sldId id="283" r:id="rId11"/>
    <p:sldId id="284" r:id="rId12"/>
    <p:sldId id="260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 varScale="1">
        <p:scale>
          <a:sx n="71" d="100"/>
          <a:sy n="71" d="100"/>
        </p:scale>
        <p:origin x="9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4601F-97DC-4B77-A5E3-487BF44B03F7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EAC9-BD1E-481E-AE89-3DAA7A3AE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0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08C-72E8-4E7F-B123-3A2474E735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70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77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0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93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8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2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58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37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02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9382" y="-3082509"/>
            <a:ext cx="17197218" cy="3742857"/>
            <a:chOff x="1439382" y="-3082509"/>
            <a:chExt cx="17197218" cy="374285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39382" y="-3082509"/>
              <a:ext cx="11295238" cy="3742857"/>
              <a:chOff x="1439382" y="-3082509"/>
              <a:chExt cx="11295238" cy="374285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39382" y="-3082509"/>
                <a:ext cx="11295238" cy="374285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341362" y="-3082509"/>
              <a:ext cx="11295238" cy="3742857"/>
              <a:chOff x="7341362" y="-3082509"/>
              <a:chExt cx="11295238" cy="374285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41362" y="-3082509"/>
                <a:ext cx="11295238" cy="3742857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8781" y="3503410"/>
            <a:ext cx="4199545" cy="6412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051" y="5119479"/>
            <a:ext cx="11292647" cy="12411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8051" y="4114298"/>
            <a:ext cx="6671057" cy="12487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14065" y="4976267"/>
            <a:ext cx="889635" cy="104078"/>
            <a:chOff x="13014065" y="4976267"/>
            <a:chExt cx="889635" cy="1040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800000">
              <a:off x="13014065" y="4976267"/>
              <a:ext cx="889635" cy="104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93502" y="4331600"/>
            <a:ext cx="575014" cy="575014"/>
            <a:chOff x="12493502" y="4331600"/>
            <a:chExt cx="575014" cy="5750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3502" y="4331600"/>
              <a:ext cx="575014" cy="575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50524" y="4023617"/>
            <a:ext cx="889635" cy="104078"/>
            <a:chOff x="13350524" y="4023617"/>
            <a:chExt cx="889635" cy="10407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940000">
              <a:off x="13350524" y="4023617"/>
              <a:ext cx="889635" cy="1040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33751" y="3035717"/>
            <a:ext cx="748024" cy="748024"/>
            <a:chOff x="12933751" y="3035717"/>
            <a:chExt cx="748024" cy="7480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3751" y="3035717"/>
              <a:ext cx="748024" cy="7480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459557" y="3767587"/>
            <a:ext cx="889635" cy="104078"/>
            <a:chOff x="14459557" y="3767587"/>
            <a:chExt cx="889635" cy="10407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4459557" y="3767587"/>
              <a:ext cx="889635" cy="1040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473078" y="2386283"/>
            <a:ext cx="904571" cy="904571"/>
            <a:chOff x="14473078" y="2386283"/>
            <a:chExt cx="904571" cy="90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73078" y="2386283"/>
              <a:ext cx="904571" cy="904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568590" y="3974556"/>
            <a:ext cx="889635" cy="104078"/>
            <a:chOff x="15568590" y="3974556"/>
            <a:chExt cx="889635" cy="1040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940000">
              <a:off x="15568590" y="3974556"/>
              <a:ext cx="889635" cy="1040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147894" y="2979762"/>
            <a:ext cx="753623" cy="753623"/>
            <a:chOff x="16147894" y="2979762"/>
            <a:chExt cx="753623" cy="75362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47894" y="2979762"/>
              <a:ext cx="753623" cy="75362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920271" y="5008729"/>
            <a:ext cx="889635" cy="104078"/>
            <a:chOff x="15920271" y="5008729"/>
            <a:chExt cx="889635" cy="10407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800000">
              <a:off x="15920271" y="5008729"/>
              <a:ext cx="889635" cy="1040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763571" y="4364063"/>
            <a:ext cx="575014" cy="575014"/>
            <a:chOff x="16763571" y="4364063"/>
            <a:chExt cx="575014" cy="5750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63571" y="4364063"/>
              <a:ext cx="575014" cy="5750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575051" y="2609803"/>
            <a:ext cx="676639" cy="499021"/>
            <a:chOff x="14575051" y="2609803"/>
            <a:chExt cx="676639" cy="49902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75051" y="2609803"/>
              <a:ext cx="676639" cy="4990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906367" y="3027381"/>
            <a:ext cx="784141" cy="784141"/>
            <a:chOff x="12906367" y="3027381"/>
            <a:chExt cx="784141" cy="7841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06367" y="3027381"/>
              <a:ext cx="784141" cy="78414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259005" y="3135765"/>
            <a:ext cx="469204" cy="469204"/>
            <a:chOff x="16259005" y="3135765"/>
            <a:chExt cx="469204" cy="46920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59005" y="3135765"/>
              <a:ext cx="469204" cy="4692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824300" y="4392329"/>
            <a:ext cx="514285" cy="514285"/>
            <a:chOff x="16824300" y="4392329"/>
            <a:chExt cx="514285" cy="51428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824300" y="4392329"/>
              <a:ext cx="514285" cy="5142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512550" y="4360172"/>
            <a:ext cx="493976" cy="493976"/>
            <a:chOff x="12512550" y="4360172"/>
            <a:chExt cx="493976" cy="49397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12550" y="4360172"/>
              <a:ext cx="493976" cy="49397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103266" y="4475367"/>
            <a:ext cx="6528568" cy="5965479"/>
            <a:chOff x="12103266" y="4475367"/>
            <a:chExt cx="6528568" cy="596547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103266" y="4475367"/>
              <a:ext cx="6528568" cy="596547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855376" y="4445505"/>
            <a:ext cx="6528568" cy="5965479"/>
            <a:chOff x="11855376" y="4445505"/>
            <a:chExt cx="6528568" cy="596547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55376" y="4445505"/>
              <a:ext cx="6528568" cy="596547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36620" y="8187211"/>
            <a:ext cx="2519709" cy="57842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080729" y="5837560"/>
            <a:ext cx="1591797" cy="410872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32811" y="6285177"/>
            <a:ext cx="8671717" cy="6564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31" name="Object 6">
            <a:extLst>
              <a:ext uri="{FF2B5EF4-FFF2-40B4-BE49-F238E27FC236}">
                <a16:creationId xmlns="" xmlns:a16="http://schemas.microsoft.com/office/drawing/2014/main" id="{503BF06D-55A8-42A4-9CDF-58224918E3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81310" y="-182494"/>
            <a:ext cx="7041556" cy="159343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87" y="601443"/>
            <a:ext cx="538768" cy="561947"/>
            <a:chOff x="8038323" y="337575"/>
            <a:chExt cx="367948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092" y="337575"/>
              <a:ext cx="361179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0" y="601443"/>
            <a:ext cx="551666" cy="561942"/>
            <a:chOff x="9386267" y="337574"/>
            <a:chExt cx="376756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88953" y="337574"/>
              <a:ext cx="374070" cy="3756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rgbClr val="3D5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79150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32" name="Object 7">
            <a:extLst>
              <a:ext uri="{FF2B5EF4-FFF2-40B4-BE49-F238E27FC236}">
                <a16:creationId xmlns="" xmlns:a16="http://schemas.microsoft.com/office/drawing/2014/main" id="{42548BBB-4B66-4E9D-8C2A-A5EB8C511DA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02260" y="419100"/>
            <a:ext cx="6331726" cy="86543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87" y="601443"/>
            <a:ext cx="538768" cy="561947"/>
            <a:chOff x="8038323" y="337575"/>
            <a:chExt cx="367948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092" y="337575"/>
              <a:ext cx="361179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0" y="601443"/>
            <a:ext cx="551666" cy="561942"/>
            <a:chOff x="9386267" y="337574"/>
            <a:chExt cx="376756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88953" y="337574"/>
              <a:ext cx="374070" cy="3756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rgbClr val="3D5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6002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8159" y="3789521"/>
            <a:ext cx="7211105" cy="1779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322" y="555042"/>
            <a:ext cx="5025830" cy="5546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65151" y="5364046"/>
            <a:ext cx="4681656" cy="1037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600" y="4000500"/>
            <a:ext cx="12352515" cy="4546070"/>
            <a:chOff x="0" y="4483525"/>
            <a:chExt cx="12352515" cy="45460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83525"/>
              <a:ext cx="12352515" cy="4546070"/>
            </a:xfrm>
            <a:prstGeom prst="rect">
              <a:avLst/>
            </a:prstGeom>
          </p:spPr>
        </p:pic>
      </p:grpSp>
      <p:grpSp>
        <p:nvGrpSpPr>
          <p:cNvPr id="35" name="그룹 1002">
            <a:extLst>
              <a:ext uri="{FF2B5EF4-FFF2-40B4-BE49-F238E27FC236}">
                <a16:creationId xmlns="" xmlns:a16="http://schemas.microsoft.com/office/drawing/2014/main" id="{55D9DE94-3315-4CE4-9C4D-BE6052438714}"/>
              </a:ext>
            </a:extLst>
          </p:cNvPr>
          <p:cNvGrpSpPr/>
          <p:nvPr/>
        </p:nvGrpSpPr>
        <p:grpSpPr>
          <a:xfrm>
            <a:off x="7372486" y="6777216"/>
            <a:ext cx="7708761" cy="61465"/>
            <a:chOff x="7372486" y="6777216"/>
            <a:chExt cx="7708761" cy="61465"/>
          </a:xfrm>
        </p:grpSpPr>
        <p:pic>
          <p:nvPicPr>
            <p:cNvPr id="36" name="Object 6">
              <a:extLst>
                <a:ext uri="{FF2B5EF4-FFF2-40B4-BE49-F238E27FC236}">
                  <a16:creationId xmlns="" xmlns:a16="http://schemas.microsoft.com/office/drawing/2014/main" id="{E47E29C4-DB20-44D7-801B-7D8616D3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840000">
              <a:off x="7372486" y="6777216"/>
              <a:ext cx="7708761" cy="61465"/>
            </a:xfrm>
            <a:prstGeom prst="rect">
              <a:avLst/>
            </a:prstGeom>
          </p:spPr>
        </p:pic>
      </p:grpSp>
      <p:grpSp>
        <p:nvGrpSpPr>
          <p:cNvPr id="37" name="그룹 1003">
            <a:extLst>
              <a:ext uri="{FF2B5EF4-FFF2-40B4-BE49-F238E27FC236}">
                <a16:creationId xmlns="" xmlns:a16="http://schemas.microsoft.com/office/drawing/2014/main" id="{CFEAF9F4-F6A1-4A1D-8D39-63A508472841}"/>
              </a:ext>
            </a:extLst>
          </p:cNvPr>
          <p:cNvGrpSpPr/>
          <p:nvPr/>
        </p:nvGrpSpPr>
        <p:grpSpPr>
          <a:xfrm>
            <a:off x="8987308" y="2576868"/>
            <a:ext cx="911240" cy="911240"/>
            <a:chOff x="8987308" y="2576868"/>
            <a:chExt cx="911240" cy="911240"/>
          </a:xfrm>
        </p:grpSpPr>
        <p:pic>
          <p:nvPicPr>
            <p:cNvPr id="38" name="Object 9">
              <a:extLst>
                <a:ext uri="{FF2B5EF4-FFF2-40B4-BE49-F238E27FC236}">
                  <a16:creationId xmlns="" xmlns:a16="http://schemas.microsoft.com/office/drawing/2014/main" id="{6073D9C9-0638-444E-A726-0119ABF53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7308" y="2576868"/>
              <a:ext cx="911240" cy="911240"/>
            </a:xfrm>
            <a:prstGeom prst="rect">
              <a:avLst/>
            </a:prstGeom>
          </p:spPr>
        </p:pic>
      </p:grpSp>
      <p:grpSp>
        <p:nvGrpSpPr>
          <p:cNvPr id="40" name="그룹 1004">
            <a:extLst>
              <a:ext uri="{FF2B5EF4-FFF2-40B4-BE49-F238E27FC236}">
                <a16:creationId xmlns="" xmlns:a16="http://schemas.microsoft.com/office/drawing/2014/main" id="{E5B1AE8D-B449-4BB7-AF89-3E6AAD863712}"/>
              </a:ext>
            </a:extLst>
          </p:cNvPr>
          <p:cNvGrpSpPr/>
          <p:nvPr/>
        </p:nvGrpSpPr>
        <p:grpSpPr>
          <a:xfrm>
            <a:off x="9452129" y="3643439"/>
            <a:ext cx="911240" cy="911240"/>
            <a:chOff x="9452129" y="3643439"/>
            <a:chExt cx="911240" cy="911240"/>
          </a:xfrm>
        </p:grpSpPr>
        <p:pic>
          <p:nvPicPr>
            <p:cNvPr id="41" name="Object 13">
              <a:extLst>
                <a:ext uri="{FF2B5EF4-FFF2-40B4-BE49-F238E27FC236}">
                  <a16:creationId xmlns="" xmlns:a16="http://schemas.microsoft.com/office/drawing/2014/main" id="{4E344E5F-28A9-43F8-A299-62835A90A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2129" y="3643439"/>
              <a:ext cx="911240" cy="911240"/>
            </a:xfrm>
            <a:prstGeom prst="rect">
              <a:avLst/>
            </a:prstGeom>
          </p:spPr>
        </p:pic>
      </p:grpSp>
      <p:pic>
        <p:nvPicPr>
          <p:cNvPr id="42" name="Object 15">
            <a:extLst>
              <a:ext uri="{FF2B5EF4-FFF2-40B4-BE49-F238E27FC236}">
                <a16:creationId xmlns="" xmlns:a16="http://schemas.microsoft.com/office/drawing/2014/main" id="{EA33D5D7-BC40-42E3-B458-45779B6650B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9438" y="2436728"/>
            <a:ext cx="1378380" cy="1563772"/>
          </a:xfrm>
          <a:prstGeom prst="rect">
            <a:avLst/>
          </a:prstGeom>
        </p:spPr>
      </p:pic>
      <p:grpSp>
        <p:nvGrpSpPr>
          <p:cNvPr id="43" name="그룹 1005">
            <a:extLst>
              <a:ext uri="{FF2B5EF4-FFF2-40B4-BE49-F238E27FC236}">
                <a16:creationId xmlns="" xmlns:a16="http://schemas.microsoft.com/office/drawing/2014/main" id="{BB2A9F4C-5377-4856-8E4C-7194C5BC7B19}"/>
              </a:ext>
            </a:extLst>
          </p:cNvPr>
          <p:cNvGrpSpPr/>
          <p:nvPr/>
        </p:nvGrpSpPr>
        <p:grpSpPr>
          <a:xfrm>
            <a:off x="10003930" y="4760374"/>
            <a:ext cx="911240" cy="911240"/>
            <a:chOff x="10003930" y="4760374"/>
            <a:chExt cx="911240" cy="911240"/>
          </a:xfrm>
        </p:grpSpPr>
        <p:pic>
          <p:nvPicPr>
            <p:cNvPr id="44" name="Object 17">
              <a:extLst>
                <a:ext uri="{FF2B5EF4-FFF2-40B4-BE49-F238E27FC236}">
                  <a16:creationId xmlns="" xmlns:a16="http://schemas.microsoft.com/office/drawing/2014/main" id="{59C5A724-05EB-41DE-95B7-FBE916A8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3930" y="4760374"/>
              <a:ext cx="911240" cy="911240"/>
            </a:xfrm>
            <a:prstGeom prst="rect">
              <a:avLst/>
            </a:prstGeom>
          </p:spPr>
        </p:pic>
      </p:grpSp>
      <p:pic>
        <p:nvPicPr>
          <p:cNvPr id="45" name="Object 19">
            <a:extLst>
              <a:ext uri="{FF2B5EF4-FFF2-40B4-BE49-F238E27FC236}">
                <a16:creationId xmlns="" xmlns:a16="http://schemas.microsoft.com/office/drawing/2014/main" id="{904F3199-7564-4352-8BD0-5378410DB1E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27802" y="7390406"/>
            <a:ext cx="1378378" cy="1563770"/>
          </a:xfrm>
          <a:prstGeom prst="rect">
            <a:avLst/>
          </a:prstGeom>
        </p:spPr>
      </p:pic>
      <p:grpSp>
        <p:nvGrpSpPr>
          <p:cNvPr id="49" name="그룹 1006">
            <a:extLst>
              <a:ext uri="{FF2B5EF4-FFF2-40B4-BE49-F238E27FC236}">
                <a16:creationId xmlns="" xmlns:a16="http://schemas.microsoft.com/office/drawing/2014/main" id="{39701A75-2F38-445A-9314-EEC58CD06A17}"/>
              </a:ext>
            </a:extLst>
          </p:cNvPr>
          <p:cNvGrpSpPr/>
          <p:nvPr/>
        </p:nvGrpSpPr>
        <p:grpSpPr>
          <a:xfrm>
            <a:off x="10581624" y="5848731"/>
            <a:ext cx="911240" cy="911240"/>
            <a:chOff x="10581624" y="5848731"/>
            <a:chExt cx="911240" cy="911240"/>
          </a:xfrm>
        </p:grpSpPr>
        <p:pic>
          <p:nvPicPr>
            <p:cNvPr id="50" name="Object 24">
              <a:extLst>
                <a:ext uri="{FF2B5EF4-FFF2-40B4-BE49-F238E27FC236}">
                  <a16:creationId xmlns="" xmlns:a16="http://schemas.microsoft.com/office/drawing/2014/main" id="{0594169E-9CAD-48C6-AD84-A6A99046D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1624" y="5848731"/>
              <a:ext cx="911240" cy="911240"/>
            </a:xfrm>
            <a:prstGeom prst="rect">
              <a:avLst/>
            </a:prstGeom>
          </p:spPr>
        </p:pic>
      </p:grpSp>
      <p:grpSp>
        <p:nvGrpSpPr>
          <p:cNvPr id="51" name="그룹 1007">
            <a:extLst>
              <a:ext uri="{FF2B5EF4-FFF2-40B4-BE49-F238E27FC236}">
                <a16:creationId xmlns="" xmlns:a16="http://schemas.microsoft.com/office/drawing/2014/main" id="{E1F79BA2-4510-4CC7-A0A3-B0F92F193A14}"/>
              </a:ext>
            </a:extLst>
          </p:cNvPr>
          <p:cNvGrpSpPr/>
          <p:nvPr/>
        </p:nvGrpSpPr>
        <p:grpSpPr>
          <a:xfrm>
            <a:off x="11116889" y="6960329"/>
            <a:ext cx="911240" cy="911240"/>
            <a:chOff x="11116889" y="6960329"/>
            <a:chExt cx="911240" cy="911240"/>
          </a:xfrm>
        </p:grpSpPr>
        <p:pic>
          <p:nvPicPr>
            <p:cNvPr id="52" name="Object 27">
              <a:extLst>
                <a:ext uri="{FF2B5EF4-FFF2-40B4-BE49-F238E27FC236}">
                  <a16:creationId xmlns="" xmlns:a16="http://schemas.microsoft.com/office/drawing/2014/main" id="{D4A1F279-0943-4D69-9ACF-E8F1FB4D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6889" y="6960329"/>
              <a:ext cx="911240" cy="911240"/>
            </a:xfrm>
            <a:prstGeom prst="rect">
              <a:avLst/>
            </a:prstGeom>
          </p:spPr>
        </p:pic>
      </p:grpSp>
      <p:grpSp>
        <p:nvGrpSpPr>
          <p:cNvPr id="53" name="그룹 1008">
            <a:extLst>
              <a:ext uri="{FF2B5EF4-FFF2-40B4-BE49-F238E27FC236}">
                <a16:creationId xmlns="" xmlns:a16="http://schemas.microsoft.com/office/drawing/2014/main" id="{734916FE-4D5F-4B8A-B88F-0F3F1630F141}"/>
              </a:ext>
            </a:extLst>
          </p:cNvPr>
          <p:cNvGrpSpPr/>
          <p:nvPr/>
        </p:nvGrpSpPr>
        <p:grpSpPr>
          <a:xfrm>
            <a:off x="11648377" y="8058008"/>
            <a:ext cx="911240" cy="911240"/>
            <a:chOff x="11648377" y="8058008"/>
            <a:chExt cx="911240" cy="911240"/>
          </a:xfrm>
        </p:grpSpPr>
        <p:pic>
          <p:nvPicPr>
            <p:cNvPr id="54" name="Object 30">
              <a:extLst>
                <a:ext uri="{FF2B5EF4-FFF2-40B4-BE49-F238E27FC236}">
                  <a16:creationId xmlns="" xmlns:a16="http://schemas.microsoft.com/office/drawing/2014/main" id="{638AA059-3B4F-4AE8-81C9-56B4CE22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8377" y="8058008"/>
              <a:ext cx="911240" cy="911240"/>
            </a:xfrm>
            <a:prstGeom prst="rect">
              <a:avLst/>
            </a:prstGeom>
          </p:spPr>
        </p:pic>
      </p:grpSp>
      <p:pic>
        <p:nvPicPr>
          <p:cNvPr id="55" name="Object 32">
            <a:extLst>
              <a:ext uri="{FF2B5EF4-FFF2-40B4-BE49-F238E27FC236}">
                <a16:creationId xmlns="" xmlns:a16="http://schemas.microsoft.com/office/drawing/2014/main" id="{08333242-1507-4A77-B8B1-DB640B76DE2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41917" y="3503528"/>
            <a:ext cx="1378380" cy="1563772"/>
          </a:xfrm>
          <a:prstGeom prst="rect">
            <a:avLst/>
          </a:prstGeom>
        </p:spPr>
      </p:pic>
      <p:pic>
        <p:nvPicPr>
          <p:cNvPr id="56" name="Object 33">
            <a:extLst>
              <a:ext uri="{FF2B5EF4-FFF2-40B4-BE49-F238E27FC236}">
                <a16:creationId xmlns="" xmlns:a16="http://schemas.microsoft.com/office/drawing/2014/main" id="{9A95BAF9-8F19-405D-8790-29F9F5B4EBE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99220" y="4610100"/>
            <a:ext cx="1378380" cy="1563772"/>
          </a:xfrm>
          <a:prstGeom prst="rect">
            <a:avLst/>
          </a:prstGeom>
        </p:spPr>
      </p:pic>
      <p:pic>
        <p:nvPicPr>
          <p:cNvPr id="57" name="Object 34">
            <a:extLst>
              <a:ext uri="{FF2B5EF4-FFF2-40B4-BE49-F238E27FC236}">
                <a16:creationId xmlns="" xmlns:a16="http://schemas.microsoft.com/office/drawing/2014/main" id="{827747E1-DD2B-4E3D-8164-50E0ED3F378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39400" y="5713328"/>
            <a:ext cx="1378380" cy="1563772"/>
          </a:xfrm>
          <a:prstGeom prst="rect">
            <a:avLst/>
          </a:prstGeom>
        </p:spPr>
      </p:pic>
      <p:pic>
        <p:nvPicPr>
          <p:cNvPr id="58" name="Object 35">
            <a:extLst>
              <a:ext uri="{FF2B5EF4-FFF2-40B4-BE49-F238E27FC236}">
                <a16:creationId xmlns="" xmlns:a16="http://schemas.microsoft.com/office/drawing/2014/main" id="{E7F91BDE-740E-48BE-A901-38F692552B45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66020" y="6856328"/>
            <a:ext cx="1378380" cy="1563772"/>
          </a:xfrm>
          <a:prstGeom prst="rect">
            <a:avLst/>
          </a:prstGeom>
        </p:spPr>
      </p:pic>
      <p:grpSp>
        <p:nvGrpSpPr>
          <p:cNvPr id="62" name="그룹 1009">
            <a:extLst>
              <a:ext uri="{FF2B5EF4-FFF2-40B4-BE49-F238E27FC236}">
                <a16:creationId xmlns="" xmlns:a16="http://schemas.microsoft.com/office/drawing/2014/main" id="{B4B68A36-ABCC-496E-82B7-E7AB02D94E85}"/>
              </a:ext>
            </a:extLst>
          </p:cNvPr>
          <p:cNvGrpSpPr/>
          <p:nvPr/>
        </p:nvGrpSpPr>
        <p:grpSpPr>
          <a:xfrm>
            <a:off x="12175419" y="9098273"/>
            <a:ext cx="911240" cy="911240"/>
            <a:chOff x="12175419" y="9098273"/>
            <a:chExt cx="911240" cy="911240"/>
          </a:xfrm>
        </p:grpSpPr>
        <p:pic>
          <p:nvPicPr>
            <p:cNvPr id="63" name="Object 40">
              <a:extLst>
                <a:ext uri="{FF2B5EF4-FFF2-40B4-BE49-F238E27FC236}">
                  <a16:creationId xmlns="" xmlns:a16="http://schemas.microsoft.com/office/drawing/2014/main" id="{66B43CC1-840A-4125-820C-0B0DD0F98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75419" y="9098273"/>
              <a:ext cx="911240" cy="911240"/>
            </a:xfrm>
            <a:prstGeom prst="rect">
              <a:avLst/>
            </a:prstGeom>
          </p:spPr>
        </p:pic>
      </p:grpSp>
      <p:pic>
        <p:nvPicPr>
          <p:cNvPr id="64" name="Object 42">
            <a:extLst>
              <a:ext uri="{FF2B5EF4-FFF2-40B4-BE49-F238E27FC236}">
                <a16:creationId xmlns="" xmlns:a16="http://schemas.microsoft.com/office/drawing/2014/main" id="{6E1E6FE8-145A-4355-A9AF-6445AAF78F9E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29379" y="7923128"/>
            <a:ext cx="1378380" cy="1563772"/>
          </a:xfrm>
          <a:prstGeom prst="rect">
            <a:avLst/>
          </a:prstGeom>
        </p:spPr>
      </p:pic>
      <p:pic>
        <p:nvPicPr>
          <p:cNvPr id="75" name="Object 1">
            <a:extLst>
              <a:ext uri="{FF2B5EF4-FFF2-40B4-BE49-F238E27FC236}">
                <a16:creationId xmlns="" xmlns:a16="http://schemas.microsoft.com/office/drawing/2014/main" id="{1E7D159D-D640-4D29-927A-37B3480F9AB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6800" y="889059"/>
            <a:ext cx="5368630" cy="1054041"/>
          </a:xfrm>
          <a:prstGeom prst="rect">
            <a:avLst/>
          </a:prstGeom>
        </p:spPr>
      </p:pic>
      <p:grpSp>
        <p:nvGrpSpPr>
          <p:cNvPr id="76" name="그룹 1003">
            <a:extLst>
              <a:ext uri="{FF2B5EF4-FFF2-40B4-BE49-F238E27FC236}">
                <a16:creationId xmlns="" xmlns:a16="http://schemas.microsoft.com/office/drawing/2014/main" id="{35786094-479E-487E-8B9D-93F9C1E44B5C}"/>
              </a:ext>
            </a:extLst>
          </p:cNvPr>
          <p:cNvGrpSpPr/>
          <p:nvPr/>
        </p:nvGrpSpPr>
        <p:grpSpPr>
          <a:xfrm>
            <a:off x="1260770" y="634788"/>
            <a:ext cx="15295545" cy="66271"/>
            <a:chOff x="1260770" y="634788"/>
            <a:chExt cx="15295545" cy="66271"/>
          </a:xfrm>
        </p:grpSpPr>
        <p:pic>
          <p:nvPicPr>
            <p:cNvPr id="77" name="Object 9">
              <a:extLst>
                <a:ext uri="{FF2B5EF4-FFF2-40B4-BE49-F238E27FC236}">
                  <a16:creationId xmlns="" xmlns:a16="http://schemas.microsoft.com/office/drawing/2014/main" id="{06CAE76C-5173-48C2-A32B-80995327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260770" y="634788"/>
              <a:ext cx="15295545" cy="66271"/>
            </a:xfrm>
            <a:prstGeom prst="rect">
              <a:avLst/>
            </a:prstGeom>
          </p:spPr>
        </p:pic>
      </p:grpSp>
      <p:pic>
        <p:nvPicPr>
          <p:cNvPr id="46" name="Object 38">
            <a:extLst>
              <a:ext uri="{FF2B5EF4-FFF2-40B4-BE49-F238E27FC236}">
                <a16:creationId xmlns="" xmlns:a16="http://schemas.microsoft.com/office/drawing/2014/main" id="{9B777546-3E1F-4D9A-9941-EF606E7CCE8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8760" y="8987263"/>
            <a:ext cx="1336476" cy="1222447"/>
          </a:xfrm>
          <a:prstGeom prst="rect">
            <a:avLst/>
          </a:prstGeom>
        </p:spPr>
      </p:pic>
      <p:pic>
        <p:nvPicPr>
          <p:cNvPr id="47" name="Object 1">
            <a:extLst>
              <a:ext uri="{FF2B5EF4-FFF2-40B4-BE49-F238E27FC236}">
                <a16:creationId xmlns="" xmlns:a16="http://schemas.microsoft.com/office/drawing/2014/main" id="{5579AD9C-4A59-4136-AE68-58CF9BD12D73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94478" y="2705100"/>
            <a:ext cx="3335722" cy="706116"/>
          </a:xfrm>
          <a:prstGeom prst="rect">
            <a:avLst/>
          </a:prstGeom>
        </p:spPr>
      </p:pic>
      <p:pic>
        <p:nvPicPr>
          <p:cNvPr id="48" name="Object 5">
            <a:extLst>
              <a:ext uri="{FF2B5EF4-FFF2-40B4-BE49-F238E27FC236}">
                <a16:creationId xmlns="" xmlns:a16="http://schemas.microsoft.com/office/drawing/2014/main" id="{DC2215F1-040A-42B8-81A0-AF9B0A3AA2A4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58400" y="3747653"/>
            <a:ext cx="3204186" cy="710047"/>
          </a:xfrm>
          <a:prstGeom prst="rect">
            <a:avLst/>
          </a:prstGeom>
        </p:spPr>
      </p:pic>
      <p:pic>
        <p:nvPicPr>
          <p:cNvPr id="59" name="Object 2">
            <a:extLst>
              <a:ext uri="{FF2B5EF4-FFF2-40B4-BE49-F238E27FC236}">
                <a16:creationId xmlns="" xmlns:a16="http://schemas.microsoft.com/office/drawing/2014/main" id="{B86F2C9D-B8AB-4D30-BB40-B05BCD852235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34674" y="4893011"/>
            <a:ext cx="3414726" cy="707689"/>
          </a:xfrm>
          <a:prstGeom prst="rect">
            <a:avLst/>
          </a:prstGeom>
        </p:spPr>
      </p:pic>
      <p:pic>
        <p:nvPicPr>
          <p:cNvPr id="60" name="Object 7">
            <a:extLst>
              <a:ext uri="{FF2B5EF4-FFF2-40B4-BE49-F238E27FC236}">
                <a16:creationId xmlns="" xmlns:a16="http://schemas.microsoft.com/office/drawing/2014/main" id="{22DC6530-0531-4973-8BD1-B01B0612A4CA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33636" y="5513823"/>
            <a:ext cx="3115764" cy="1166773"/>
          </a:xfrm>
          <a:prstGeom prst="rect">
            <a:avLst/>
          </a:prstGeom>
        </p:spPr>
      </p:pic>
      <p:pic>
        <p:nvPicPr>
          <p:cNvPr id="61" name="Object 6">
            <a:extLst>
              <a:ext uri="{FF2B5EF4-FFF2-40B4-BE49-F238E27FC236}">
                <a16:creationId xmlns="" xmlns:a16="http://schemas.microsoft.com/office/drawing/2014/main" id="{660E87B5-A01D-4CB1-8877-72D55486B4A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05477" y="6591300"/>
            <a:ext cx="2662923" cy="1171883"/>
          </a:xfrm>
          <a:prstGeom prst="rect">
            <a:avLst/>
          </a:prstGeom>
        </p:spPr>
      </p:pic>
      <p:pic>
        <p:nvPicPr>
          <p:cNvPr id="65" name="Object 3">
            <a:extLst>
              <a:ext uri="{FF2B5EF4-FFF2-40B4-BE49-F238E27FC236}">
                <a16:creationId xmlns="" xmlns:a16="http://schemas.microsoft.com/office/drawing/2014/main" id="{B985396C-9020-45A9-902D-2C146FEE9064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869097" y="7527504"/>
            <a:ext cx="2786978" cy="1553144"/>
          </a:xfrm>
          <a:prstGeom prst="rect">
            <a:avLst/>
          </a:prstGeom>
        </p:spPr>
      </p:pic>
      <p:pic>
        <p:nvPicPr>
          <p:cNvPr id="68" name="Object 8">
            <a:extLst>
              <a:ext uri="{FF2B5EF4-FFF2-40B4-BE49-F238E27FC236}">
                <a16:creationId xmlns="" xmlns:a16="http://schemas.microsoft.com/office/drawing/2014/main" id="{C11383A6-F23C-4759-8ABA-C35E09209A19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86790" y="9204661"/>
            <a:ext cx="2733734" cy="6306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26" name="Object 1">
            <a:extLst>
              <a:ext uri="{FF2B5EF4-FFF2-40B4-BE49-F238E27FC236}">
                <a16:creationId xmlns="" xmlns:a16="http://schemas.microsoft.com/office/drawing/2014/main" id="{45784552-D194-423B-9A60-EDEA97E6D11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57400" y="419100"/>
            <a:ext cx="7019963" cy="975271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rgbClr val="3D5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87" y="601443"/>
            <a:ext cx="538768" cy="561947"/>
            <a:chOff x="8038323" y="337575"/>
            <a:chExt cx="367948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092" y="337575"/>
              <a:ext cx="361179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0" y="601443"/>
            <a:ext cx="551666" cy="561942"/>
            <a:chOff x="9386267" y="337574"/>
            <a:chExt cx="376756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88953" y="337574"/>
              <a:ext cx="374070" cy="3756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8514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27" name="Object 2">
            <a:extLst>
              <a:ext uri="{FF2B5EF4-FFF2-40B4-BE49-F238E27FC236}">
                <a16:creationId xmlns="" xmlns:a16="http://schemas.microsoft.com/office/drawing/2014/main" id="{14AC138A-36D4-4DED-97F7-40115D3F56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09800" y="419100"/>
            <a:ext cx="6879035" cy="975271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rgbClr val="3D5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87" y="601443"/>
            <a:ext cx="538768" cy="561947"/>
            <a:chOff x="8038323" y="337575"/>
            <a:chExt cx="367948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092" y="337575"/>
              <a:ext cx="361179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0" y="601443"/>
            <a:ext cx="551666" cy="561942"/>
            <a:chOff x="9386267" y="337574"/>
            <a:chExt cx="376756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88953" y="337574"/>
              <a:ext cx="374070" cy="3756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2611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28" name="Object 3">
            <a:extLst>
              <a:ext uri="{FF2B5EF4-FFF2-40B4-BE49-F238E27FC236}">
                <a16:creationId xmlns="" xmlns:a16="http://schemas.microsoft.com/office/drawing/2014/main" id="{07CC4632-22D5-49FC-AA20-BEC6F7CFFB7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14395" y="419100"/>
            <a:ext cx="7164536" cy="975267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91" y="601442"/>
            <a:ext cx="539124" cy="561947"/>
            <a:chOff x="8038323" y="337574"/>
            <a:chExt cx="368191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335" y="337574"/>
              <a:ext cx="361179" cy="375642"/>
            </a:xfrm>
            <a:prstGeom prst="ellipse">
              <a:avLst/>
            </a:prstGeom>
            <a:solidFill>
              <a:srgbClr val="3D5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0" y="601443"/>
            <a:ext cx="551666" cy="561942"/>
            <a:chOff x="9386267" y="337574"/>
            <a:chExt cx="376756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88953" y="337574"/>
              <a:ext cx="374070" cy="3756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683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29" name="Object 4">
            <a:extLst>
              <a:ext uri="{FF2B5EF4-FFF2-40B4-BE49-F238E27FC236}">
                <a16:creationId xmlns="" xmlns:a16="http://schemas.microsoft.com/office/drawing/2014/main" id="{962C0947-7280-484D-8A28-8063474744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387541" y="434433"/>
            <a:ext cx="6818604" cy="975267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87" y="601443"/>
            <a:ext cx="538768" cy="561947"/>
            <a:chOff x="8038323" y="337575"/>
            <a:chExt cx="367948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092" y="337575"/>
              <a:ext cx="361179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rgbClr val="3D5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0" y="601443"/>
            <a:ext cx="551666" cy="561942"/>
            <a:chOff x="9386267" y="337574"/>
            <a:chExt cx="376756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88953" y="337574"/>
              <a:ext cx="374070" cy="3756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1737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30" name="Object 5">
            <a:extLst>
              <a:ext uri="{FF2B5EF4-FFF2-40B4-BE49-F238E27FC236}">
                <a16:creationId xmlns="" xmlns:a16="http://schemas.microsoft.com/office/drawing/2014/main" id="{04151CEC-C401-450F-B6F8-4E6ED1BC4A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96361" y="419100"/>
            <a:ext cx="6275070" cy="975267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87" y="601443"/>
            <a:ext cx="538768" cy="561947"/>
            <a:chOff x="8038323" y="337575"/>
            <a:chExt cx="367948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092" y="337575"/>
              <a:ext cx="361179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9" y="601442"/>
            <a:ext cx="555450" cy="561942"/>
            <a:chOff x="9386267" y="337573"/>
            <a:chExt cx="379340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91537" y="337573"/>
              <a:ext cx="374070" cy="375640"/>
            </a:xfrm>
            <a:prstGeom prst="ellipse">
              <a:avLst/>
            </a:prstGeom>
            <a:solidFill>
              <a:srgbClr val="3D5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76" y="2477629"/>
            <a:ext cx="12524379" cy="73834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CD52577-8C55-4BDE-A41A-CA1C40239397}"/>
              </a:ext>
            </a:extLst>
          </p:cNvPr>
          <p:cNvSpPr txBox="1"/>
          <p:nvPr/>
        </p:nvSpPr>
        <p:spPr>
          <a:xfrm>
            <a:off x="1159832" y="1864989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(1) Use-Case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30" name="Object 5">
            <a:extLst>
              <a:ext uri="{FF2B5EF4-FFF2-40B4-BE49-F238E27FC236}">
                <a16:creationId xmlns="" xmlns:a16="http://schemas.microsoft.com/office/drawing/2014/main" id="{04151CEC-C401-450F-B6F8-4E6ED1BC4A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96361" y="419100"/>
            <a:ext cx="6275070" cy="975267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87" y="601443"/>
            <a:ext cx="538768" cy="561947"/>
            <a:chOff x="8038323" y="337575"/>
            <a:chExt cx="367948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092" y="337575"/>
              <a:ext cx="361179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9" y="601442"/>
            <a:ext cx="555450" cy="561942"/>
            <a:chOff x="9386267" y="337573"/>
            <a:chExt cx="379340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91537" y="337573"/>
              <a:ext cx="374070" cy="375640"/>
            </a:xfrm>
            <a:prstGeom prst="ellipse">
              <a:avLst/>
            </a:prstGeom>
            <a:solidFill>
              <a:srgbClr val="3D5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CD52577-8C55-4BDE-A41A-CA1C40239397}"/>
              </a:ext>
            </a:extLst>
          </p:cNvPr>
          <p:cNvSpPr txBox="1"/>
          <p:nvPr/>
        </p:nvSpPr>
        <p:spPr>
          <a:xfrm>
            <a:off x="1159832" y="1864989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 </a:t>
            </a:r>
            <a:r>
              <a:rPr lang="en-US" altLang="ko-KR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Communicaton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50" y="2628900"/>
            <a:ext cx="13621705" cy="71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1318784" y="1751554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ject 4">
            <a:extLst>
              <a:ext uri="{FF2B5EF4-FFF2-40B4-BE49-F238E27FC236}">
                <a16:creationId xmlns="" xmlns:a16="http://schemas.microsoft.com/office/drawing/2014/main" id="{847244F2-0960-456B-9217-3228D7EE1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0" y="1179988"/>
            <a:ext cx="6874840" cy="534512"/>
          </a:xfrm>
          <a:prstGeom prst="rect">
            <a:avLst/>
          </a:prstGeom>
        </p:spPr>
      </p:pic>
      <p:pic>
        <p:nvPicPr>
          <p:cNvPr id="30" name="Object 5">
            <a:extLst>
              <a:ext uri="{FF2B5EF4-FFF2-40B4-BE49-F238E27FC236}">
                <a16:creationId xmlns="" xmlns:a16="http://schemas.microsoft.com/office/drawing/2014/main" id="{04151CEC-C401-450F-B6F8-4E6ED1BC4A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96361" y="419100"/>
            <a:ext cx="6275070" cy="975267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677807C-FEF5-4C52-B891-86F98E8713A4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724885" y="882416"/>
            <a:ext cx="8925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4EE8015-37BE-4EA6-91B2-2FF83086218A}"/>
              </a:ext>
            </a:extLst>
          </p:cNvPr>
          <p:cNvGrpSpPr/>
          <p:nvPr/>
        </p:nvGrpSpPr>
        <p:grpSpPr>
          <a:xfrm>
            <a:off x="10591800" y="601441"/>
            <a:ext cx="819455" cy="1115943"/>
            <a:chOff x="6708252" y="337574"/>
            <a:chExt cx="559641" cy="74596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018B0D9-028F-444F-9DE2-E596BBC45623}"/>
                </a:ext>
              </a:extLst>
            </p:cNvPr>
            <p:cNvSpPr/>
            <p:nvPr/>
          </p:nvSpPr>
          <p:spPr>
            <a:xfrm>
              <a:off x="6799139" y="337574"/>
              <a:ext cx="381414" cy="3756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BA01279-59AA-45E9-9291-A1D6C8374493}"/>
                </a:ext>
              </a:extLst>
            </p:cNvPr>
            <p:cNvSpPr/>
            <p:nvPr/>
          </p:nvSpPr>
          <p:spPr>
            <a:xfrm>
              <a:off x="6799139" y="39371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01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23744CB-4E51-49B7-9FF5-A95480E48629}"/>
                </a:ext>
              </a:extLst>
            </p:cNvPr>
            <p:cNvSpPr/>
            <p:nvPr/>
          </p:nvSpPr>
          <p:spPr>
            <a:xfrm>
              <a:off x="6708252" y="733789"/>
              <a:ext cx="559641" cy="349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kern="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Project</a:t>
              </a:r>
            </a:p>
            <a:p>
              <a:pPr algn="ctr">
                <a:defRPr/>
              </a:pPr>
              <a:r>
                <a:rPr lang="en-US" altLang="ko-KR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</a:rPr>
                <a:t>content</a:t>
              </a:r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A405BF2-6B4A-430C-9571-4515E028B578}"/>
              </a:ext>
            </a:extLst>
          </p:cNvPr>
          <p:cNvGrpSpPr/>
          <p:nvPr/>
        </p:nvGrpSpPr>
        <p:grpSpPr>
          <a:xfrm>
            <a:off x="11792255" y="601443"/>
            <a:ext cx="558913" cy="892957"/>
            <a:chOff x="7409680" y="337575"/>
            <a:chExt cx="381703" cy="596911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8B7C029-A284-4C97-A35D-764162131981}"/>
                </a:ext>
              </a:extLst>
            </p:cNvPr>
            <p:cNvSpPr/>
            <p:nvPr/>
          </p:nvSpPr>
          <p:spPr>
            <a:xfrm>
              <a:off x="7423658" y="337575"/>
              <a:ext cx="367725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CBC0FAE-1277-47E9-8839-932FCEA46D3D}"/>
                </a:ext>
              </a:extLst>
            </p:cNvPr>
            <p:cNvSpPr/>
            <p:nvPr/>
          </p:nvSpPr>
          <p:spPr>
            <a:xfrm>
              <a:off x="7409680" y="389442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02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AC14FA1-6AB6-43C5-B69A-5850A0F314BD}"/>
                </a:ext>
              </a:extLst>
            </p:cNvPr>
            <p:cNvSpPr/>
            <p:nvPr/>
          </p:nvSpPr>
          <p:spPr>
            <a:xfrm>
              <a:off x="7529366" y="728748"/>
              <a:ext cx="126159" cy="205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1400" kern="0" spc="-136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378F53B-D48D-40AA-85DC-CD2711D21B13}"/>
              </a:ext>
            </a:extLst>
          </p:cNvPr>
          <p:cNvGrpSpPr/>
          <p:nvPr/>
        </p:nvGrpSpPr>
        <p:grpSpPr>
          <a:xfrm>
            <a:off x="12853687" y="601443"/>
            <a:ext cx="538768" cy="561947"/>
            <a:chOff x="8038323" y="337575"/>
            <a:chExt cx="367948" cy="375642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F643103-B09F-406B-900A-029393540104}"/>
                </a:ext>
              </a:extLst>
            </p:cNvPr>
            <p:cNvSpPr/>
            <p:nvPr/>
          </p:nvSpPr>
          <p:spPr>
            <a:xfrm>
              <a:off x="8045092" y="337575"/>
              <a:ext cx="361179" cy="3756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250C331-81CC-4F54-A59E-2FD4ACBB848E}"/>
                </a:ext>
              </a:extLst>
            </p:cNvPr>
            <p:cNvSpPr/>
            <p:nvPr/>
          </p:nvSpPr>
          <p:spPr>
            <a:xfrm>
              <a:off x="8038323" y="383875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03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79F3613-0B26-44BF-9CB9-339381B5C1B1}"/>
              </a:ext>
            </a:extLst>
          </p:cNvPr>
          <p:cNvGrpSpPr/>
          <p:nvPr/>
        </p:nvGrpSpPr>
        <p:grpSpPr>
          <a:xfrm>
            <a:off x="13905720" y="601441"/>
            <a:ext cx="553535" cy="561946"/>
            <a:chOff x="8728217" y="337575"/>
            <a:chExt cx="378032" cy="375641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73B41C9-D157-4F66-8F72-BEB3C2073BF6}"/>
                </a:ext>
              </a:extLst>
            </p:cNvPr>
            <p:cNvSpPr/>
            <p:nvPr/>
          </p:nvSpPr>
          <p:spPr>
            <a:xfrm>
              <a:off x="8730647" y="337575"/>
              <a:ext cx="375602" cy="3756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F8CBE57-749F-40D4-8611-5D5AE6FD2101}"/>
                </a:ext>
              </a:extLst>
            </p:cNvPr>
            <p:cNvSpPr/>
            <p:nvPr/>
          </p:nvSpPr>
          <p:spPr>
            <a:xfrm>
              <a:off x="8728217" y="389853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04</a:t>
              </a:r>
              <a:endParaRPr lang="ko-KR" altLang="en-US" sz="20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D559CD9-4C44-4EFE-9F77-4F96EA831CB8}"/>
              </a:ext>
            </a:extLst>
          </p:cNvPr>
          <p:cNvGrpSpPr/>
          <p:nvPr/>
        </p:nvGrpSpPr>
        <p:grpSpPr>
          <a:xfrm>
            <a:off x="14935209" y="601442"/>
            <a:ext cx="555450" cy="561942"/>
            <a:chOff x="9386267" y="337573"/>
            <a:chExt cx="379340" cy="37564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5A620D3-31CE-4A3C-95E2-EA82AFFA220E}"/>
                </a:ext>
              </a:extLst>
            </p:cNvPr>
            <p:cNvSpPr/>
            <p:nvPr/>
          </p:nvSpPr>
          <p:spPr>
            <a:xfrm>
              <a:off x="9391537" y="337573"/>
              <a:ext cx="374070" cy="375640"/>
            </a:xfrm>
            <a:prstGeom prst="ellipse">
              <a:avLst/>
            </a:prstGeom>
            <a:solidFill>
              <a:srgbClr val="3D5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latin typeface="Arial"/>
                <a:cs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94A006A-62AA-4261-820B-6E2689F1A774}"/>
                </a:ext>
              </a:extLst>
            </p:cNvPr>
            <p:cNvSpPr/>
            <p:nvPr/>
          </p:nvSpPr>
          <p:spPr>
            <a:xfrm>
              <a:off x="9386267" y="400890"/>
              <a:ext cx="361180" cy="267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05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70783B4-1E2C-43D8-B93A-BE56C278740D}"/>
              </a:ext>
            </a:extLst>
          </p:cNvPr>
          <p:cNvGrpSpPr/>
          <p:nvPr/>
        </p:nvGrpSpPr>
        <p:grpSpPr>
          <a:xfrm>
            <a:off x="15907055" y="615593"/>
            <a:ext cx="553924" cy="561942"/>
            <a:chOff x="10049357" y="347033"/>
            <a:chExt cx="378298" cy="375639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2061B4A5-A477-400F-B00C-17D8C0E3839D}"/>
                </a:ext>
              </a:extLst>
            </p:cNvPr>
            <p:cNvSpPr/>
            <p:nvPr/>
          </p:nvSpPr>
          <p:spPr>
            <a:xfrm>
              <a:off x="10053585" y="347033"/>
              <a:ext cx="374070" cy="375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Arial"/>
                <a:cs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F78E850-A63A-4379-A47A-F16308365689}"/>
                </a:ext>
              </a:extLst>
            </p:cNvPr>
            <p:cNvSpPr/>
            <p:nvPr/>
          </p:nvSpPr>
          <p:spPr>
            <a:xfrm>
              <a:off x="10049357" y="400890"/>
              <a:ext cx="361180" cy="267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kern="0" spc="-136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rPr>
                <a:t>06</a:t>
              </a:r>
              <a:endParaRPr lang="ko-KR" altLang="en-US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9EE42DF-C0C3-401F-835C-BD3A5FE1C3B9}"/>
              </a:ext>
            </a:extLst>
          </p:cNvPr>
          <p:cNvSpPr/>
          <p:nvPr/>
        </p:nvSpPr>
        <p:spPr>
          <a:xfrm>
            <a:off x="11707660" y="1194164"/>
            <a:ext cx="76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Project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design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8FC9EDD-66E4-4AE3-85EC-32DF90C04DD0}"/>
              </a:ext>
            </a:extLst>
          </p:cNvPr>
          <p:cNvSpPr/>
          <p:nvPr/>
        </p:nvSpPr>
        <p:spPr>
          <a:xfrm>
            <a:off x="12657777" y="119416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System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Scenario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C1F4A0-02CA-4891-B7BA-4B1B635EAB64}"/>
              </a:ext>
            </a:extLst>
          </p:cNvPr>
          <p:cNvSpPr/>
          <p:nvPr/>
        </p:nvSpPr>
        <p:spPr>
          <a:xfrm>
            <a:off x="13501581" y="1299036"/>
            <a:ext cx="1338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Development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B22E77-6EC3-4532-9605-49F94B4EC329}"/>
              </a:ext>
            </a:extLst>
          </p:cNvPr>
          <p:cNvSpPr/>
          <p:nvPr/>
        </p:nvSpPr>
        <p:spPr>
          <a:xfrm>
            <a:off x="14726605" y="1299035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Diagram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CC7235C-56E8-496D-AC5F-27D7C3111C56}"/>
              </a:ext>
            </a:extLst>
          </p:cNvPr>
          <p:cNvSpPr/>
          <p:nvPr/>
        </p:nvSpPr>
        <p:spPr>
          <a:xfrm>
            <a:off x="15679105" y="1223353"/>
            <a:ext cx="106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Expected </a:t>
            </a:r>
          </a:p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effect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218B4919-EFB8-4999-B85B-BFCE3A8C39EE}"/>
              </a:ext>
            </a:extLst>
          </p:cNvPr>
          <p:cNvSpPr/>
          <p:nvPr/>
        </p:nvSpPr>
        <p:spPr>
          <a:xfrm>
            <a:off x="16959522" y="604506"/>
            <a:ext cx="547733" cy="5619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Arial"/>
              <a:cs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3768326-1453-4627-9F15-627085935F5B}"/>
              </a:ext>
            </a:extLst>
          </p:cNvPr>
          <p:cNvSpPr/>
          <p:nvPr/>
        </p:nvSpPr>
        <p:spPr>
          <a:xfrm>
            <a:off x="16955724" y="685423"/>
            <a:ext cx="528859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spc="-136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/>
                <a:ea typeface="나눔스퀘어_ac ExtraBold"/>
                <a:cs typeface="Arial"/>
              </a:rPr>
              <a:t>07</a:t>
            </a:r>
            <a:endParaRPr lang="ko-KR" altLang="en-US" sz="2000" kern="0" spc="-136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/>
              <a:ea typeface="나눔스퀘어_ac ExtraBold"/>
              <a:cs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5FB817E-0F4A-4119-9414-9416A994A8F6}"/>
              </a:ext>
            </a:extLst>
          </p:cNvPr>
          <p:cNvSpPr/>
          <p:nvPr/>
        </p:nvSpPr>
        <p:spPr>
          <a:xfrm>
            <a:off x="16687078" y="1330523"/>
            <a:ext cx="1066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</a:rPr>
              <a:t>Schedule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CD52577-8C55-4BDE-A41A-CA1C40239397}"/>
              </a:ext>
            </a:extLst>
          </p:cNvPr>
          <p:cNvSpPr txBox="1"/>
          <p:nvPr/>
        </p:nvSpPr>
        <p:spPr>
          <a:xfrm>
            <a:off x="1159832" y="1864989"/>
            <a:ext cx="318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(3) Communication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59" y="2781300"/>
            <a:ext cx="15260899" cy="63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184</Words>
  <Application>Microsoft Office PowerPoint</Application>
  <PresentationFormat>사용자 지정</PresentationFormat>
  <Paragraphs>175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?? ??</vt:lpstr>
      <vt:lpstr>나눔스퀘어_ac</vt:lpstr>
      <vt:lpstr>나눔스퀘어_ac Bold</vt:lpstr>
      <vt:lpstr>나눔스퀘어_ac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지혁</cp:lastModifiedBy>
  <cp:revision>7</cp:revision>
  <dcterms:created xsi:type="dcterms:W3CDTF">2022-03-31T16:41:32Z</dcterms:created>
  <dcterms:modified xsi:type="dcterms:W3CDTF">2022-04-03T06:30:38Z</dcterms:modified>
</cp:coreProperties>
</file>