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9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599619" y="2925187"/>
            <a:ext cx="110799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3F97D-0E04-3042-9517-C31E1EB3E1D9}"/>
              </a:ext>
            </a:extLst>
          </p:cNvPr>
          <p:cNvSpPr/>
          <p:nvPr/>
        </p:nvSpPr>
        <p:spPr>
          <a:xfrm>
            <a:off x="9519807" y="75855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ListIterator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B6D2BC-6D49-4D4F-B640-2A8036CC947B}"/>
              </a:ext>
            </a:extLst>
          </p:cNvPr>
          <p:cNvSpPr/>
          <p:nvPr/>
        </p:nvSpPr>
        <p:spPr>
          <a:xfrm>
            <a:off x="9519807" y="1359742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9519807" y="196092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AA220E4-DDE9-D146-BE50-EF4BA28D69F8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8534401" y="989390"/>
            <a:ext cx="985407" cy="798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675C893-F5C4-8E4B-AEB8-86395CC09C3A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8534401" y="1590574"/>
            <a:ext cx="985407" cy="196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CE9C29-30C9-A446-A04D-355F1E861072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8534401" y="1787480"/>
            <a:ext cx="985407" cy="404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9052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1864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7925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06598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7954103" y="2127421"/>
            <a:ext cx="5494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5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</p:spTree>
    <p:extLst>
      <p:ext uri="{BB962C8B-B14F-4D97-AF65-F5344CB8AC3E}">
        <p14:creationId xmlns:p14="http://schemas.microsoft.com/office/powerpoint/2010/main" val="25109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0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586</Words>
  <Application>Microsoft Macintosh PowerPoint</Application>
  <PresentationFormat>와이드스크린</PresentationFormat>
  <Paragraphs>334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D2Coding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20</cp:revision>
  <dcterms:created xsi:type="dcterms:W3CDTF">2020-01-15T00:32:13Z</dcterms:created>
  <dcterms:modified xsi:type="dcterms:W3CDTF">2020-01-23T00:37:27Z</dcterms:modified>
</cp:coreProperties>
</file>