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5"/>
    <p:restoredTop sz="95084"/>
  </p:normalViewPr>
  <p:slideViewPr>
    <p:cSldViewPr snapToGrid="0" snapToObjects="1">
      <p:cViewPr varScale="1">
        <p:scale>
          <a:sx n="117" d="100"/>
          <a:sy n="117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en-US" altLang="ko-Kore-KR" smtClean="0"/>
              <a:t>4/3/20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local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&lt;&lt;local&gt;&gt;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79257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anonymous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&lt;&lt;anonymous&gt;&gt;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06598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7954103" y="2127421"/>
            <a:ext cx="5494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26 ~ 27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</p:spTree>
    <p:extLst>
      <p:ext uri="{BB962C8B-B14F-4D97-AF65-F5344CB8AC3E}">
        <p14:creationId xmlns:p14="http://schemas.microsoft.com/office/powerpoint/2010/main" val="25109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10455458" y="508719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0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141840" y="490896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1" y="4625490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62F438-27D4-9E41-84F2-BB91218907FA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>
            <a:off x="2125579" y="3605463"/>
            <a:ext cx="0" cy="10200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634397" y="3652957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141840" y="4350059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141840" y="54659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A13C97-B13F-9F45-8D0E-684808D39537}"/>
              </a:ext>
            </a:extLst>
          </p:cNvPr>
          <p:cNvSpPr txBox="1"/>
          <p:nvPr/>
        </p:nvSpPr>
        <p:spPr>
          <a:xfrm>
            <a:off x="4805589" y="4245467"/>
            <a:ext cx="167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valueOf()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dirty="0">
                <a:solidFill>
                  <a:srgbClr val="FF0000"/>
                </a:solidFill>
              </a:rPr>
              <a:t>toCsvString()</a:t>
            </a:r>
          </a:p>
        </p:txBody>
      </p:sp>
    </p:spTree>
    <p:extLst>
      <p:ext uri="{BB962C8B-B14F-4D97-AF65-F5344CB8AC3E}">
        <p14:creationId xmlns:p14="http://schemas.microsoft.com/office/powerpoint/2010/main" val="30762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28_4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824303" y="496582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C7E6F2-9CA5-B149-8E98-EEC238E4B484}"/>
              </a:ext>
            </a:extLst>
          </p:cNvPr>
          <p:cNvSpPr/>
          <p:nvPr/>
        </p:nvSpPr>
        <p:spPr>
          <a:xfrm>
            <a:off x="7217995" y="105964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5F9996-7DCB-0747-A74A-19F84F0777C7}"/>
              </a:ext>
            </a:extLst>
          </p:cNvPr>
          <p:cNvSpPr/>
          <p:nvPr/>
        </p:nvSpPr>
        <p:spPr>
          <a:xfrm>
            <a:off x="7217995" y="198639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17E5F67B-E787-9448-AE00-61B506151F52}"/>
              </a:ext>
            </a:extLst>
          </p:cNvPr>
          <p:cNvCxnSpPr>
            <a:stCxn id="45" idx="3"/>
            <a:endCxn id="30" idx="1"/>
          </p:cNvCxnSpPr>
          <p:nvPr/>
        </p:nvCxnSpPr>
        <p:spPr>
          <a:xfrm flipV="1">
            <a:off x="6096000" y="1399587"/>
            <a:ext cx="1121995" cy="1862772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F9C7641-95BF-C542-ACA8-41AD49405B90}"/>
              </a:ext>
            </a:extLst>
          </p:cNvPr>
          <p:cNvCxnSpPr>
            <a:cxnSpLocks/>
            <a:stCxn id="45" idx="3"/>
            <a:endCxn id="31" idx="1"/>
          </p:cNvCxnSpPr>
          <p:nvPr/>
        </p:nvCxnSpPr>
        <p:spPr>
          <a:xfrm flipV="1">
            <a:off x="6096000" y="2326340"/>
            <a:ext cx="1121995" cy="9360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6D4FDB7-8249-1E4D-AB23-2837B627605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9723852" y="1399587"/>
            <a:ext cx="962779" cy="18627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A5E2C29-3A2D-1048-907E-0A25221F956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9723852" y="2326340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2894644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3413963" y="402881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7" y="711896"/>
            <a:ext cx="1633928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1633928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BufferedWriter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68591" y="2276409"/>
            <a:ext cx="906160" cy="39218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88043" y="1789767"/>
            <a:ext cx="1873350" cy="39827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4824303" y="440691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4824303" y="5522782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9D60EF-4E18-1241-8C69-6AEBE5B35087}"/>
              </a:ext>
            </a:extLst>
          </p:cNvPr>
          <p:cNvGrpSpPr/>
          <p:nvPr/>
        </p:nvGrpSpPr>
        <p:grpSpPr>
          <a:xfrm>
            <a:off x="699719" y="4498045"/>
            <a:ext cx="1633928" cy="680276"/>
            <a:chOff x="7373805" y="2925186"/>
            <a:chExt cx="1160595" cy="68027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0D3D3-38AE-F14D-BD45-EC280679C307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1353D5-414A-D547-AEFA-620BAF143E33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com.google.gson</a:t>
              </a:r>
              <a:endParaRPr lang="ko-Kore-KR" sz="12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A2E27EA-7F0C-3F4A-8292-8103FDB03C0C}"/>
              </a:ext>
            </a:extLst>
          </p:cNvPr>
          <p:cNvCxnSpPr>
            <a:cxnSpLocks/>
            <a:stCxn id="4" idx="2"/>
            <a:endCxn id="64" idx="0"/>
          </p:cNvCxnSpPr>
          <p:nvPr/>
        </p:nvCxnSpPr>
        <p:spPr>
          <a:xfrm rot="5400000">
            <a:off x="1374840" y="3747306"/>
            <a:ext cx="892582" cy="608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16200000" flipH="1">
            <a:off x="2353870" y="3377171"/>
            <a:ext cx="892781" cy="1349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4604178" y="1679283"/>
            <a:ext cx="1633928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FileWriter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4604178" y="712093"/>
            <a:ext cx="1633928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FileReader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142315" y="1052231"/>
            <a:ext cx="477334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136221" y="2019421"/>
            <a:ext cx="483428" cy="19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0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568053" y="4931396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DataOutputStream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568053" y="4372487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568053" y="548835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38B4542-AA22-3149-9F06-A7DF7F12A3E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696E2F3-015A-6041-ADD1-A661221B379F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2942543" y="3262359"/>
            <a:ext cx="647600" cy="316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3366181" y="5359374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10686630" y="2912614"/>
            <a:ext cx="1160595" cy="680276"/>
            <a:chOff x="7373805" y="2925186"/>
            <a:chExt cx="1160595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10686631" y="1447539"/>
            <a:ext cx="1160595" cy="680276"/>
            <a:chOff x="7373805" y="2925186"/>
            <a:chExt cx="1160595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11266928" y="2127815"/>
            <a:ext cx="5495" cy="784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54C786-CAE2-7741-8432-7929966C5568}"/>
              </a:ext>
            </a:extLst>
          </p:cNvPr>
          <p:cNvSpPr/>
          <p:nvPr/>
        </p:nvSpPr>
        <p:spPr>
          <a:xfrm>
            <a:off x="7217995" y="291300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D05302-503E-3446-A6A7-EB0248480438}"/>
              </a:ext>
            </a:extLst>
          </p:cNvPr>
          <p:cNvSpPr/>
          <p:nvPr/>
        </p:nvSpPr>
        <p:spPr>
          <a:xfrm>
            <a:off x="7217995" y="38396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B49ADD-34E1-E345-97ED-D024C445456C}"/>
              </a:ext>
            </a:extLst>
          </p:cNvPr>
          <p:cNvSpPr/>
          <p:nvPr/>
        </p:nvSpPr>
        <p:spPr>
          <a:xfrm>
            <a:off x="7217995" y="4766226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3590143" y="292241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D28EC8A1-ECC5-F54B-83E5-EADFB8929A9B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6096000" y="3252949"/>
            <a:ext cx="1121995" cy="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F9120F55-1909-0347-BB10-B2108F13D14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>
            <a:off x="6096000" y="3262359"/>
            <a:ext cx="1121995" cy="9171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FDBF4E0-C2E3-8F4F-AC04-B35600087502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6096000" y="3262359"/>
            <a:ext cx="1121995" cy="18438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EEE308-818C-0440-A30E-B10664B6DBF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9723852" y="3252949"/>
            <a:ext cx="973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9FFE200-8F5F-404E-A63D-0A399C39D149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 flipV="1">
            <a:off x="9723852" y="3252949"/>
            <a:ext cx="973767" cy="926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38FA21-687C-CE41-8A88-93E8D8758AF7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9723852" y="3252949"/>
            <a:ext cx="973767" cy="185321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E44D38C-FF51-0641-8B3A-EC0B9E35ECEF}"/>
              </a:ext>
            </a:extLst>
          </p:cNvPr>
          <p:cNvGrpSpPr/>
          <p:nvPr/>
        </p:nvGrpSpPr>
        <p:grpSpPr>
          <a:xfrm>
            <a:off x="1545280" y="4498244"/>
            <a:ext cx="1160595" cy="680276"/>
            <a:chOff x="7373805" y="2925186"/>
            <a:chExt cx="1160595" cy="68027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C5C59D-1734-C443-93B7-53017B0E2388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A66925-8317-1A41-ABBF-FB38D1A08F3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D28073-4989-DA49-A47B-B491CE517E3A}"/>
              </a:ext>
            </a:extLst>
          </p:cNvPr>
          <p:cNvSpPr txBox="1"/>
          <p:nvPr/>
        </p:nvSpPr>
        <p:spPr>
          <a:xfrm>
            <a:off x="2125577" y="3913596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commandMap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992E6C9-1646-6448-9635-CB6C03BF6E61}"/>
              </a:ext>
            </a:extLst>
          </p:cNvPr>
          <p:cNvGrpSpPr/>
          <p:nvPr/>
        </p:nvGrpSpPr>
        <p:grpSpPr>
          <a:xfrm>
            <a:off x="534803" y="1447736"/>
            <a:ext cx="1160595" cy="680276"/>
            <a:chOff x="7373805" y="2925186"/>
            <a:chExt cx="1160595" cy="6802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D9C0630-4F25-1447-8145-50A3E1E418F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BD257-C69C-8A4B-8A52-CFCA9580D72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59564E-43BB-DC4F-8354-BFC187FDB506}"/>
              </a:ext>
            </a:extLst>
          </p:cNvPr>
          <p:cNvGrpSpPr/>
          <p:nvPr/>
        </p:nvGrpSpPr>
        <p:grpSpPr>
          <a:xfrm>
            <a:off x="2508386" y="711896"/>
            <a:ext cx="2121557" cy="680276"/>
            <a:chOff x="7373805" y="2925186"/>
            <a:chExt cx="1160595" cy="68027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88B599-CE1E-4540-BA85-232FFF5CF2D6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ObjectInputStream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842521-9011-C44C-9AAA-BEFAF2DA760F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54C940-1CC3-2B48-9677-1EF895F39940}"/>
              </a:ext>
            </a:extLst>
          </p:cNvPr>
          <p:cNvGrpSpPr/>
          <p:nvPr/>
        </p:nvGrpSpPr>
        <p:grpSpPr>
          <a:xfrm>
            <a:off x="2502293" y="1679086"/>
            <a:ext cx="2127650" cy="680276"/>
            <a:chOff x="7373805" y="2925186"/>
            <a:chExt cx="1160595" cy="68027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4B10644-1BEF-D24C-8ECA-CC2AD7BC3FF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ObjectOutputStream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CA0402-E6CC-DF45-B513-47C988EA9EA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B01ACD3-EF3F-644B-99CF-0EDC2BB1AC67}"/>
              </a:ext>
            </a:extLst>
          </p:cNvPr>
          <p:cNvCxnSpPr>
            <a:stCxn id="4" idx="0"/>
            <a:endCxn id="54" idx="1"/>
          </p:cNvCxnSpPr>
          <p:nvPr/>
        </p:nvCxnSpPr>
        <p:spPr>
          <a:xfrm rot="5400000" flipH="1" flipV="1">
            <a:off x="1870928" y="2274072"/>
            <a:ext cx="906160" cy="396859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56F61056-66AC-474E-91BF-17E742E4E63D}"/>
              </a:ext>
            </a:extLst>
          </p:cNvPr>
          <p:cNvCxnSpPr>
            <a:cxnSpLocks/>
            <a:stCxn id="4" idx="0"/>
            <a:endCxn id="47" idx="1"/>
          </p:cNvCxnSpPr>
          <p:nvPr/>
        </p:nvCxnSpPr>
        <p:spPr>
          <a:xfrm rot="5400000" flipH="1" flipV="1">
            <a:off x="1390351" y="1787459"/>
            <a:ext cx="1873350" cy="40289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E939170-A7E7-7C4D-89C1-D790A92704FB}"/>
              </a:ext>
            </a:extLst>
          </p:cNvPr>
          <p:cNvCxnSpPr>
            <a:cxnSpLocks/>
            <a:stCxn id="4" idx="0"/>
            <a:endCxn id="42" idx="2"/>
          </p:cNvCxnSpPr>
          <p:nvPr/>
        </p:nvCxnSpPr>
        <p:spPr>
          <a:xfrm rot="16200000" flipV="1">
            <a:off x="1224303" y="2024305"/>
            <a:ext cx="797569" cy="10049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A99C02-7DC9-FC47-B385-C9717B90387D}"/>
              </a:ext>
            </a:extLst>
          </p:cNvPr>
          <p:cNvSpPr/>
          <p:nvPr/>
        </p:nvSpPr>
        <p:spPr>
          <a:xfrm>
            <a:off x="3366181" y="480046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E77E26-DAC7-BB49-9D9A-FCD2108833A6}"/>
              </a:ext>
            </a:extLst>
          </p:cNvPr>
          <p:cNvSpPr/>
          <p:nvPr/>
        </p:nvSpPr>
        <p:spPr>
          <a:xfrm>
            <a:off x="3366181" y="5916331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CB4AF9A-D421-1D4C-B00E-8CE62A20DED1}"/>
              </a:ext>
            </a:extLst>
          </p:cNvPr>
          <p:cNvCxnSpPr>
            <a:cxnSpLocks/>
            <a:stCxn id="4" idx="2"/>
            <a:endCxn id="82" idx="0"/>
          </p:cNvCxnSpPr>
          <p:nvPr/>
        </p:nvCxnSpPr>
        <p:spPr>
          <a:xfrm rot="5400000">
            <a:off x="1679189" y="4051853"/>
            <a:ext cx="89278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F2773F-7C73-C549-AA8A-0124E387514D}"/>
              </a:ext>
            </a:extLst>
          </p:cNvPr>
          <p:cNvGrpSpPr/>
          <p:nvPr/>
        </p:nvGrpSpPr>
        <p:grpSpPr>
          <a:xfrm>
            <a:off x="5065796" y="1679086"/>
            <a:ext cx="2070364" cy="680276"/>
            <a:chOff x="7373805" y="2925186"/>
            <a:chExt cx="1160595" cy="68027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E3FD081-8C99-DB44-8FC3-61A995DDF69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BufferedOutputStream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F3BD0E-A878-604C-B6BA-4B294CB8FB7C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0484B77-BEEC-7A43-A2D7-886507B8B546}"/>
              </a:ext>
            </a:extLst>
          </p:cNvPr>
          <p:cNvGrpSpPr/>
          <p:nvPr/>
        </p:nvGrpSpPr>
        <p:grpSpPr>
          <a:xfrm>
            <a:off x="5040369" y="711896"/>
            <a:ext cx="2095791" cy="680276"/>
            <a:chOff x="7373805" y="2925186"/>
            <a:chExt cx="1160595" cy="68027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56A7CF5-AACC-794D-B2C4-940BAC6C4992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BufferedInputStream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E13C649-5294-0F40-A86A-EFCF294DFD5D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AA83D9-5AC4-AE4A-8AAA-E11A6ED2164D}"/>
              </a:ext>
            </a:extLst>
          </p:cNvPr>
          <p:cNvCxnSpPr>
            <a:cxnSpLocks/>
            <a:stCxn id="47" idx="3"/>
            <a:endCxn id="73" idx="1"/>
          </p:cNvCxnSpPr>
          <p:nvPr/>
        </p:nvCxnSpPr>
        <p:spPr>
          <a:xfrm>
            <a:off x="4629943" y="1052231"/>
            <a:ext cx="4302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338A56C-1D75-5240-A2AD-34BB85AAF7D8}"/>
              </a:ext>
            </a:extLst>
          </p:cNvPr>
          <p:cNvCxnSpPr>
            <a:cxnSpLocks/>
            <a:stCxn id="54" idx="3"/>
            <a:endCxn id="68" idx="1"/>
          </p:cNvCxnSpPr>
          <p:nvPr/>
        </p:nvCxnSpPr>
        <p:spPr>
          <a:xfrm>
            <a:off x="4629943" y="2019421"/>
            <a:ext cx="4554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3B38E20-CE35-464F-A066-60D6881FDD07}"/>
              </a:ext>
            </a:extLst>
          </p:cNvPr>
          <p:cNvGrpSpPr/>
          <p:nvPr/>
        </p:nvGrpSpPr>
        <p:grpSpPr>
          <a:xfrm>
            <a:off x="7546586" y="1679086"/>
            <a:ext cx="1633928" cy="680276"/>
            <a:chOff x="7373805" y="2925186"/>
            <a:chExt cx="1160595" cy="68027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CB16351-85A3-2E43-B302-3BF848DC0C43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FileOutputStream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6D87B-DFF9-1C47-8170-01BCE36FB71E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E8771A-376C-C549-B16F-8079583E3B0C}"/>
              </a:ext>
            </a:extLst>
          </p:cNvPr>
          <p:cNvGrpSpPr/>
          <p:nvPr/>
        </p:nvGrpSpPr>
        <p:grpSpPr>
          <a:xfrm>
            <a:off x="7546586" y="712093"/>
            <a:ext cx="1633928" cy="680276"/>
            <a:chOff x="7373805" y="2925186"/>
            <a:chExt cx="1160595" cy="68027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331A2DA-A76B-7948-B8EE-FCAFBFECFF61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FileInputStream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29C936-D77B-DF42-9FA8-820C62DC2ECA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ava.io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66BC49A-F2E3-F446-A7C7-7210DE4C595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7136160" y="1052231"/>
            <a:ext cx="5388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CEDAAAF-8FB0-CF40-A4DF-95887C990857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136160" y="2019421"/>
            <a:ext cx="4258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53B0B5-29B7-6440-8BEA-7DDB8DDE635A}"/>
              </a:ext>
            </a:extLst>
          </p:cNvPr>
          <p:cNvSpPr/>
          <p:nvPr/>
        </p:nvSpPr>
        <p:spPr>
          <a:xfrm>
            <a:off x="4610300" y="3885161"/>
            <a:ext cx="1633928" cy="560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Serializable</a:t>
            </a: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C758C1E-396F-A24F-91B2-20BE9C3CD617}"/>
              </a:ext>
            </a:extLst>
          </p:cNvPr>
          <p:cNvCxnSpPr>
            <a:cxnSpLocks/>
            <a:stCxn id="49" idx="3"/>
            <a:endCxn id="64" idx="2"/>
          </p:cNvCxnSpPr>
          <p:nvPr/>
        </p:nvCxnSpPr>
        <p:spPr>
          <a:xfrm flipV="1">
            <a:off x="5000109" y="4445551"/>
            <a:ext cx="427155" cy="573488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8A991E7-7D11-9149-B404-6AD1AAF12167}"/>
              </a:ext>
            </a:extLst>
          </p:cNvPr>
          <p:cNvCxnSpPr>
            <a:cxnSpLocks/>
            <a:stCxn id="40" idx="3"/>
            <a:endCxn id="64" idx="2"/>
          </p:cNvCxnSpPr>
          <p:nvPr/>
        </p:nvCxnSpPr>
        <p:spPr>
          <a:xfrm flipV="1">
            <a:off x="5000109" y="4445551"/>
            <a:ext cx="427155" cy="1132397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3115157-6E9B-AA4D-AFF0-32878D6FDBE8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 flipV="1">
            <a:off x="5000109" y="4445551"/>
            <a:ext cx="427155" cy="1689354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5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183129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217124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183129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1878852"/>
            <a:ext cx="207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267690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4770693" y="1371197"/>
            <a:ext cx="28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(observer)</a:t>
            </a:r>
            <a:r>
              <a:rPr lang="ko-KR" altLang="en-US" dirty="0"/>
              <a:t> 호출 규칙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2784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>
                <a:solidFill>
                  <a:srgbClr val="FF0000"/>
                </a:solidFill>
              </a:rPr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83969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3702250" y="3429000"/>
            <a:ext cx="99559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8107A20-226E-AD4D-A18F-578279F0B51B}"/>
              </a:ext>
            </a:extLst>
          </p:cNvPr>
          <p:cNvSpPr/>
          <p:nvPr/>
        </p:nvSpPr>
        <p:spPr>
          <a:xfrm>
            <a:off x="4697847" y="3089059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2110DE-BACD-5044-850A-46FF722C2D94}"/>
              </a:ext>
            </a:extLst>
          </p:cNvPr>
          <p:cNvSpPr txBox="1"/>
          <p:nvPr/>
        </p:nvSpPr>
        <p:spPr>
          <a:xfrm>
            <a:off x="7718366" y="3136612"/>
            <a:ext cx="24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contextInitialized(Map)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contextDestroyed(Map)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570711-B10D-AD44-904E-686BA1C55161}"/>
              </a:ext>
            </a:extLst>
          </p:cNvPr>
          <p:cNvSpPr txBox="1"/>
          <p:nvPr/>
        </p:nvSpPr>
        <p:spPr>
          <a:xfrm>
            <a:off x="2068322" y="3934666"/>
            <a:ext cx="3578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addApplicationContextListener()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removeApplicationContextListener()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notifyApplicationInitialized()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sz="1600" dirty="0"/>
              <a:t>notifyApplicationDestoryed()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0897E5-6911-E541-A20C-0E4494CD664A}"/>
              </a:ext>
            </a:extLst>
          </p:cNvPr>
          <p:cNvSpPr txBox="1"/>
          <p:nvPr/>
        </p:nvSpPr>
        <p:spPr>
          <a:xfrm>
            <a:off x="9657486" y="42886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옵저버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ko-Kore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4FFE6-27B1-0B44-9F6F-D92546449F0E}"/>
              </a:ext>
            </a:extLst>
          </p:cNvPr>
          <p:cNvSpPr/>
          <p:nvPr/>
        </p:nvSpPr>
        <p:spPr>
          <a:xfrm>
            <a:off x="7023096" y="41795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6C90BB6-C724-6445-9675-813F2B6EC2B0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>
          <a:xfrm rot="16200000" flipH="1">
            <a:off x="6240351" y="3736696"/>
            <a:ext cx="750501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13B56-60DC-6B45-8114-FE815EA089E2}"/>
              </a:ext>
            </a:extLst>
          </p:cNvPr>
          <p:cNvGrpSpPr/>
          <p:nvPr/>
        </p:nvGrpSpPr>
        <p:grpSpPr>
          <a:xfrm>
            <a:off x="3633119" y="1630097"/>
            <a:ext cx="1160595" cy="680276"/>
            <a:chOff x="7373805" y="2925186"/>
            <a:chExt cx="1160595" cy="680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835BF6-93FB-314A-BC6F-35E08096360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Map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39661-9307-1046-9D5D-BA77E017266B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E60B7FD2-EEEF-C746-9870-4B2132B923F5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rot="5400000" flipH="1" flipV="1">
            <a:off x="2705384" y="2150335"/>
            <a:ext cx="1118627" cy="75882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0FA390C-9ABB-ED41-BA3E-A0025D26061E}"/>
              </a:ext>
            </a:extLst>
          </p:cNvPr>
          <p:cNvCxnSpPr>
            <a:cxnSpLocks/>
            <a:stCxn id="45" idx="0"/>
            <a:endCxn id="13" idx="3"/>
          </p:cNvCxnSpPr>
          <p:nvPr/>
        </p:nvCxnSpPr>
        <p:spPr>
          <a:xfrm rot="16200000" flipV="1">
            <a:off x="4941598" y="1822549"/>
            <a:ext cx="1118627" cy="14143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4BCC4-569D-5449-B54E-EFC54A5A8B4B}"/>
              </a:ext>
            </a:extLst>
          </p:cNvPr>
          <p:cNvSpPr txBox="1"/>
          <p:nvPr/>
        </p:nvSpPr>
        <p:spPr>
          <a:xfrm>
            <a:off x="2029448" y="240553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context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760840-0B55-0A4D-A6C5-4D3187C857DD}"/>
              </a:ext>
            </a:extLst>
          </p:cNvPr>
          <p:cNvSpPr/>
          <p:nvPr/>
        </p:nvSpPr>
        <p:spPr>
          <a:xfrm>
            <a:off x="7023096" y="501188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E51294B-76AA-B44F-B273-97DD58645900}"/>
              </a:ext>
            </a:extLst>
          </p:cNvPr>
          <p:cNvCxnSpPr>
            <a:cxnSpLocks/>
            <a:stCxn id="45" idx="2"/>
            <a:endCxn id="17" idx="1"/>
          </p:cNvCxnSpPr>
          <p:nvPr/>
        </p:nvCxnSpPr>
        <p:spPr>
          <a:xfrm rot="16200000" flipH="1">
            <a:off x="5824159" y="4152888"/>
            <a:ext cx="1582884" cy="8149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2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4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068322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489750" y="3089059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702250" y="3429000"/>
            <a:ext cx="478750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74254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70A883-AE4D-B54B-AAD5-48F0143AB6E8}"/>
              </a:ext>
            </a:extLst>
          </p:cNvPr>
          <p:cNvSpPr txBox="1"/>
          <p:nvPr/>
        </p:nvSpPr>
        <p:spPr>
          <a:xfrm>
            <a:off x="3536526" y="17438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928795B8-23CC-744E-8C0B-66A07A9261AC}"/>
              </a:ext>
            </a:extLst>
          </p:cNvPr>
          <p:cNvCxnSpPr>
            <a:cxnSpLocks/>
            <a:stCxn id="30" idx="3"/>
            <a:endCxn id="36" idx="3"/>
          </p:cNvCxnSpPr>
          <p:nvPr/>
        </p:nvCxnSpPr>
        <p:spPr>
          <a:xfrm>
            <a:off x="4187345" y="1897767"/>
            <a:ext cx="1289985" cy="3725296"/>
          </a:xfrm>
          <a:prstGeom prst="bentConnector3">
            <a:avLst>
              <a:gd name="adj1" fmla="val 129341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4B137F-81D7-C241-BF38-2CCDB889B303}"/>
              </a:ext>
            </a:extLst>
          </p:cNvPr>
          <p:cNvSpPr txBox="1"/>
          <p:nvPr/>
        </p:nvSpPr>
        <p:spPr>
          <a:xfrm>
            <a:off x="5245638" y="4489792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A5B8B7-2555-B144-A57D-2B9B43110188}"/>
              </a:ext>
            </a:extLst>
          </p:cNvPr>
          <p:cNvSpPr txBox="1"/>
          <p:nvPr/>
        </p:nvSpPr>
        <p:spPr>
          <a:xfrm>
            <a:off x="5376979" y="40265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9836D4D-1FA0-A845-9386-0AD789BD3A3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>
            <a:off x="4187345" y="1897767"/>
            <a:ext cx="1097935" cy="3324140"/>
          </a:xfrm>
          <a:prstGeom prst="bentConnector3">
            <a:avLst>
              <a:gd name="adj1" fmla="val 152223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3F0D2D78-1F67-7841-8EC7-793FD776F208}"/>
              </a:ext>
            </a:extLst>
          </p:cNvPr>
          <p:cNvCxnSpPr>
            <a:cxnSpLocks/>
            <a:stCxn id="30" idx="3"/>
            <a:endCxn id="28" idx="3"/>
          </p:cNvCxnSpPr>
          <p:nvPr/>
        </p:nvCxnSpPr>
        <p:spPr>
          <a:xfrm>
            <a:off x="4187345" y="1897767"/>
            <a:ext cx="905885" cy="2899802"/>
          </a:xfrm>
          <a:prstGeom prst="bentConnector3">
            <a:avLst>
              <a:gd name="adj1" fmla="val 184806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5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EB3B3B-72C6-EA46-8CA2-B73A1F812C4C}"/>
              </a:ext>
            </a:extLst>
          </p:cNvPr>
          <p:cNvSpPr/>
          <p:nvPr/>
        </p:nvSpPr>
        <p:spPr>
          <a:xfrm>
            <a:off x="2971473" y="5283122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124A1-D232-3E4A-93A6-2200B17B6D3B}"/>
              </a:ext>
            </a:extLst>
          </p:cNvPr>
          <p:cNvSpPr/>
          <p:nvPr/>
        </p:nvSpPr>
        <p:spPr>
          <a:xfrm>
            <a:off x="2779423" y="4881966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&lt;&lt;/member/list&gt;&gt;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905930" y="1355692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8351699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6096000" y="389745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3539858" y="1675151"/>
            <a:ext cx="4811841" cy="2048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7658403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9168663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7915733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816985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9796678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B848F-FF9B-BE4B-A166-33F2CC044EFE}"/>
              </a:ext>
            </a:extLst>
          </p:cNvPr>
          <p:cNvSpPr/>
          <p:nvPr/>
        </p:nvSpPr>
        <p:spPr>
          <a:xfrm>
            <a:off x="3092345" y="301346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Command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3A2A8-F25F-6842-BFB0-DC47843D858A}"/>
              </a:ext>
            </a:extLst>
          </p:cNvPr>
          <p:cNvSpPr/>
          <p:nvPr/>
        </p:nvSpPr>
        <p:spPr>
          <a:xfrm>
            <a:off x="761395" y="4959313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779E22-AC68-8A4F-BCB9-C23C5B36ABDC}"/>
              </a:ext>
            </a:extLst>
          </p:cNvPr>
          <p:cNvGrpSpPr/>
          <p:nvPr/>
        </p:nvGrpSpPr>
        <p:grpSpPr>
          <a:xfrm>
            <a:off x="745335" y="3014648"/>
            <a:ext cx="1160595" cy="680276"/>
            <a:chOff x="7373805" y="2925186"/>
            <a:chExt cx="1160595" cy="6802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989E47-CE0C-4F46-A9DE-46736E7F05FF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HashMap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30DDA-2E74-FC49-B36E-3E57E07ED1D6}"/>
                </a:ext>
              </a:extLst>
            </p:cNvPr>
            <p:cNvSpPr txBox="1"/>
            <p:nvPr/>
          </p:nvSpPr>
          <p:spPr>
            <a:xfrm>
              <a:off x="7373805" y="2925186"/>
              <a:ext cx="1160595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j</a:t>
              </a:r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ava.util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30679AD-CF67-1C40-ABE3-F1E81F28CCBF}"/>
              </a:ext>
            </a:extLst>
          </p:cNvPr>
          <p:cNvSpPr txBox="1"/>
          <p:nvPr/>
        </p:nvSpPr>
        <p:spPr>
          <a:xfrm>
            <a:off x="1105060" y="2179473"/>
            <a:ext cx="124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sz="1400" dirty="0"/>
              <a:t>commandMap</a:t>
            </a: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16EC817-DD73-0B41-8F40-69862AD781A2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rot="5400000">
            <a:off x="1534727" y="1826481"/>
            <a:ext cx="979074" cy="1397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172A331-F745-4447-90AC-867CE7258A4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3045138" y="1713330"/>
            <a:ext cx="977893" cy="1622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514859-F204-3C4B-9EAE-9CFEB4BBE66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1905930" y="3353408"/>
            <a:ext cx="1186415" cy="157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CA1C88-A72D-CD46-9DAD-2BF5FA0A7D41}"/>
              </a:ext>
            </a:extLst>
          </p:cNvPr>
          <p:cNvSpPr txBox="1"/>
          <p:nvPr/>
        </p:nvSpPr>
        <p:spPr>
          <a:xfrm>
            <a:off x="2189362" y="30138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포함</a:t>
            </a:r>
            <a:endParaRPr lang="ko-Kore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17003A-2DFB-2C4A-9DB5-653D7AB3AF14}"/>
              </a:ext>
            </a:extLst>
          </p:cNvPr>
          <p:cNvSpPr txBox="1"/>
          <p:nvPr/>
        </p:nvSpPr>
        <p:spPr>
          <a:xfrm>
            <a:off x="4370659" y="2548805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execute()</a:t>
            </a:r>
            <a:endParaRPr lang="ko-Kore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76E03-C8C2-4A45-A069-4EABB4F8F71D}"/>
              </a:ext>
            </a:extLst>
          </p:cNvPr>
          <p:cNvSpPr/>
          <p:nvPr/>
        </p:nvSpPr>
        <p:spPr>
          <a:xfrm>
            <a:off x="2587373" y="4457628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&lt;&lt;/member/add&gt;&gt;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194E9845-5410-EF49-B1CB-A75E36A262C2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rot="5400000">
            <a:off x="3710649" y="3823002"/>
            <a:ext cx="764279" cy="5049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2DB670-D115-3B43-8E25-37A106A513C4}"/>
              </a:ext>
            </a:extLst>
          </p:cNvPr>
          <p:cNvSpPr txBox="1"/>
          <p:nvPr/>
        </p:nvSpPr>
        <p:spPr>
          <a:xfrm>
            <a:off x="9984057" y="1070712"/>
            <a:ext cx="2008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addMember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listMember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detailMember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updateMember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deleteMember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>
                <a:solidFill>
                  <a:srgbClr val="FF0000"/>
                </a:solidFill>
              </a:rPr>
              <a:t>…</a:t>
            </a:r>
            <a:endParaRPr lang="ko-Kore-KR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32_5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97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389954" y="278284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4900214" y="2015092"/>
            <a:ext cx="0" cy="767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647284" y="4166085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548536" y="3814406"/>
            <a:ext cx="70335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5528229" y="557126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717178" y="1675151"/>
            <a:ext cx="15102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722743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DEAFF-34BD-EC46-8590-32A05F8FAA18}"/>
              </a:ext>
            </a:extLst>
          </p:cNvPr>
          <p:cNvSpPr txBox="1"/>
          <p:nvPr/>
        </p:nvSpPr>
        <p:spPr>
          <a:xfrm>
            <a:off x="5785879" y="136737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8861365" y="227327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8861365" y="319987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8861365" y="41264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8153824" y="1905669"/>
            <a:ext cx="598119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7690519" y="2368974"/>
            <a:ext cx="1524728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7227215" y="2832278"/>
            <a:ext cx="2451337" cy="81696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083250" y="13352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876877" cy="85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7" y="2797836"/>
            <a:ext cx="3020519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C9A8C-7613-5B42-ADFB-273666BF4859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4747347" y="2015092"/>
            <a:ext cx="1" cy="7827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7" y="420603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4383190" y="3841875"/>
            <a:ext cx="72831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865101" y="5484229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32_7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5411445" y="1675151"/>
            <a:ext cx="4681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879567" y="13352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880635" y="235753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880634" y="3161993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890628" y="3966448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6447390" y="2264233"/>
            <a:ext cx="682387" cy="184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6045161" y="2666461"/>
            <a:ext cx="1486842" cy="18410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647931" y="3063691"/>
            <a:ext cx="2291297" cy="19409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9288906" y="316199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760815" y="2697479"/>
            <a:ext cx="528091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8760814" y="3501934"/>
            <a:ext cx="528092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 flipV="1">
            <a:off x="8770808" y="3501934"/>
            <a:ext cx="518098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5400000" flipH="1" flipV="1">
            <a:off x="7122570" y="1466650"/>
            <a:ext cx="1044039" cy="5794489"/>
          </a:xfrm>
          <a:prstGeom prst="bentConnector3">
            <a:avLst>
              <a:gd name="adj1" fmla="val -2189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241241" y="514024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760814" y="237997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0678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42854" y="5965167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32_8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5739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5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32_9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4C047D-FAB7-1A41-B449-6AC8974B4F14}"/>
              </a:ext>
            </a:extLst>
          </p:cNvPr>
          <p:cNvSpPr/>
          <p:nvPr/>
        </p:nvSpPr>
        <p:spPr>
          <a:xfrm>
            <a:off x="8554386" y="475981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>
            <a:off x="8130905" y="2686393"/>
            <a:ext cx="423480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>
            <a:off x="8130904" y="3490848"/>
            <a:ext cx="42348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64" idx="1"/>
          </p:cNvCxnSpPr>
          <p:nvPr/>
        </p:nvCxnSpPr>
        <p:spPr>
          <a:xfrm flipV="1">
            <a:off x="8140898" y="3490848"/>
            <a:ext cx="413487" cy="804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420B1C02-A42C-DA46-8F9F-2787B4FE262F}"/>
              </a:ext>
            </a:extLst>
          </p:cNvPr>
          <p:cNvCxnSpPr>
            <a:cxnSpLocks/>
            <a:stCxn id="13" idx="2"/>
            <a:endCxn id="43" idx="2"/>
          </p:cNvCxnSpPr>
          <p:nvPr/>
        </p:nvCxnSpPr>
        <p:spPr>
          <a:xfrm rot="16200000" flipH="1">
            <a:off x="6907767" y="2540150"/>
            <a:ext cx="553785" cy="5245311"/>
          </a:xfrm>
          <a:prstGeom prst="bentConnector3">
            <a:avLst>
              <a:gd name="adj1" fmla="val 14128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B497B43-10F1-294F-A772-E1DD8268D247}"/>
              </a:ext>
            </a:extLst>
          </p:cNvPr>
          <p:cNvSpPr txBox="1"/>
          <p:nvPr/>
        </p:nvSpPr>
        <p:spPr>
          <a:xfrm>
            <a:off x="7184659" y="5675828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768DFF-0E29-494F-96EC-096D692B2052}"/>
              </a:ext>
            </a:extLst>
          </p:cNvPr>
          <p:cNvSpPr/>
          <p:nvPr/>
        </p:nvSpPr>
        <p:spPr>
          <a:xfrm>
            <a:off x="8554385" y="3955362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554385" y="315090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554386" y="459888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060242" y="799829"/>
            <a:ext cx="1" cy="2691019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1C07B129-F82B-4146-8899-100406F6E5F4}"/>
              </a:ext>
            </a:extLst>
          </p:cNvPr>
          <p:cNvCxnSpPr>
            <a:cxnSpLocks/>
            <a:stCxn id="65" idx="3"/>
            <a:endCxn id="63" idx="3"/>
          </p:cNvCxnSpPr>
          <p:nvPr/>
        </p:nvCxnSpPr>
        <p:spPr>
          <a:xfrm flipH="1">
            <a:off x="11060242" y="799829"/>
            <a:ext cx="1" cy="349547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BC2B38E5-EB71-7F4E-9F6D-ADA784BADC96}"/>
              </a:ext>
            </a:extLst>
          </p:cNvPr>
          <p:cNvCxnSpPr>
            <a:cxnSpLocks/>
            <a:stCxn id="65" idx="3"/>
            <a:endCxn id="43" idx="3"/>
          </p:cNvCxnSpPr>
          <p:nvPr/>
        </p:nvCxnSpPr>
        <p:spPr>
          <a:xfrm>
            <a:off x="11060243" y="799829"/>
            <a:ext cx="12700" cy="4299929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11300534" y="1991449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7946A-F471-5648-9A13-0A0D1878FF7B}"/>
              </a:ext>
            </a:extLst>
          </p:cNvPr>
          <p:cNvSpPr txBox="1"/>
          <p:nvPr/>
        </p:nvSpPr>
        <p:spPr>
          <a:xfrm>
            <a:off x="8554385" y="1190255"/>
            <a:ext cx="15392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loadData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saveData</a:t>
            </a:r>
            <a:r>
              <a:rPr lang="en-US" altLang="ko-Kore-KR" sz="1400" dirty="0">
                <a:solidFill>
                  <a:srgbClr val="FF0000"/>
                </a:solidFill>
              </a:rPr>
              <a:t>() {…}</a:t>
            </a:r>
            <a:endParaRPr lang="ko-Kore-KR" altLang="ko-Kore-KR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 err="1">
                <a:solidFill>
                  <a:srgbClr val="FF0000"/>
                </a:solidFill>
              </a:rPr>
              <a:t>indexOf</a:t>
            </a:r>
            <a:r>
              <a:rPr lang="en-US" altLang="ko-Kore-KR" sz="1400" dirty="0">
                <a:solidFill>
                  <a:srgbClr val="FF0000"/>
                </a:solidFill>
              </a:rPr>
              <a:t>(</a:t>
            </a:r>
            <a:r>
              <a:rPr lang="en-US" altLang="ko-Kore-KR" sz="1400" dirty="0" err="1">
                <a:solidFill>
                  <a:srgbClr val="FF0000"/>
                </a:solidFill>
              </a:rPr>
              <a:t>key:K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588B7B-4A72-0F48-88B3-8655BF50F627}"/>
              </a:ext>
            </a:extLst>
          </p:cNvPr>
          <p:cNvSpPr/>
          <p:nvPr/>
        </p:nvSpPr>
        <p:spPr>
          <a:xfrm>
            <a:off x="9483107" y="2295437"/>
            <a:ext cx="1618457" cy="5042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com.google.gson</a:t>
            </a:r>
            <a:endParaRPr lang="en-US" alt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Gson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5329E56-D9F8-1F47-8AB6-58EF5C7CC52D}"/>
              </a:ext>
            </a:extLst>
          </p:cNvPr>
          <p:cNvCxnSpPr>
            <a:cxnSpLocks/>
            <a:stCxn id="64" idx="0"/>
            <a:endCxn id="40" idx="2"/>
          </p:cNvCxnSpPr>
          <p:nvPr/>
        </p:nvCxnSpPr>
        <p:spPr>
          <a:xfrm rot="5400000" flipH="1" flipV="1">
            <a:off x="9874219" y="2732790"/>
            <a:ext cx="351212" cy="485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39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72445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32_4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3237087" y="132663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2798163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206373" y="1666571"/>
            <a:ext cx="103071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6F449-B60F-2840-83A4-1651F6C06CA9}"/>
              </a:ext>
            </a:extLst>
          </p:cNvPr>
          <p:cNvSpPr/>
          <p:nvPr/>
        </p:nvSpPr>
        <p:spPr>
          <a:xfrm>
            <a:off x="3237088" y="2346453"/>
            <a:ext cx="26424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1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ApplicationContextListener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0A3B33-B47D-C747-BFF2-ED5E150831EB}"/>
              </a:ext>
            </a:extLst>
          </p:cNvPr>
          <p:cNvSpPr/>
          <p:nvPr/>
        </p:nvSpPr>
        <p:spPr>
          <a:xfrm>
            <a:off x="3494418" y="4206032"/>
            <a:ext cx="2135172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13C0DDDF-EC84-9847-8CEC-E0DDA5398E1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3970318" y="3614345"/>
            <a:ext cx="1179697" cy="3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A67D5A-9039-DA44-A1D6-65E03AB33D8E}"/>
              </a:ext>
            </a:extLst>
          </p:cNvPr>
          <p:cNvGrpSpPr/>
          <p:nvPr/>
        </p:nvGrpSpPr>
        <p:grpSpPr>
          <a:xfrm>
            <a:off x="3237087" y="5975823"/>
            <a:ext cx="1764488" cy="610309"/>
            <a:chOff x="7822650" y="5182849"/>
            <a:chExt cx="1764488" cy="610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41B899-6EF0-E34A-9273-BD78B1FE1041}"/>
                </a:ext>
              </a:extLst>
            </p:cNvPr>
            <p:cNvSpPr/>
            <p:nvPr/>
          </p:nvSpPr>
          <p:spPr>
            <a:xfrm>
              <a:off x="7953210" y="5356010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Lesson</a:t>
              </a:r>
              <a:r>
                <a:rPr lang="en-US" alt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endPara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EDEDF1-11E9-3D47-BE44-8E717B2379C5}"/>
                </a:ext>
              </a:extLst>
            </p:cNvPr>
            <p:cNvSpPr/>
            <p:nvPr/>
          </p:nvSpPr>
          <p:spPr>
            <a:xfrm>
              <a:off x="7887930" y="5272816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Board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7E45D7-CEF8-3249-861B-C0C9A7475B39}"/>
                </a:ext>
              </a:extLst>
            </p:cNvPr>
            <p:cNvSpPr/>
            <p:nvPr/>
          </p:nvSpPr>
          <p:spPr>
            <a:xfrm>
              <a:off x="7822650" y="5182849"/>
              <a:ext cx="1633928" cy="437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Member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79AFC3-A671-1B4B-974B-A569660F44D5}"/>
              </a:ext>
            </a:extLst>
          </p:cNvPr>
          <p:cNvCxnSpPr>
            <a:cxnSpLocks/>
            <a:stCxn id="20" idx="3"/>
            <a:endCxn id="37" idx="1"/>
          </p:cNvCxnSpPr>
          <p:nvPr/>
        </p:nvCxnSpPr>
        <p:spPr>
          <a:xfrm>
            <a:off x="4565282" y="1666571"/>
            <a:ext cx="6814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C2DFB-D207-0146-BF42-3BB564CE97B6}"/>
              </a:ext>
            </a:extLst>
          </p:cNvPr>
          <p:cNvSpPr/>
          <p:nvPr/>
        </p:nvSpPr>
        <p:spPr>
          <a:xfrm>
            <a:off x="5246706" y="132663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50725" y="234645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&lt;&lt;/member/detail&gt;&gt;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C4A97A-4D1D-124A-937D-34444EA80C35}"/>
              </a:ext>
            </a:extLst>
          </p:cNvPr>
          <p:cNvSpPr/>
          <p:nvPr/>
        </p:nvSpPr>
        <p:spPr>
          <a:xfrm>
            <a:off x="6250724" y="3150907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&lt;&lt;/member/update&gt;&gt;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BoardUpdateServlet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6CC46-F4D9-B54E-919C-47A56E89BF13}"/>
              </a:ext>
            </a:extLst>
          </p:cNvPr>
          <p:cNvSpPr/>
          <p:nvPr/>
        </p:nvSpPr>
        <p:spPr>
          <a:xfrm>
            <a:off x="6260718" y="3955362"/>
            <a:ext cx="1880180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&lt;&lt;/member/delete&gt;&gt;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BoardDeleteServlet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0FF6ADD-5057-7A48-A5DC-B9E08B3CE9D2}"/>
              </a:ext>
            </a:extLst>
          </p:cNvPr>
          <p:cNvCxnSpPr>
            <a:cxnSpLocks/>
            <a:stCxn id="37" idx="2"/>
            <a:endCxn id="42" idx="1"/>
          </p:cNvCxnSpPr>
          <p:nvPr/>
        </p:nvCxnSpPr>
        <p:spPr>
          <a:xfrm rot="16200000" flipH="1">
            <a:off x="5817257" y="2252924"/>
            <a:ext cx="679881" cy="18705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9CE236-0336-974E-B38E-180D6924D71F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rot="16200000" flipH="1">
            <a:off x="5415029" y="2655153"/>
            <a:ext cx="1484336" cy="1870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D93AB26-7F14-7A47-B146-D4622BE62ED1}"/>
              </a:ext>
            </a:extLst>
          </p:cNvPr>
          <p:cNvCxnSpPr>
            <a:cxnSpLocks/>
            <a:stCxn id="37" idx="2"/>
            <a:endCxn id="46" idx="1"/>
          </p:cNvCxnSpPr>
          <p:nvPr/>
        </p:nvCxnSpPr>
        <p:spPr>
          <a:xfrm rot="16200000" flipH="1">
            <a:off x="5017799" y="3052383"/>
            <a:ext cx="2288791" cy="197048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B00E5E26-88DB-3D46-A599-70D452899EB7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130905" y="2685632"/>
            <a:ext cx="784858" cy="7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2387210-62F6-F341-A13D-900B16A7E4A9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8130904" y="2685632"/>
            <a:ext cx="784859" cy="805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C8AC77C7-237A-4643-960E-0368C40E7D23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8140898" y="2685632"/>
            <a:ext cx="774865" cy="1609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138A39-D8A4-1F41-8095-931B7F0FB97E}"/>
              </a:ext>
            </a:extLst>
          </p:cNvPr>
          <p:cNvSpPr txBox="1"/>
          <p:nvPr/>
        </p:nvSpPr>
        <p:spPr>
          <a:xfrm>
            <a:off x="8114844" y="2379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77F4D21-08CC-CE4B-B3E7-F37CB657C31F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rot="16200000" flipH="1">
            <a:off x="4059786" y="1847910"/>
            <a:ext cx="339941" cy="6571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3EFBCC-B8E1-A647-A510-4BF7D070DE99}"/>
              </a:ext>
            </a:extLst>
          </p:cNvPr>
          <p:cNvSpPr/>
          <p:nvPr/>
        </p:nvSpPr>
        <p:spPr>
          <a:xfrm>
            <a:off x="8895096" y="3727133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CFBD1D-D267-C14D-9555-1BC377471057}"/>
              </a:ext>
            </a:extLst>
          </p:cNvPr>
          <p:cNvSpPr/>
          <p:nvPr/>
        </p:nvSpPr>
        <p:spPr>
          <a:xfrm>
            <a:off x="8915763" y="86490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FF24EEE-E96C-4443-958C-0A01E788F692}"/>
              </a:ext>
            </a:extLst>
          </p:cNvPr>
          <p:cNvCxnSpPr>
            <a:cxnSpLocks/>
            <a:stCxn id="65" idx="3"/>
            <a:endCxn id="64" idx="3"/>
          </p:cNvCxnSpPr>
          <p:nvPr/>
        </p:nvCxnSpPr>
        <p:spPr>
          <a:xfrm flipH="1">
            <a:off x="11400953" y="1204841"/>
            <a:ext cx="20667" cy="2862233"/>
          </a:xfrm>
          <a:prstGeom prst="bentConnector3">
            <a:avLst>
              <a:gd name="adj1" fmla="val -1106111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F09DE2C-1FED-8C40-B77E-A297F415C3A6}"/>
              </a:ext>
            </a:extLst>
          </p:cNvPr>
          <p:cNvSpPr txBox="1"/>
          <p:nvPr/>
        </p:nvSpPr>
        <p:spPr>
          <a:xfrm>
            <a:off x="8680901" y="335395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DC607C-D5C0-9B4A-864F-E3826D18236E}"/>
              </a:ext>
            </a:extLst>
          </p:cNvPr>
          <p:cNvSpPr/>
          <p:nvPr/>
        </p:nvSpPr>
        <p:spPr>
          <a:xfrm>
            <a:off x="8915763" y="234569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7D18D2B6-5801-274C-AD7D-929630F39B33}"/>
              </a:ext>
            </a:extLst>
          </p:cNvPr>
          <p:cNvCxnSpPr>
            <a:cxnSpLocks/>
            <a:stCxn id="41" idx="2"/>
            <a:endCxn id="64" idx="1"/>
          </p:cNvCxnSpPr>
          <p:nvPr/>
        </p:nvCxnSpPr>
        <p:spPr>
          <a:xfrm rot="5400000">
            <a:off x="8793162" y="3127508"/>
            <a:ext cx="1041501" cy="837631"/>
          </a:xfrm>
          <a:prstGeom prst="bentConnector4">
            <a:avLst>
              <a:gd name="adj1" fmla="val 33680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6795BC5-BCD0-D042-AF5A-CA3FAD349CAE}"/>
              </a:ext>
            </a:extLst>
          </p:cNvPr>
          <p:cNvSpPr txBox="1"/>
          <p:nvPr/>
        </p:nvSpPr>
        <p:spPr>
          <a:xfrm>
            <a:off x="10948224" y="3353951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B107D3-D937-B046-AD1D-2A4782088B35}"/>
              </a:ext>
            </a:extLst>
          </p:cNvPr>
          <p:cNvSpPr/>
          <p:nvPr/>
        </p:nvSpPr>
        <p:spPr>
          <a:xfrm>
            <a:off x="8895095" y="4601504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BoardObjectFileDao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D65C92-3583-6C4E-9BFF-AB72E059475D}"/>
              </a:ext>
            </a:extLst>
          </p:cNvPr>
          <p:cNvSpPr/>
          <p:nvPr/>
        </p:nvSpPr>
        <p:spPr>
          <a:xfrm>
            <a:off x="8895094" y="5733089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AbstractObjectFileDao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F304592-716A-E04F-B8D4-F3EABA7C8F26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V="1">
            <a:off x="11400951" y="4941445"/>
            <a:ext cx="1" cy="113158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E2CEF83-6683-2041-AF05-6AD120425ADF}"/>
              </a:ext>
            </a:extLst>
          </p:cNvPr>
          <p:cNvSpPr txBox="1"/>
          <p:nvPr/>
        </p:nvSpPr>
        <p:spPr>
          <a:xfrm>
            <a:off x="10948224" y="5369430"/>
            <a:ext cx="75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extends</a:t>
            </a:r>
            <a:endParaRPr lang="ko-Kore-KR" sz="1400" dirty="0"/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52E995FE-B2DC-6547-BEB4-C07BD3FBD953}"/>
              </a:ext>
            </a:extLst>
          </p:cNvPr>
          <p:cNvCxnSpPr>
            <a:cxnSpLocks/>
            <a:stCxn id="41" idx="2"/>
            <a:endCxn id="71" idx="1"/>
          </p:cNvCxnSpPr>
          <p:nvPr/>
        </p:nvCxnSpPr>
        <p:spPr>
          <a:xfrm rot="5400000">
            <a:off x="7790183" y="4130485"/>
            <a:ext cx="3047457" cy="837633"/>
          </a:xfrm>
          <a:prstGeom prst="bentConnector4">
            <a:avLst>
              <a:gd name="adj1" fmla="val 11958"/>
              <a:gd name="adj2" fmla="val 127291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1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10874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42675" y="1664401"/>
            <a:ext cx="156739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32_11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7683" y="1253922"/>
            <a:ext cx="617608" cy="21184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2B113-8CF3-8C40-A9AA-1ECB575A7202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C6CBE3F-A279-EA4F-8888-6F492A90B9E7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8304C5-960E-8E46-8A5D-B0E469A88E90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A05A3-82CF-414D-B339-3D0F14D4096C}"/>
              </a:ext>
            </a:extLst>
          </p:cNvPr>
          <p:cNvSpPr txBox="1"/>
          <p:nvPr/>
        </p:nvSpPr>
        <p:spPr>
          <a:xfrm>
            <a:off x="4424742" y="2929611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000BF-E154-8744-9AB7-BC151D40B7E3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E70CE-8EAE-834B-B40C-74E1A5F3F1E0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CDB655-A78D-1E48-B912-B2C8E00A7DFF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744B6693-5953-4040-916B-E4710E39890C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7D60D2-3273-BE4D-91AE-44DE376E0FF4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9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33_1 -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313F9F-7734-0F48-8E73-A830F9B0C799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731945" y="1664401"/>
            <a:ext cx="157812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798968" y="3911129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99E268-9070-DD4A-9346-1EF1CEDAC1BC}"/>
              </a:ext>
            </a:extLst>
          </p:cNvPr>
          <p:cNvSpPr txBox="1"/>
          <p:nvPr/>
        </p:nvSpPr>
        <p:spPr>
          <a:xfrm>
            <a:off x="4742675" y="1724643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socket</a:t>
            </a:r>
            <a:endParaRPr lang="ko-Kore-KR" sz="14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AAE8C1A-3F9A-C04A-BCCE-48DB755F0194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3670456" y="1883041"/>
            <a:ext cx="1248251" cy="15470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F95E9E-AC71-2E49-900A-B0AD783BF045}"/>
              </a:ext>
            </a:extLst>
          </p:cNvPr>
          <p:cNvSpPr txBox="1"/>
          <p:nvPr/>
        </p:nvSpPr>
        <p:spPr>
          <a:xfrm>
            <a:off x="3202655" y="3280671"/>
            <a:ext cx="6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52A15-3537-E049-94C5-8359254E0821}"/>
              </a:ext>
            </a:extLst>
          </p:cNvPr>
          <p:cNvSpPr txBox="1"/>
          <p:nvPr/>
        </p:nvSpPr>
        <p:spPr>
          <a:xfrm>
            <a:off x="4109686" y="23854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주입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53108-0E61-7441-B8ED-B8CD7651368D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0EAE8-DC4E-F54F-B129-234F8B8170F4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8B02EC9F-07C6-C942-AA26-AEEA03193E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2186F0-3314-164D-9FE0-D2FF8E104F5C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89025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33_2 – Stateless II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917647" y="326683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813959" y="3502378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E6ED4-699C-6F44-B96A-6E2D04B4F605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B4386-64FB-C845-9853-561EF8BC3533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A99FE6ED-D1C1-304D-BA94-86F308762827}"/>
              </a:ext>
            </a:extLst>
          </p:cNvPr>
          <p:cNvCxnSpPr>
            <a:cxnSpLocks/>
          </p:cNvCxnSpPr>
          <p:nvPr/>
        </p:nvCxnSpPr>
        <p:spPr>
          <a:xfrm flipV="1">
            <a:off x="4798968" y="4078030"/>
            <a:ext cx="1511102" cy="136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62B2FB-A8EB-9D49-90CE-920E77571530}"/>
              </a:ext>
            </a:extLst>
          </p:cNvPr>
          <p:cNvSpPr txBox="1"/>
          <p:nvPr/>
        </p:nvSpPr>
        <p:spPr>
          <a:xfrm>
            <a:off x="5224480" y="4099103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43" idx="3"/>
            <a:endCxn id="20" idx="1"/>
          </p:cNvCxnSpPr>
          <p:nvPr/>
        </p:nvCxnSpPr>
        <p:spPr>
          <a:xfrm flipV="1">
            <a:off x="4798968" y="1664401"/>
            <a:ext cx="1511102" cy="2248088"/>
          </a:xfrm>
          <a:prstGeom prst="bentConnector3">
            <a:avLst>
              <a:gd name="adj1" fmla="val 58928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44740935-A107-004C-A110-EA28EF9AC1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C5E9D6-04EC-3944-95EF-A7F8A070A7AD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48398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33 - Stateless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6351" y="2652159"/>
            <a:ext cx="1571627" cy="275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974167" y="24560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586140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627AD4-E081-3B46-9D06-59B1549F7C7C}"/>
              </a:ext>
            </a:extLst>
          </p:cNvPr>
          <p:cNvSpPr/>
          <p:nvPr/>
        </p:nvSpPr>
        <p:spPr>
          <a:xfrm>
            <a:off x="8603690" y="1585980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0AE6D2-22A0-1349-92BF-6008BBFBEDCA}"/>
              </a:ext>
            </a:extLst>
          </p:cNvPr>
          <p:cNvSpPr/>
          <p:nvPr/>
        </p:nvSpPr>
        <p:spPr>
          <a:xfrm>
            <a:off x="8530700" y="1512324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34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멀티 스레드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5400000">
            <a:off x="7222566" y="1922828"/>
            <a:ext cx="1680736" cy="1625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559397" y="2411824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433568"/>
            <a:ext cx="83599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741147" y="1362230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19411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098017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연결 캡슐화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35 –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스레드풀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310070" y="357596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BoardDetailServlet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2918788" y="3577329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83527" y="3574614"/>
            <a:ext cx="2014853" cy="6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73989" y="222577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D9B6B21-8320-754D-9672-F92934A9424A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 rot="16200000" flipH="1">
            <a:off x="9756473" y="3240132"/>
            <a:ext cx="66896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416FB3BE-3A33-DC44-8267-857D8BDF5FAA}"/>
              </a:ext>
            </a:extLst>
          </p:cNvPr>
          <p:cNvCxnSpPr>
            <a:cxnSpLocks/>
            <a:stCxn id="51" idx="2"/>
            <a:endCxn id="43" idx="0"/>
          </p:cNvCxnSpPr>
          <p:nvPr/>
        </p:nvCxnSpPr>
        <p:spPr>
          <a:xfrm rot="5400000">
            <a:off x="6639078" y="125454"/>
            <a:ext cx="671676" cy="62320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190250" y="3909773"/>
            <a:ext cx="893277" cy="1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E9A780C-8B7E-6443-866B-2EB36ACAB71C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798968" y="1664401"/>
            <a:ext cx="1511102" cy="3445961"/>
          </a:xfrm>
          <a:prstGeom prst="bentConnector3">
            <a:avLst>
              <a:gd name="adj1" fmla="val 56944"/>
            </a:avLst>
          </a:prstGeom>
          <a:ln w="127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2552318" y="1259287"/>
            <a:ext cx="617608" cy="21077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0A42F1AA-89BC-9F41-A7A2-C3996C3EEE1D}"/>
              </a:ext>
            </a:extLst>
          </p:cNvPr>
          <p:cNvCxnSpPr>
            <a:cxnSpLocks/>
            <a:stCxn id="70" idx="2"/>
            <a:endCxn id="43" idx="1"/>
          </p:cNvCxnSpPr>
          <p:nvPr/>
        </p:nvCxnSpPr>
        <p:spPr>
          <a:xfrm rot="16200000" flipH="1">
            <a:off x="2057697" y="3051397"/>
            <a:ext cx="610657" cy="11115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209AB2-13F0-0245-B24A-E432CB026FC2}"/>
              </a:ext>
            </a:extLst>
          </p:cNvPr>
          <p:cNvSpPr txBox="1"/>
          <p:nvPr/>
        </p:nvSpPr>
        <p:spPr>
          <a:xfrm>
            <a:off x="2104862" y="481491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host, port</a:t>
            </a:r>
            <a:endParaRPr lang="ko-Kore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EF4E6-865F-3641-BADA-D9EA124F7C68}"/>
              </a:ext>
            </a:extLst>
          </p:cNvPr>
          <p:cNvSpPr txBox="1"/>
          <p:nvPr/>
        </p:nvSpPr>
        <p:spPr>
          <a:xfrm>
            <a:off x="4930320" y="4832297"/>
            <a:ext cx="650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socket</a:t>
            </a:r>
            <a:endParaRPr lang="ko-Kore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A019D-1AA6-7C45-B0F4-F79E5B2CD8F0}"/>
              </a:ext>
            </a:extLst>
          </p:cNvPr>
          <p:cNvSpPr/>
          <p:nvPr/>
        </p:nvSpPr>
        <p:spPr>
          <a:xfrm>
            <a:off x="2918788" y="4775202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DaoProxyHelper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966372" y="2000601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6D4A9-1435-E54C-84EB-966063A3677A}"/>
              </a:ext>
            </a:extLst>
          </p:cNvPr>
          <p:cNvSpPr txBox="1"/>
          <p:nvPr/>
        </p:nvSpPr>
        <p:spPr>
          <a:xfrm>
            <a:off x="1966117" y="358844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C806DB-D59C-744E-875B-AA67CAC803C8}"/>
              </a:ext>
            </a:extLst>
          </p:cNvPr>
          <p:cNvSpPr/>
          <p:nvPr/>
        </p:nvSpPr>
        <p:spPr>
          <a:xfrm>
            <a:off x="2917245" y="5973075"/>
            <a:ext cx="1880180" cy="670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interface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Worker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0330F5-84A0-E44D-B05D-E4EC612B2D9D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>
            <a:off x="3858878" y="4247648"/>
            <a:ext cx="0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0244D0-61FC-E642-8E92-385583EFE4CA}"/>
              </a:ext>
            </a:extLst>
          </p:cNvPr>
          <p:cNvSpPr txBox="1"/>
          <p:nvPr/>
        </p:nvSpPr>
        <p:spPr>
          <a:xfrm>
            <a:off x="3857335" y="4344610"/>
            <a:ext cx="139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request(worker)</a:t>
            </a:r>
            <a:endParaRPr lang="ko-Kore-KR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624E65-4FBC-2142-B5D5-4F9575C47EB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flipH="1">
            <a:off x="3857335" y="5445521"/>
            <a:ext cx="1543" cy="52755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B4356-2B09-2E4F-A4D6-36A776035A96}"/>
              </a:ext>
            </a:extLst>
          </p:cNvPr>
          <p:cNvSpPr txBox="1"/>
          <p:nvPr/>
        </p:nvSpPr>
        <p:spPr>
          <a:xfrm>
            <a:off x="3857335" y="5548243"/>
            <a:ext cx="1294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in,out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4797425" y="3911129"/>
            <a:ext cx="1512645" cy="2397106"/>
          </a:xfrm>
          <a:prstGeom prst="bentConnector3">
            <a:avLst>
              <a:gd name="adj1" fmla="val 70811"/>
            </a:avLst>
          </a:prstGeom>
          <a:ln w="38100" cmpd="sng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53EC2B-1F15-0F45-A0A0-2957318E1A21}"/>
              </a:ext>
            </a:extLst>
          </p:cNvPr>
          <p:cNvSpPr txBox="1"/>
          <p:nvPr/>
        </p:nvSpPr>
        <p:spPr>
          <a:xfrm>
            <a:off x="4935707" y="600045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in/out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42" idx="0"/>
          </p:cNvCxnSpPr>
          <p:nvPr/>
        </p:nvCxnSpPr>
        <p:spPr>
          <a:xfrm rot="10800000" flipV="1">
            <a:off x="7250161" y="2346245"/>
            <a:ext cx="998551" cy="122972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4057" y="2644449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</p:spTree>
    <p:extLst>
      <p:ext uri="{BB962C8B-B14F-4D97-AF65-F5344CB8AC3E}">
        <p14:creationId xmlns:p14="http://schemas.microsoft.com/office/powerpoint/2010/main" val="487873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36_1 – DBMS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도입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867172" y="4785699"/>
            <a:ext cx="1880180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71261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773284" y="1526511"/>
            <a:ext cx="3145756" cy="3594348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301832"/>
            <a:ext cx="1" cy="41077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7262" y="4392492"/>
            <a:ext cx="0" cy="39320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777312" y="4785699"/>
            <a:ext cx="995972" cy="670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Driver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18076B0-EE3B-2447-A0F9-D74C0F360BC8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747352" y="5120859"/>
            <a:ext cx="10299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56031" y="4820058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4073416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1522" y="118657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36_2 – Connection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공유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7919040" y="118657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MariaDB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8183029" y="389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8573B-BB40-4B49-BBFD-A0F19599C362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7A1A33-73FA-3043-8C95-70340470CABD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6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15EEA58-67E4-5642-93CA-589BE6425EC8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rot="5400000">
            <a:off x="1860126" y="1813590"/>
            <a:ext cx="755498" cy="861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96A77-99F2-2343-B5AF-1D2835F73133}"/>
              </a:ext>
            </a:extLst>
          </p:cNvPr>
          <p:cNvSpPr txBox="1"/>
          <p:nvPr/>
        </p:nvSpPr>
        <p:spPr>
          <a:xfrm>
            <a:off x="1782479" y="1942069"/>
            <a:ext cx="862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execute()</a:t>
            </a:r>
            <a:endParaRPr lang="ko-Kore-KR" sz="14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22588D6-976A-0C47-ACFC-8EB3EDED70EF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4649736" y="1526511"/>
            <a:ext cx="3269304" cy="3796020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A7308F-1FD2-674A-B58D-ED0BC256AE06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410446-0B36-E34D-BDC4-AB223BCA51A8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DEC2A5-72CE-6143-940D-D0612B36A357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486AA-B4F1-AC44-AD02-0A400E91DB8F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5DE69-A36C-854C-8F9F-166B2DD200E6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A767ED-226A-2C4A-85F8-408F635E0F0F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4BA8BED-4337-D34B-954A-570EAB645099}"/>
              </a:ext>
            </a:extLst>
          </p:cNvPr>
          <p:cNvCxnSpPr>
            <a:cxnSpLocks/>
            <a:stCxn id="43" idx="3"/>
            <a:endCxn id="71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57F104EE-7493-954B-A767-051D62830A92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7035CF6D-0A8A-3343-A23D-A9160B67B547}"/>
              </a:ext>
            </a:extLst>
          </p:cNvPr>
          <p:cNvCxnSpPr>
            <a:cxnSpLocks/>
            <a:stCxn id="39" idx="3"/>
            <a:endCxn id="71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7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C81C2D-F62D-344B-BE22-E9FE7D5D3BE3}"/>
              </a:ext>
            </a:extLst>
          </p:cNvPr>
          <p:cNvSpPr/>
          <p:nvPr/>
        </p:nvSpPr>
        <p:spPr>
          <a:xfrm>
            <a:off x="8328976" y="2240150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0A2B2B-42DD-9748-9D30-6EEC9FF2BD0B}"/>
              </a:ext>
            </a:extLst>
          </p:cNvPr>
          <p:cNvSpPr/>
          <p:nvPr/>
        </p:nvSpPr>
        <p:spPr>
          <a:xfrm>
            <a:off x="8293082" y="2199071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205218" y="4339621"/>
            <a:ext cx="1880180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5A2-50AF-464C-A6BD-02E5290B059B}"/>
              </a:ext>
            </a:extLst>
          </p:cNvPr>
          <p:cNvSpPr/>
          <p:nvPr/>
        </p:nvSpPr>
        <p:spPr>
          <a:xfrm>
            <a:off x="9036942" y="4339620"/>
            <a:ext cx="2014853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BoardJsonFileDao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F4D6FED-9CEB-9C4E-8C8D-E625658D9C67}"/>
              </a:ext>
            </a:extLst>
          </p:cNvPr>
          <p:cNvSpPr/>
          <p:nvPr/>
        </p:nvSpPr>
        <p:spPr>
          <a:xfrm>
            <a:off x="9227077" y="3245375"/>
            <a:ext cx="1633928" cy="52343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6FD8293C-F566-A54C-90E4-2118C7077CA5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8085398" y="4601339"/>
            <a:ext cx="9515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3B2DB720-0CD5-7D4A-B948-863013D11D1F}"/>
              </a:ext>
            </a:extLst>
          </p:cNvPr>
          <p:cNvCxnSpPr>
            <a:cxnSpLocks/>
            <a:stCxn id="48" idx="1"/>
            <a:endCxn id="36" idx="0"/>
          </p:cNvCxnSpPr>
          <p:nvPr/>
        </p:nvCxnSpPr>
        <p:spPr>
          <a:xfrm rot="10800000" flipV="1">
            <a:off x="7145309" y="2346246"/>
            <a:ext cx="1103403" cy="89913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195242" y="2749583"/>
            <a:ext cx="381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service(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ObjectInputStream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</a:rPr>
              <a:t>ObjectOutputStream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submit()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5A4A0E-03FF-D241-9FEF-9ECBB6F2F021}"/>
              </a:ext>
            </a:extLst>
          </p:cNvPr>
          <p:cNvSpPr/>
          <p:nvPr/>
        </p:nvSpPr>
        <p:spPr>
          <a:xfrm>
            <a:off x="8248711" y="2148878"/>
            <a:ext cx="417997" cy="39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8661178" y="2057483"/>
            <a:ext cx="388858" cy="28905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773038" y="24241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관리</a:t>
            </a:r>
            <a:endParaRPr lang="ko-Kore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FB5FA9-1248-C04F-BCD9-50AF2107962F}"/>
              </a:ext>
            </a:extLst>
          </p:cNvPr>
          <p:cNvSpPr/>
          <p:nvPr/>
        </p:nvSpPr>
        <p:spPr>
          <a:xfrm>
            <a:off x="6520762" y="3245376"/>
            <a:ext cx="1249092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08C52B-8C78-414A-B02E-EC3619CACE0C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7145308" y="3768814"/>
            <a:ext cx="0" cy="5708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690DF88-1CDC-FC4E-84ED-47E34C8F2C3B}"/>
              </a:ext>
            </a:extLst>
          </p:cNvPr>
          <p:cNvCxnSpPr>
            <a:cxnSpLocks/>
            <a:stCxn id="44" idx="0"/>
            <a:endCxn id="51" idx="2"/>
          </p:cNvCxnSpPr>
          <p:nvPr/>
        </p:nvCxnSpPr>
        <p:spPr>
          <a:xfrm flipH="1" flipV="1">
            <a:off x="10044041" y="3768812"/>
            <a:ext cx="328" cy="57080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DFEB409-2579-F34A-9F6E-C7C65DAFF794}"/>
              </a:ext>
            </a:extLst>
          </p:cNvPr>
          <p:cNvSpPr txBox="1"/>
          <p:nvPr/>
        </p:nvSpPr>
        <p:spPr>
          <a:xfrm>
            <a:off x="6096000" y="3922349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</a:rPr>
              <a:t>implements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17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854004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6310070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5511382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6192184" y="389745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37_2 – Servlet + DAO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적용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6186162" y="2761464"/>
            <a:ext cx="1880180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9714876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</a:t>
            </a:r>
            <a:r>
              <a:rPr lang="en-US" altLang="ko-Kore-KR" sz="1400" dirty="0">
                <a:solidFill>
                  <a:srgbClr val="FF0000"/>
                </a:solidFill>
              </a:rPr>
              <a:t>Scanner, </a:t>
            </a:r>
            <a:r>
              <a:rPr lang="en-US" altLang="ko-Kore-KR" sz="1400" dirty="0" err="1">
                <a:solidFill>
                  <a:srgbClr val="FF0000"/>
                </a:solidFill>
              </a:rPr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8457710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7638265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7655947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10795942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10066627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10281313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DFF1C7-3A04-DE4C-A3CA-CC7C92AC7739}"/>
              </a:ext>
            </a:extLst>
          </p:cNvPr>
          <p:cNvSpPr/>
          <p:nvPr/>
        </p:nvSpPr>
        <p:spPr>
          <a:xfrm>
            <a:off x="989885" y="4413034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3A3FDD1-D537-FE4B-AC1A-362BF9913C3A}"/>
              </a:ext>
            </a:extLst>
          </p:cNvPr>
          <p:cNvSpPr/>
          <p:nvPr/>
        </p:nvSpPr>
        <p:spPr>
          <a:xfrm>
            <a:off x="990298" y="3517492"/>
            <a:ext cx="1633928" cy="5234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B30CA4-21AE-B942-A83E-D94833672E2B}"/>
              </a:ext>
            </a:extLst>
          </p:cNvPr>
          <p:cNvSpPr/>
          <p:nvPr/>
        </p:nvSpPr>
        <p:spPr>
          <a:xfrm>
            <a:off x="554334" y="2621950"/>
            <a:ext cx="250585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&lt;&lt;/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/detail&gt;&gt;</a:t>
            </a:r>
          </a:p>
          <a:p>
            <a:pPr algn="ctr"/>
            <a:r>
              <a:rPr lang="en-US" altLang="ko-Kore-KR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DetailCommand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848C5F4-F6DB-9447-AD68-04967BC8B6D6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flipH="1">
            <a:off x="1807262" y="3145388"/>
            <a:ext cx="1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576E614-3A1C-CE44-94FE-282FFD4BBED5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flipV="1">
            <a:off x="1806849" y="4040930"/>
            <a:ext cx="413" cy="3721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135DAF-C301-1F4D-AB28-3C552558EAE3}"/>
              </a:ext>
            </a:extLst>
          </p:cNvPr>
          <p:cNvSpPr/>
          <p:nvPr/>
        </p:nvSpPr>
        <p:spPr>
          <a:xfrm>
            <a:off x="3501959" y="5060812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689057-E7FA-F649-8640-26F94763EC05}"/>
              </a:ext>
            </a:extLst>
          </p:cNvPr>
          <p:cNvSpPr txBox="1"/>
          <p:nvPr/>
        </p:nvSpPr>
        <p:spPr>
          <a:xfrm>
            <a:off x="3067230" y="4608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공유</a:t>
            </a:r>
            <a:endParaRPr lang="ko-Kore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567767-3958-CE47-819F-800DDA56EBC2}"/>
              </a:ext>
            </a:extLst>
          </p:cNvPr>
          <p:cNvSpPr/>
          <p:nvPr/>
        </p:nvSpPr>
        <p:spPr>
          <a:xfrm>
            <a:off x="989885" y="5060812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906934-A761-ED40-9FE6-0658E48217FD}"/>
              </a:ext>
            </a:extLst>
          </p:cNvPr>
          <p:cNvSpPr/>
          <p:nvPr/>
        </p:nvSpPr>
        <p:spPr>
          <a:xfrm>
            <a:off x="989885" y="5708590"/>
            <a:ext cx="1633928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bg1">
                  <a:lumMod val="65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231FEF1E-87AE-114F-9C8A-397C800A1D04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2623813" y="4674753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F8E1977-7D6D-394C-91CC-0D00C33E3EDA}"/>
              </a:ext>
            </a:extLst>
          </p:cNvPr>
          <p:cNvCxnSpPr>
            <a:cxnSpLocks/>
            <a:stCxn id="69" idx="3"/>
            <a:endCxn id="67" idx="1"/>
          </p:cNvCxnSpPr>
          <p:nvPr/>
        </p:nvCxnSpPr>
        <p:spPr>
          <a:xfrm>
            <a:off x="2623813" y="5322531"/>
            <a:ext cx="87814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A94A93B6-2E8E-974B-AE47-7A2F7679A5E3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2623813" y="5322531"/>
            <a:ext cx="878146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87932" y="1664401"/>
            <a:ext cx="28221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9334042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7638275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6186154" y="3643163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7126244" y="3284902"/>
            <a:ext cx="8" cy="35826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10268394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9893419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7638271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7638265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9518454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9518451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9518445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7023245" y="4269599"/>
            <a:ext cx="718029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9248581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10056651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10375106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8465784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10225628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7126252" y="2445762"/>
            <a:ext cx="133953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7032676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526331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D0A71E-7BB0-7542-84B8-F400761AEBB9}"/>
              </a:ext>
            </a:extLst>
          </p:cNvPr>
          <p:cNvSpPr/>
          <p:nvPr/>
        </p:nvSpPr>
        <p:spPr>
          <a:xfrm>
            <a:off x="4073714" y="30103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5BF13C-E63A-4B4F-981F-7C18ABB01410}"/>
              </a:ext>
            </a:extLst>
          </p:cNvPr>
          <p:cNvSpPr/>
          <p:nvPr/>
        </p:nvSpPr>
        <p:spPr>
          <a:xfrm>
            <a:off x="3990763" y="29273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CED80E-4C39-4B41-99C3-7AF65195038F}"/>
              </a:ext>
            </a:extLst>
          </p:cNvPr>
          <p:cNvSpPr/>
          <p:nvPr/>
        </p:nvSpPr>
        <p:spPr>
          <a:xfrm>
            <a:off x="3907812" y="284441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Skeleton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60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88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6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699" y="38974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1328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394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28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83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65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0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45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1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8" y="1664401"/>
            <a:ext cx="1896100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6961167" y="364316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265400" y="4622911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13279" y="3886236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53369" y="3284902"/>
            <a:ext cx="8" cy="601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78955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5205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2653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2653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145579" y="4884630"/>
            <a:ext cx="749940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1455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1455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771906" y="4391136"/>
            <a:ext cx="474956" cy="51203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6875706" y="3496385"/>
            <a:ext cx="456310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683776" y="4485057"/>
            <a:ext cx="1104088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0022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2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46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53378" y="2445762"/>
            <a:ext cx="1709925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194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931051" y="2866130"/>
            <a:ext cx="173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BoardDetailServlet</a:t>
            </a:r>
            <a:endParaRPr lang="en-US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BoardUpdateServlet</a:t>
            </a:r>
            <a:endParaRPr lang="ko-Kore-KR" altLang="ko-Kore-KR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rgbClr val="FF0000"/>
                </a:solidFill>
              </a:rPr>
              <a:t>BoardDeleteServlet</a:t>
            </a:r>
            <a:endParaRPr lang="ko-Kore-KR" alt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79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37_3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규칙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에 따라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680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37_4 – Application Server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구조의 이점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findByKeyword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482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777559" y="13244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Client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서버 종료 요청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307595" y="132446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D8D4BA3-AC6D-E44F-BBE0-AB921B4945C2}"/>
              </a:ext>
            </a:extLst>
          </p:cNvPr>
          <p:cNvCxnSpPr/>
          <p:nvPr/>
        </p:nvCxnSpPr>
        <p:spPr>
          <a:xfrm>
            <a:off x="3566837" y="356017"/>
            <a:ext cx="0" cy="61459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4189709" y="38974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37_5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종료 응답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3836437" y="27614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MemberSearchServlet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7712401" y="2477548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6455235" y="132446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5635790" y="166440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5653472" y="136149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8793467" y="146446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5400000">
            <a:off x="8064152" y="1507449"/>
            <a:ext cx="586564" cy="129006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8278838" y="1393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5B33420-88FE-3C47-9765-D3C33DA73C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411487" y="1664401"/>
            <a:ext cx="1896108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331567" y="3214896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635800" y="4298817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3836429" y="358529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 flipH="1">
            <a:off x="4776519" y="3284902"/>
            <a:ext cx="8" cy="30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265919" y="5270689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7890944" y="5931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635796" y="52706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635790" y="5918467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515979" y="4560536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515976" y="5532408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515970" y="5532408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980256" y="3904992"/>
            <a:ext cx="451806" cy="8592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194020" y="3120204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7840043" y="4270923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372631" y="424086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463309" y="2184044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8223153" y="166183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4776527" y="2445762"/>
            <a:ext cx="1686782" cy="3157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5030201" y="2141633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AC85D-7432-944D-8AC3-31B029F4908D}"/>
              </a:ext>
            </a:extLst>
          </p:cNvPr>
          <p:cNvSpPr txBox="1"/>
          <p:nvPr/>
        </p:nvSpPr>
        <p:spPr>
          <a:xfrm>
            <a:off x="5635790" y="4841261"/>
            <a:ext cx="1452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7414B-BEE3-1B4D-89FA-1776C8D7A999}"/>
              </a:ext>
            </a:extLst>
          </p:cNvPr>
          <p:cNvSpPr txBox="1"/>
          <p:nvPr/>
        </p:nvSpPr>
        <p:spPr>
          <a:xfrm>
            <a:off x="5738459" y="3546472"/>
            <a:ext cx="12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findByKeyword</a:t>
            </a:r>
            <a:r>
              <a:rPr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7074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38_1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게시판 추가하기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715889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2643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6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1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203" y="5401286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7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6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83" y="5663005"/>
            <a:ext cx="74994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7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475648" y="3322574"/>
            <a:ext cx="451806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0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38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68408" y="5044855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35263" y="4861938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FCA01-9F59-CC43-B23B-B5CD0690D00A}"/>
              </a:ext>
            </a:extLst>
          </p:cNvPr>
          <p:cNvSpPr txBox="1"/>
          <p:nvPr/>
        </p:nvSpPr>
        <p:spPr>
          <a:xfrm>
            <a:off x="4778194" y="2936915"/>
            <a:ext cx="2219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PhotoBoardDetailServlet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PhotoBoardAddServlet</a:t>
            </a:r>
            <a:endParaRPr kumimoji="1" lang="ko-Kore-KR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72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38_2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게시글에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첨부파일 추가하기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PhotoBoardDetailServlet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D07323-9626-404A-A25E-FE12D793ADE5}"/>
              </a:ext>
            </a:extLst>
          </p:cNvPr>
          <p:cNvSpPr txBox="1"/>
          <p:nvPr/>
        </p:nvSpPr>
        <p:spPr>
          <a:xfrm>
            <a:off x="4778194" y="2936915"/>
            <a:ext cx="221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PhotoBoardAddServlet</a:t>
            </a:r>
            <a:endParaRPr kumimoji="1" lang="ko-Kore-KR" alt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7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38_3 –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클라이언트 입력 요청 코드를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리팩토링하기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21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38_4 –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적용 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사진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게시글과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첨부파일 입력을 한 단위로 다루기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F065FF-518B-0349-8CE0-2256097FE325}"/>
              </a:ext>
            </a:extLst>
          </p:cNvPr>
          <p:cNvSpPr/>
          <p:nvPr/>
        </p:nvSpPr>
        <p:spPr>
          <a:xfrm>
            <a:off x="7539976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71C04B-F21B-E546-913D-67A6AF5FC06E}"/>
              </a:ext>
            </a:extLst>
          </p:cNvPr>
          <p:cNvSpPr/>
          <p:nvPr/>
        </p:nvSpPr>
        <p:spPr>
          <a:xfrm>
            <a:off x="5844209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9A9B24-D1CC-CD4C-A60C-A9AC9D6BBFFD}"/>
              </a:ext>
            </a:extLst>
          </p:cNvPr>
          <p:cNvSpPr/>
          <p:nvPr/>
        </p:nvSpPr>
        <p:spPr>
          <a:xfrm>
            <a:off x="8474328" y="5401286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D2D1F-2389-FD45-AFB4-42DB4A8DDAB5}"/>
              </a:ext>
            </a:extLst>
          </p:cNvPr>
          <p:cNvSpPr txBox="1"/>
          <p:nvPr/>
        </p:nvSpPr>
        <p:spPr>
          <a:xfrm>
            <a:off x="8099353" y="606176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</a:t>
            </a:r>
            <a:endParaRPr lang="ko-Kore-KR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396830-AF6C-1D4A-8AC0-CD5CAECBBC52}"/>
              </a:ext>
            </a:extLst>
          </p:cNvPr>
          <p:cNvSpPr/>
          <p:nvPr/>
        </p:nvSpPr>
        <p:spPr>
          <a:xfrm>
            <a:off x="5844199" y="5030889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D4D825B-6D02-B945-955F-6BB665E536C7}"/>
              </a:ext>
            </a:extLst>
          </p:cNvPr>
          <p:cNvSpPr/>
          <p:nvPr/>
        </p:nvSpPr>
        <p:spPr>
          <a:xfrm>
            <a:off x="5844199" y="604906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968B897-EA8C-674A-B337-E58AE3A170C5}"/>
              </a:ext>
            </a:extLst>
          </p:cNvPr>
          <p:cNvCxnSpPr>
            <a:cxnSpLocks/>
            <a:stCxn id="90" idx="3"/>
            <a:endCxn id="94" idx="1"/>
          </p:cNvCxnSpPr>
          <p:nvPr/>
        </p:nvCxnSpPr>
        <p:spPr>
          <a:xfrm>
            <a:off x="7724388" y="4691133"/>
            <a:ext cx="749940" cy="971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6F84995B-6A76-9A4E-B45F-A1AAFFD4DBE6}"/>
              </a:ext>
            </a:extLst>
          </p:cNvPr>
          <p:cNvCxnSpPr>
            <a:cxnSpLocks/>
            <a:stCxn id="96" idx="3"/>
            <a:endCxn id="94" idx="1"/>
          </p:cNvCxnSpPr>
          <p:nvPr/>
        </p:nvCxnSpPr>
        <p:spPr>
          <a:xfrm>
            <a:off x="7724379" y="5292608"/>
            <a:ext cx="749949" cy="37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80616465-BA02-8447-921C-44CE47B0947A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 flipV="1">
            <a:off x="7724379" y="5663005"/>
            <a:ext cx="749949" cy="6477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90" idx="1"/>
          </p:cNvCxnSpPr>
          <p:nvPr/>
        </p:nvCxnSpPr>
        <p:spPr>
          <a:xfrm rot="16200000" flipH="1">
            <a:off x="4567151" y="3414074"/>
            <a:ext cx="268803" cy="228531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5478DD2F-870C-0E43-A21A-EF855B339CCA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rot="5400000">
            <a:off x="7402429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81284BC6-0B7A-3B48-954B-75F7056870F4}"/>
              </a:ext>
            </a:extLst>
          </p:cNvPr>
          <p:cNvCxnSpPr>
            <a:cxnSpLocks/>
            <a:stCxn id="35" idx="2"/>
            <a:endCxn id="94" idx="0"/>
          </p:cNvCxnSpPr>
          <p:nvPr/>
        </p:nvCxnSpPr>
        <p:spPr>
          <a:xfrm rot="16200000" flipH="1">
            <a:off x="8048452" y="4401520"/>
            <a:ext cx="1532355" cy="467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E9F4B63-01DE-A84E-97D0-FF48271345BC}"/>
              </a:ext>
            </a:extLst>
          </p:cNvPr>
          <p:cNvSpPr txBox="1"/>
          <p:nvPr/>
        </p:nvSpPr>
        <p:spPr>
          <a:xfrm>
            <a:off x="8581040" y="4371464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2C7DC8-09A3-5C43-8C52-F04E10027BFD}"/>
              </a:ext>
            </a:extLst>
          </p:cNvPr>
          <p:cNvGrpSpPr/>
          <p:nvPr/>
        </p:nvGrpSpPr>
        <p:grpSpPr>
          <a:xfrm>
            <a:off x="6778279" y="5670159"/>
            <a:ext cx="65314" cy="263073"/>
            <a:chOff x="9231086" y="3607212"/>
            <a:chExt cx="65314" cy="26307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0F51CB-743F-1741-9509-1717267C83E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730211-1AC1-4149-BBC1-1346A3C56155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5C0EB0-1CCC-0648-AB8C-21B510A9130D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24377" y="6003942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C4357B-F87C-374F-821D-70774E78428F}"/>
              </a:ext>
            </a:extLst>
          </p:cNvPr>
          <p:cNvSpPr/>
          <p:nvPr/>
        </p:nvSpPr>
        <p:spPr>
          <a:xfrm>
            <a:off x="657499" y="3898890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196B39BB-A233-1C43-8C04-854D41C26F2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2354575" y="2694569"/>
            <a:ext cx="447335" cy="19613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0D7DDC2-946E-DF40-85CE-485A3CF8C275}"/>
              </a:ext>
            </a:extLst>
          </p:cNvPr>
          <p:cNvCxnSpPr>
            <a:cxnSpLocks/>
            <a:stCxn id="44" idx="2"/>
            <a:endCxn id="96" idx="1"/>
          </p:cNvCxnSpPr>
          <p:nvPr/>
        </p:nvCxnSpPr>
        <p:spPr>
          <a:xfrm rot="16200000" flipH="1">
            <a:off x="3285754" y="2734163"/>
            <a:ext cx="870280" cy="42466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66A11D-FBFE-FD42-93C2-94CB40CED969}"/>
              </a:ext>
            </a:extLst>
          </p:cNvPr>
          <p:cNvSpPr txBox="1"/>
          <p:nvPr/>
        </p:nvSpPr>
        <p:spPr>
          <a:xfrm>
            <a:off x="4778194" y="2936915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5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39_1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개별화하기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메서드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호출마다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DBMS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와 연결하기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8474326" y="4429413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307AEF-02F6-0843-8332-F5A1355FFB09}"/>
              </a:ext>
            </a:extLst>
          </p:cNvPr>
          <p:cNvSpPr/>
          <p:nvPr/>
        </p:nvSpPr>
        <p:spPr>
          <a:xfrm>
            <a:off x="5844203" y="5401286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533D6A7-B47D-3D4E-AF35-A90D17150F46}"/>
              </a:ext>
            </a:extLst>
          </p:cNvPr>
          <p:cNvSpPr/>
          <p:nvPr/>
        </p:nvSpPr>
        <p:spPr>
          <a:xfrm>
            <a:off x="5844197" y="6019394"/>
            <a:ext cx="188018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68408" y="5044855"/>
            <a:ext cx="65314" cy="263073"/>
            <a:chOff x="9231086" y="3607212"/>
            <a:chExt cx="65314" cy="263073"/>
          </a:xfrm>
          <a:solidFill>
            <a:srgbClr val="FF0000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5510592" y="3869298"/>
            <a:ext cx="231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jdbcUrl</a:t>
            </a:r>
            <a:r>
              <a:rPr lang="en-US" altLang="ko-Kore-KR" sz="1400" dirty="0">
                <a:solidFill>
                  <a:srgbClr val="FF0000"/>
                </a:solidFill>
              </a:rPr>
              <a:t>, username, password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7724386" y="4691132"/>
            <a:ext cx="74994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0509748-A8C6-684E-A956-11C1424317A7}"/>
              </a:ext>
            </a:extLst>
          </p:cNvPr>
          <p:cNvSpPr/>
          <p:nvPr/>
        </p:nvSpPr>
        <p:spPr>
          <a:xfrm>
            <a:off x="8474326" y="5404353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7C5A4D-039D-9C43-8A34-E9BBDB3790CE}"/>
              </a:ext>
            </a:extLst>
          </p:cNvPr>
          <p:cNvSpPr txBox="1"/>
          <p:nvPr/>
        </p:nvSpPr>
        <p:spPr>
          <a:xfrm>
            <a:off x="7724377" y="538891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A53A4A-C81D-0B45-9532-F845BB71422B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>
            <a:off x="7724383" y="5663005"/>
            <a:ext cx="749943" cy="3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7F637F-1319-434C-AFC7-4564119ACB37}"/>
              </a:ext>
            </a:extLst>
          </p:cNvPr>
          <p:cNvSpPr/>
          <p:nvPr/>
        </p:nvSpPr>
        <p:spPr>
          <a:xfrm>
            <a:off x="8474326" y="6019394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08D6DB-E8C3-0240-AA1C-78041BB52600}"/>
              </a:ext>
            </a:extLst>
          </p:cNvPr>
          <p:cNvSpPr txBox="1"/>
          <p:nvPr/>
        </p:nvSpPr>
        <p:spPr>
          <a:xfrm>
            <a:off x="7724377" y="600029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1AE76E3-31F8-CC40-BF4A-8FC622AA42E5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>
            <a:off x="7724377" y="6281113"/>
            <a:ext cx="7499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8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39_2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개별화하기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커넥션 객체 생성에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FactoryMethod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패턴 적용하기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rgbClr val="FF0000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>
                <a:solidFill>
                  <a:srgbClr val="FF0000"/>
                </a:solidFill>
              </a:rPr>
              <a:t>new(</a:t>
            </a:r>
            <a:r>
              <a:rPr lang="en-US" altLang="ko-Kore-KR" sz="1400" dirty="0" err="1">
                <a:solidFill>
                  <a:srgbClr val="FF0000"/>
                </a:solidFill>
              </a:rPr>
              <a:t>conFactory</a:t>
            </a:r>
            <a:r>
              <a:rPr lang="en-US" altLang="ko-Kore-KR" sz="1400" dirty="0">
                <a:solidFill>
                  <a:srgbClr val="FF0000"/>
                </a:solidFill>
              </a:rPr>
              <a:t>)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9677622" y="5597044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54" idx="1"/>
          </p:cNvCxnSpPr>
          <p:nvPr/>
        </p:nvCxnSpPr>
        <p:spPr>
          <a:xfrm rot="16200000" flipH="1">
            <a:off x="7778004" y="3959144"/>
            <a:ext cx="905911" cy="28933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flipH="1">
            <a:off x="10251511" y="4952852"/>
            <a:ext cx="1" cy="64419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10295925" y="512332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8186426" y="557091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3373412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9210447" y="5309140"/>
            <a:ext cx="2082129" cy="115911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ThreadLocal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사용하여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Connection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보관하기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/>
              <a:t>conFactory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9677622" y="5597044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54" idx="1"/>
          </p:cNvCxnSpPr>
          <p:nvPr/>
        </p:nvCxnSpPr>
        <p:spPr>
          <a:xfrm rot="16200000" flipH="1">
            <a:off x="7778004" y="3959144"/>
            <a:ext cx="905911" cy="2893325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flipH="1">
            <a:off x="10251511" y="4952852"/>
            <a:ext cx="1" cy="64419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10217394" y="497710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8186426" y="557091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81A3069-E93D-F84A-815E-016453BD3852}"/>
              </a:ext>
            </a:extLst>
          </p:cNvPr>
          <p:cNvCxnSpPr>
            <a:cxnSpLocks/>
            <a:stCxn id="20" idx="0"/>
            <a:endCxn id="63" idx="0"/>
          </p:cNvCxnSpPr>
          <p:nvPr/>
        </p:nvCxnSpPr>
        <p:spPr>
          <a:xfrm rot="16200000" flipH="1">
            <a:off x="4154086" y="-1668012"/>
            <a:ext cx="3078604" cy="9116248"/>
          </a:xfrm>
          <a:prstGeom prst="bentConnector3">
            <a:avLst>
              <a:gd name="adj1" fmla="val -7425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648B236-9E14-FA4D-A450-F3AB78ABED33}"/>
              </a:ext>
            </a:extLst>
          </p:cNvPr>
          <p:cNvSpPr txBox="1"/>
          <p:nvPr/>
        </p:nvSpPr>
        <p:spPr>
          <a:xfrm>
            <a:off x="10236504" y="2470591"/>
            <a:ext cx="168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removeConnection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  <a:endParaRPr lang="ko-Kore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831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스레드 실행 동안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닫지 않기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324345-2D86-134D-A8B7-AF696F62E14F}"/>
              </a:ext>
            </a:extLst>
          </p:cNvPr>
          <p:cNvSpPr/>
          <p:nvPr/>
        </p:nvSpPr>
        <p:spPr>
          <a:xfrm>
            <a:off x="177230" y="2923245"/>
            <a:ext cx="188017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utility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Prompt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EAB475-A91E-BA46-89BE-B87E08376BE1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flipH="1" flipV="1">
            <a:off x="2057409" y="3184964"/>
            <a:ext cx="378691" cy="487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/>
              <a:t>conFactory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81A3069-E93D-F84A-815E-016453BD3852}"/>
              </a:ext>
            </a:extLst>
          </p:cNvPr>
          <p:cNvCxnSpPr>
            <a:cxnSpLocks/>
            <a:stCxn id="20" idx="0"/>
            <a:endCxn id="63" idx="0"/>
          </p:cNvCxnSpPr>
          <p:nvPr/>
        </p:nvCxnSpPr>
        <p:spPr>
          <a:xfrm rot="16200000" flipH="1">
            <a:off x="4154086" y="-1668012"/>
            <a:ext cx="3078604" cy="9116248"/>
          </a:xfrm>
          <a:prstGeom prst="bentConnector3">
            <a:avLst>
              <a:gd name="adj1" fmla="val -7425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648B236-9E14-FA4D-A450-F3AB78ABED33}"/>
              </a:ext>
            </a:extLst>
          </p:cNvPr>
          <p:cNvSpPr txBox="1"/>
          <p:nvPr/>
        </p:nvSpPr>
        <p:spPr>
          <a:xfrm>
            <a:off x="10236504" y="2470591"/>
            <a:ext cx="1686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removeConnection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0"/>
            <a:endCxn id="67" idx="0"/>
          </p:cNvCxnSpPr>
          <p:nvPr/>
        </p:nvCxnSpPr>
        <p:spPr>
          <a:xfrm rot="16200000" flipH="1">
            <a:off x="2784762" y="-298689"/>
            <a:ext cx="4246135" cy="7545133"/>
          </a:xfrm>
          <a:prstGeom prst="bentConnector3">
            <a:avLst>
              <a:gd name="adj1" fmla="val -5384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AB65AD2-AF34-864A-AC33-B680E86CD205}"/>
              </a:ext>
            </a:extLst>
          </p:cNvPr>
          <p:cNvSpPr txBox="1"/>
          <p:nvPr/>
        </p:nvSpPr>
        <p:spPr>
          <a:xfrm>
            <a:off x="8654636" y="1501600"/>
            <a:ext cx="964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realClose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  <a:endParaRPr lang="ko-Kore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733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40_3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트랜잭션 적용하기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7539974" y="3345493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7402427" y="3250801"/>
            <a:ext cx="560483" cy="17967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669404" y="3868929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/>
              <a:t>conFactory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206110" y="1959846"/>
            <a:ext cx="1159144" cy="13008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61FEA-7C59-954A-BE48-3BAC821E1C34}"/>
              </a:ext>
            </a:extLst>
          </p:cNvPr>
          <p:cNvSpPr txBox="1"/>
          <p:nvPr/>
        </p:nvSpPr>
        <p:spPr>
          <a:xfrm>
            <a:off x="396505" y="3509729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7E1EA-A9D6-F744-9279-7F11E3B10F40}"/>
              </a:ext>
            </a:extLst>
          </p:cNvPr>
          <p:cNvSpPr txBox="1"/>
          <p:nvPr/>
        </p:nvSpPr>
        <p:spPr>
          <a:xfrm>
            <a:off x="432505" y="3219424"/>
            <a:ext cx="1955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ConnectionFactroy</a:t>
            </a:r>
            <a:r>
              <a:rPr lang="en-US" altLang="ko-Kore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주입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2" idx="3"/>
            <a:endCxn id="63" idx="0"/>
          </p:cNvCxnSpPr>
          <p:nvPr/>
        </p:nvCxnSpPr>
        <p:spPr>
          <a:xfrm>
            <a:off x="4681690" y="3189836"/>
            <a:ext cx="5569822" cy="1239578"/>
          </a:xfrm>
          <a:prstGeom prst="bentConnector2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5870BC-E9AE-1940-8763-CFB662359AF4}"/>
              </a:ext>
            </a:extLst>
          </p:cNvPr>
          <p:cNvSpPr txBox="1"/>
          <p:nvPr/>
        </p:nvSpPr>
        <p:spPr>
          <a:xfrm>
            <a:off x="8987114" y="2882061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>
                <a:solidFill>
                  <a:srgbClr val="FF0000"/>
                </a:solidFill>
              </a:rPr>
              <a:t>getConnection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  <a:endParaRPr lang="ko-Kore-KR" sz="1400" dirty="0">
              <a:solidFill>
                <a:srgbClr val="FF0000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B674ABDA-8B63-E84E-B39C-13CAEDBFD4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81690" y="3189836"/>
            <a:ext cx="3150619" cy="2675914"/>
          </a:xfrm>
          <a:prstGeom prst="bentConnector3">
            <a:avLst>
              <a:gd name="adj1" fmla="val 28924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3720617" y="5173802"/>
            <a:ext cx="1815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400" dirty="0" err="1">
                <a:solidFill>
                  <a:srgbClr val="FF0000"/>
                </a:solidFill>
              </a:rPr>
              <a:t>setAutoCommit</a:t>
            </a:r>
            <a:r>
              <a:rPr lang="en-US" altLang="ko-Kore-KR" sz="1400" dirty="0">
                <a:solidFill>
                  <a:srgbClr val="FF0000"/>
                </a:solidFill>
              </a:rPr>
              <a:t>(false)</a:t>
            </a:r>
          </a:p>
          <a:p>
            <a:pPr algn="r"/>
            <a:r>
              <a:rPr lang="en-US" altLang="ko-Kore-KR" sz="1400" dirty="0">
                <a:solidFill>
                  <a:srgbClr val="FF0000"/>
                </a:solidFill>
              </a:rPr>
              <a:t>commit() / rollback()</a:t>
            </a:r>
          </a:p>
          <a:p>
            <a:pPr algn="r"/>
            <a:r>
              <a:rPr lang="en-US" altLang="ko-Kore-KR" sz="1400" dirty="0" err="1">
                <a:solidFill>
                  <a:srgbClr val="FF0000"/>
                </a:solidFill>
              </a:rPr>
              <a:t>setAutoCommit</a:t>
            </a:r>
            <a:r>
              <a:rPr lang="en-US" altLang="ko-Kore-KR" sz="1400" dirty="0">
                <a:solidFill>
                  <a:srgbClr val="FF0000"/>
                </a:solidFill>
              </a:rPr>
              <a:t>(true)</a:t>
            </a:r>
            <a:endParaRPr lang="ko-Kore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81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40_4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을 스레드에 보관하기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트랜잭션 관리자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&lt;&lt;Factory Method&gt;&gt;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ConnectionFactory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/>
              <a:t>conFactory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206110" y="1959846"/>
            <a:ext cx="1159144" cy="13008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61FEA-7C59-954A-BE48-3BAC821E1C34}"/>
              </a:ext>
            </a:extLst>
          </p:cNvPr>
          <p:cNvSpPr txBox="1"/>
          <p:nvPr/>
        </p:nvSpPr>
        <p:spPr>
          <a:xfrm>
            <a:off x="396505" y="3432509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PhotoBoardUpdateServlet</a:t>
            </a:r>
            <a:endParaRPr kumimoji="1" lang="en-US" altLang="ko-Kore-KR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>
                <a:solidFill>
                  <a:srgbClr val="FF0000"/>
                </a:solidFill>
              </a:rPr>
              <a:t>PhotoBoardDeleteServlet</a:t>
            </a:r>
            <a:endParaRPr kumimoji="1" lang="ko-Kore-KR" altLang="en-US" sz="1200" dirty="0">
              <a:solidFill>
                <a:srgbClr val="FF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7E1EA-A9D6-F744-9279-7F11E3B10F40}"/>
              </a:ext>
            </a:extLst>
          </p:cNvPr>
          <p:cNvSpPr txBox="1"/>
          <p:nvPr/>
        </p:nvSpPr>
        <p:spPr>
          <a:xfrm>
            <a:off x="109780" y="3211283"/>
            <a:ext cx="234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PlatformTransactionManager</a:t>
            </a:r>
            <a:r>
              <a:rPr lang="en-US" altLang="ko-Kore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주입</a:t>
            </a:r>
            <a:endParaRPr lang="ko-Kore-KR" sz="1200" dirty="0">
              <a:solidFill>
                <a:srgbClr val="FF0000"/>
              </a:solidFill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2" idx="3"/>
            <a:endCxn id="55" idx="0"/>
          </p:cNvCxnSpPr>
          <p:nvPr/>
        </p:nvCxnSpPr>
        <p:spPr>
          <a:xfrm>
            <a:off x="4681690" y="3189836"/>
            <a:ext cx="5569822" cy="155654"/>
          </a:xfrm>
          <a:prstGeom prst="bentConnector2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9540592" y="2670180"/>
            <a:ext cx="168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400" dirty="0" err="1">
                <a:solidFill>
                  <a:srgbClr val="FF0000"/>
                </a:solidFill>
              </a:rPr>
              <a:t>beginTransaction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</a:p>
          <a:p>
            <a:pPr algn="r"/>
            <a:r>
              <a:rPr lang="en-US" altLang="ko-Kore-KR" sz="1400" dirty="0">
                <a:solidFill>
                  <a:srgbClr val="FF0000"/>
                </a:solidFill>
              </a:rPr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1753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458AB-3099-4046-A967-7F2B6D158D7E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10251512" y="3868928"/>
            <a:ext cx="0" cy="56048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891260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41_1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Connection Pool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도입하기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6494778" y="2608145"/>
            <a:ext cx="233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service(Scanner, </a:t>
            </a:r>
            <a:r>
              <a:rPr lang="en-US" altLang="ko-Kore-KR" sz="1400" dirty="0" err="1"/>
              <a:t>PrintStream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89E42BA-DBC6-9447-A06C-FA8A1B04AD7C}"/>
              </a:ext>
            </a:extLst>
          </p:cNvPr>
          <p:cNvCxnSpPr>
            <a:cxnSpLocks/>
            <a:stCxn id="48" idx="2"/>
            <a:endCxn id="51" idx="3"/>
          </p:cNvCxnSpPr>
          <p:nvPr/>
        </p:nvCxnSpPr>
        <p:spPr>
          <a:xfrm rot="16200000" flipH="1">
            <a:off x="5485002" y="1566583"/>
            <a:ext cx="690811" cy="1328741"/>
          </a:xfrm>
          <a:prstGeom prst="bentConnector4">
            <a:avLst>
              <a:gd name="adj1" fmla="val 31057"/>
              <a:gd name="adj2" fmla="val 117204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5245686" y="2314641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1"/>
            <a:endCxn id="42" idx="0"/>
          </p:cNvCxnSpPr>
          <p:nvPr/>
        </p:nvCxnSpPr>
        <p:spPr>
          <a:xfrm rot="10800000" flipV="1">
            <a:off x="3558896" y="2576359"/>
            <a:ext cx="1686791" cy="35175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3812578" y="2272230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&lt;&lt;Connection Pool&gt;&gt;</a:t>
            </a:r>
          </a:p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4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>
                <a:solidFill>
                  <a:srgbClr val="FF0000"/>
                </a:solidFill>
              </a:rPr>
              <a:t>dataSource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206110" y="1959846"/>
            <a:ext cx="1159144" cy="13008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61FEA-7C59-954A-BE48-3BAC821E1C34}"/>
              </a:ext>
            </a:extLst>
          </p:cNvPr>
          <p:cNvSpPr txBox="1"/>
          <p:nvPr/>
        </p:nvSpPr>
        <p:spPr>
          <a:xfrm>
            <a:off x="396505" y="3432509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PhotoBoardUpdateServlet</a:t>
            </a:r>
            <a:endParaRPr kumimoji="1" lang="en-US" altLang="ko-Kore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PhotoBoardDeleteServlet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7E1EA-A9D6-F744-9279-7F11E3B10F40}"/>
              </a:ext>
            </a:extLst>
          </p:cNvPr>
          <p:cNvSpPr txBox="1"/>
          <p:nvPr/>
        </p:nvSpPr>
        <p:spPr>
          <a:xfrm>
            <a:off x="109780" y="3211283"/>
            <a:ext cx="234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PlatformTransactionManager</a:t>
            </a:r>
            <a:r>
              <a:rPr lang="en-US" altLang="ko-Kore-KR" sz="1200" dirty="0"/>
              <a:t> </a:t>
            </a:r>
            <a:r>
              <a:rPr lang="ko-KR" altLang="en-US" sz="1200" dirty="0"/>
              <a:t>주입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2" idx="3"/>
            <a:endCxn id="55" idx="0"/>
          </p:cNvCxnSpPr>
          <p:nvPr/>
        </p:nvCxnSpPr>
        <p:spPr>
          <a:xfrm>
            <a:off x="4681690" y="3189836"/>
            <a:ext cx="5569822" cy="155654"/>
          </a:xfrm>
          <a:prstGeom prst="bentConnector2">
            <a:avLst/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9540592" y="2670180"/>
            <a:ext cx="168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400" dirty="0" err="1">
                <a:solidFill>
                  <a:srgbClr val="FF0000"/>
                </a:solidFill>
              </a:rPr>
              <a:t>beginTransaction</a:t>
            </a:r>
            <a:r>
              <a:rPr lang="en-US" altLang="ko-Kore-KR" sz="1400" dirty="0">
                <a:solidFill>
                  <a:srgbClr val="FF0000"/>
                </a:solidFill>
              </a:rPr>
              <a:t>()</a:t>
            </a:r>
          </a:p>
          <a:p>
            <a:pPr algn="r"/>
            <a:r>
              <a:rPr lang="en-US" altLang="ko-Kore-KR" sz="1400" dirty="0">
                <a:solidFill>
                  <a:srgbClr val="FF0000"/>
                </a:solidFill>
              </a:rPr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1753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458AB-3099-4046-A967-7F2B6D158D7E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10251512" y="3868928"/>
            <a:ext cx="0" cy="56048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1F059B7-68F8-9F4F-9758-1FF7DC07095A}"/>
              </a:ext>
            </a:extLst>
          </p:cNvPr>
          <p:cNvCxnSpPr>
            <a:cxnSpLocks/>
            <a:stCxn id="20" idx="0"/>
            <a:endCxn id="63" idx="3"/>
          </p:cNvCxnSpPr>
          <p:nvPr/>
        </p:nvCxnSpPr>
        <p:spPr>
          <a:xfrm rot="16200000" flipH="1">
            <a:off x="4543758" y="-2057685"/>
            <a:ext cx="3340323" cy="10157312"/>
          </a:xfrm>
          <a:prstGeom prst="bentConnector4">
            <a:avLst>
              <a:gd name="adj1" fmla="val -6844"/>
              <a:gd name="adj2" fmla="val 105466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72C15B-EB78-0C49-8249-29F9EA985053}"/>
              </a:ext>
            </a:extLst>
          </p:cNvPr>
          <p:cNvSpPr txBox="1"/>
          <p:nvPr/>
        </p:nvSpPr>
        <p:spPr>
          <a:xfrm>
            <a:off x="10302908" y="1147193"/>
            <a:ext cx="154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>
                <a:solidFill>
                  <a:srgbClr val="FF0000"/>
                </a:solidFill>
              </a:rPr>
              <a:t>removeConnection</a:t>
            </a:r>
            <a:r>
              <a:rPr lang="en-US" altLang="ko-Kore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sym typeface="Wingdings" pitchFamily="2" charset="2"/>
              </a:rPr>
              <a:t>Connection </a:t>
            </a: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반납</a:t>
            </a:r>
            <a:endParaRPr lang="ko-Kore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50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69DE6C-6502-BF44-9060-AD079B8CE1A2}"/>
              </a:ext>
            </a:extLst>
          </p:cNvPr>
          <p:cNvSpPr/>
          <p:nvPr/>
        </p:nvSpPr>
        <p:spPr>
          <a:xfrm>
            <a:off x="7493168" y="5382420"/>
            <a:ext cx="2322936" cy="10858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Thread Local</a:t>
            </a:r>
            <a:endParaRPr lang="ko-Kore-KR" sz="1600" b="1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178236-DF41-C54F-A81B-E16E4C5C7EB6}"/>
              </a:ext>
            </a:extLst>
          </p:cNvPr>
          <p:cNvSpPr/>
          <p:nvPr/>
        </p:nvSpPr>
        <p:spPr>
          <a:xfrm>
            <a:off x="1212148" y="553595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858FB-632B-8342-A635-3E457459B41B}"/>
              </a:ext>
            </a:extLst>
          </p:cNvPr>
          <p:cNvSpPr/>
          <p:nvPr/>
        </p:nvSpPr>
        <p:spPr>
          <a:xfrm>
            <a:off x="1177732" y="5472049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PhotoFile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3A5B65-04B4-6049-BD26-345FFCD67453}"/>
              </a:ext>
            </a:extLst>
          </p:cNvPr>
          <p:cNvSpPr/>
          <p:nvPr/>
        </p:nvSpPr>
        <p:spPr>
          <a:xfrm>
            <a:off x="2547288" y="3034801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ED44C7-5C0B-1145-ABB3-B2696DAB5F88}"/>
              </a:ext>
            </a:extLst>
          </p:cNvPr>
          <p:cNvSpPr/>
          <p:nvPr/>
        </p:nvSpPr>
        <p:spPr>
          <a:xfrm>
            <a:off x="2484352" y="298067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PhotoBoardListServlet</a:t>
            </a:r>
            <a:endParaRPr lang="ko-Kore-KR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8F0474-41F1-EA4D-A931-08B3EE9DE5F9}"/>
              </a:ext>
            </a:extLst>
          </p:cNvPr>
          <p:cNvSpPr/>
          <p:nvPr/>
        </p:nvSpPr>
        <p:spPr>
          <a:xfrm>
            <a:off x="471166" y="1350810"/>
            <a:ext cx="1328195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Server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8082B2-9AF2-4648-8801-373FC928AD5B}"/>
              </a:ext>
            </a:extLst>
          </p:cNvPr>
          <p:cNvSpPr txBox="1"/>
          <p:nvPr/>
        </p:nvSpPr>
        <p:spPr>
          <a:xfrm>
            <a:off x="337237" y="389745"/>
            <a:ext cx="1151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41_2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트랜잭션 관리자를 사용하는 코드를 </a:t>
            </a:r>
            <a:r>
              <a:rPr lang="ko-KR" altLang="en-US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캡슐화하기</a:t>
            </a:r>
            <a:endParaRPr lang="ko-Kore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302768-6559-4F45-A65E-72AAB7A003BA}"/>
              </a:ext>
            </a:extLst>
          </p:cNvPr>
          <p:cNvSpPr/>
          <p:nvPr/>
        </p:nvSpPr>
        <p:spPr>
          <a:xfrm>
            <a:off x="2436100" y="2928117"/>
            <a:ext cx="2245590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PhotoBoardAddServlet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538D4-5A13-C247-94B8-BBF13FB2BEB1}"/>
              </a:ext>
            </a:extLst>
          </p:cNvPr>
          <p:cNvSpPr txBox="1"/>
          <p:nvPr/>
        </p:nvSpPr>
        <p:spPr>
          <a:xfrm>
            <a:off x="5443543" y="1410859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service()</a:t>
            </a:r>
            <a:endParaRPr lang="ko-Kore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4C415C-2F2B-484F-92F8-6F247A8AF037}"/>
              </a:ext>
            </a:extLst>
          </p:cNvPr>
          <p:cNvSpPr/>
          <p:nvPr/>
        </p:nvSpPr>
        <p:spPr>
          <a:xfrm>
            <a:off x="2618806" y="1350810"/>
            <a:ext cx="1767918" cy="679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&lt;&lt;Thread Pool&gt;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ExecutorService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935E458-50D8-F345-82F4-88CFE23AEEE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799361" y="1690751"/>
            <a:ext cx="8194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95A12-7987-784B-A0FD-E17C922119FD}"/>
              </a:ext>
            </a:extLst>
          </p:cNvPr>
          <p:cNvSpPr txBox="1"/>
          <p:nvPr/>
        </p:nvSpPr>
        <p:spPr>
          <a:xfrm>
            <a:off x="1817043" y="1387846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submit()</a:t>
            </a:r>
            <a:endParaRPr lang="ko-Kore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9711EB-7242-D941-87A3-E59E25ECB0FB}"/>
              </a:ext>
            </a:extLst>
          </p:cNvPr>
          <p:cNvGrpSpPr/>
          <p:nvPr/>
        </p:nvGrpSpPr>
        <p:grpSpPr>
          <a:xfrm>
            <a:off x="4957038" y="1490813"/>
            <a:ext cx="498262" cy="486008"/>
            <a:chOff x="8248711" y="2148878"/>
            <a:chExt cx="498262" cy="4860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EC81C2D-F62D-344B-BE22-E9FE7D5D3BE3}"/>
                </a:ext>
              </a:extLst>
            </p:cNvPr>
            <p:cNvSpPr/>
            <p:nvPr/>
          </p:nvSpPr>
          <p:spPr>
            <a:xfrm>
              <a:off x="8328976" y="2240150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10A2B2B-42DD-9748-9D30-6EEC9FF2BD0B}"/>
                </a:ext>
              </a:extLst>
            </p:cNvPr>
            <p:cNvSpPr/>
            <p:nvPr/>
          </p:nvSpPr>
          <p:spPr>
            <a:xfrm>
              <a:off x="8293082" y="2199071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5A4A0E-03FF-D241-9FEF-9ECBB6F2F021}"/>
                </a:ext>
              </a:extLst>
            </p:cNvPr>
            <p:cNvSpPr/>
            <p:nvPr/>
          </p:nvSpPr>
          <p:spPr>
            <a:xfrm>
              <a:off x="8248711" y="2148878"/>
              <a:ext cx="417997" cy="3947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</a:t>
              </a:r>
              <a:endPara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504F13B-153C-504E-B10A-8D907BA8848C}"/>
              </a:ext>
            </a:extLst>
          </p:cNvPr>
          <p:cNvSpPr txBox="1"/>
          <p:nvPr/>
        </p:nvSpPr>
        <p:spPr>
          <a:xfrm>
            <a:off x="4442409" y="14199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</a:t>
            </a:r>
            <a:endParaRPr lang="ko-Kore-KR" sz="12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6230A5-E3D9-1E4B-B118-A8DDC846ED95}"/>
              </a:ext>
            </a:extLst>
          </p:cNvPr>
          <p:cNvSpPr/>
          <p:nvPr/>
        </p:nvSpPr>
        <p:spPr>
          <a:xfrm>
            <a:off x="2618806" y="3898892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</a:t>
            </a:r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37A34FC-42EB-0B4B-BC01-AFBC0700F9EB}"/>
              </a:ext>
            </a:extLst>
          </p:cNvPr>
          <p:cNvCxnSpPr>
            <a:cxnSpLocks/>
            <a:stCxn id="42" idx="2"/>
            <a:endCxn id="91" idx="0"/>
          </p:cNvCxnSpPr>
          <p:nvPr/>
        </p:nvCxnSpPr>
        <p:spPr>
          <a:xfrm>
            <a:off x="3558895" y="3451555"/>
            <a:ext cx="1" cy="44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0536AABC-81F1-3949-B329-9664EBC1F0EC}"/>
              </a:ext>
            </a:extLst>
          </p:cNvPr>
          <p:cNvCxnSpPr>
            <a:cxnSpLocks/>
            <a:stCxn id="91" idx="2"/>
            <a:endCxn id="62" idx="1"/>
          </p:cNvCxnSpPr>
          <p:nvPr/>
        </p:nvCxnSpPr>
        <p:spPr>
          <a:xfrm rot="16200000" flipH="1">
            <a:off x="4567150" y="3414075"/>
            <a:ext cx="268803" cy="228531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C6EEA4-0FEA-E148-A287-3F75361B72FB}"/>
              </a:ext>
            </a:extLst>
          </p:cNvPr>
          <p:cNvSpPr/>
          <p:nvPr/>
        </p:nvSpPr>
        <p:spPr>
          <a:xfrm>
            <a:off x="6330532" y="1426913"/>
            <a:ext cx="1249092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&lt;&lt;interface&gt;&gt;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Servlet</a:t>
            </a:r>
            <a:r>
              <a:rPr lang="en-US" alt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557AEF1-6FA1-6F43-BC2A-8A8837E2CACD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4386724" y="1688181"/>
            <a:ext cx="570314" cy="257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711A31BB-34EB-D346-BF18-3DECAC550433}"/>
              </a:ext>
            </a:extLst>
          </p:cNvPr>
          <p:cNvCxnSpPr>
            <a:cxnSpLocks/>
            <a:stCxn id="51" idx="2"/>
            <a:endCxn id="42" idx="0"/>
          </p:cNvCxnSpPr>
          <p:nvPr/>
        </p:nvCxnSpPr>
        <p:spPr>
          <a:xfrm rot="5400000">
            <a:off x="4768104" y="741143"/>
            <a:ext cx="977766" cy="3396183"/>
          </a:xfrm>
          <a:prstGeom prst="bentConnector3">
            <a:avLst>
              <a:gd name="adj1" fmla="val 25507"/>
            </a:avLst>
          </a:prstGeom>
          <a:ln w="12700">
            <a:solidFill>
              <a:schemeClr val="tx1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8FE15E-6471-5B41-B354-FCB4A04CF44F}"/>
              </a:ext>
            </a:extLst>
          </p:cNvPr>
          <p:cNvSpPr txBox="1"/>
          <p:nvPr/>
        </p:nvSpPr>
        <p:spPr>
          <a:xfrm>
            <a:off x="2574285" y="2414318"/>
            <a:ext cx="1051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implements</a:t>
            </a:r>
            <a:endParaRPr lang="ko-Kore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DA769D-7B3D-454F-BBA1-8E1F4839F1C4}"/>
              </a:ext>
            </a:extLst>
          </p:cNvPr>
          <p:cNvSpPr/>
          <p:nvPr/>
        </p:nvSpPr>
        <p:spPr>
          <a:xfrm>
            <a:off x="1124376" y="5424145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Object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 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2FC22-DBEC-1C45-9B26-0282489AFF08}"/>
              </a:ext>
            </a:extLst>
          </p:cNvPr>
          <p:cNvSpPr/>
          <p:nvPr/>
        </p:nvSpPr>
        <p:spPr>
          <a:xfrm>
            <a:off x="5743233" y="3345490"/>
            <a:ext cx="2082129" cy="523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&lt;&lt;class&gt;&gt;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DataLoaderListener</a:t>
            </a:r>
            <a:endParaRPr lang="ko-Kore-KR" sz="16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1E5DD8-5DC5-F44F-94F1-FC324B43E664}"/>
              </a:ext>
            </a:extLst>
          </p:cNvPr>
          <p:cNvSpPr/>
          <p:nvPr/>
        </p:nvSpPr>
        <p:spPr>
          <a:xfrm>
            <a:off x="5844207" y="4429414"/>
            <a:ext cx="188017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</a:t>
            </a:r>
            <a:r>
              <a:rPr lang="en-US" alt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XxxDaoImpl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322D36-6A8A-B543-B2E3-749172B4132E}"/>
              </a:ext>
            </a:extLst>
          </p:cNvPr>
          <p:cNvSpPr/>
          <p:nvPr/>
        </p:nvSpPr>
        <p:spPr>
          <a:xfrm>
            <a:off x="9210447" y="4429414"/>
            <a:ext cx="2082129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&lt;&lt;Connection Pool&gt;&gt;</a:t>
            </a: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555C74B5-0A73-AA4E-92CF-E336509E098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5400000">
            <a:off x="6504055" y="4149171"/>
            <a:ext cx="56048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4AAEB6C-2C78-D047-A175-D60C4E79508B}"/>
              </a:ext>
            </a:extLst>
          </p:cNvPr>
          <p:cNvSpPr txBox="1"/>
          <p:nvPr/>
        </p:nvSpPr>
        <p:spPr>
          <a:xfrm>
            <a:off x="7724377" y="4413977"/>
            <a:ext cx="1363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 err="1"/>
              <a:t>getConnection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DCED4EB-11F3-4D45-8732-8C178AFEAC08}"/>
              </a:ext>
            </a:extLst>
          </p:cNvPr>
          <p:cNvGrpSpPr/>
          <p:nvPr/>
        </p:nvGrpSpPr>
        <p:grpSpPr>
          <a:xfrm>
            <a:off x="6751639" y="6097728"/>
            <a:ext cx="65314" cy="263073"/>
            <a:chOff x="9231086" y="3607212"/>
            <a:chExt cx="65314" cy="263073"/>
          </a:xfrm>
          <a:solidFill>
            <a:schemeClr val="tx1"/>
          </a:solidFill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C3C24-CFA6-C843-81DE-B48F68DB43CB}"/>
                </a:ext>
              </a:extLst>
            </p:cNvPr>
            <p:cNvSpPr/>
            <p:nvPr/>
          </p:nvSpPr>
          <p:spPr>
            <a:xfrm>
              <a:off x="9231086" y="3607212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E6BBEB-D728-9643-8626-21EAD3BBBBC8}"/>
                </a:ext>
              </a:extLst>
            </p:cNvPr>
            <p:cNvSpPr/>
            <p:nvPr/>
          </p:nvSpPr>
          <p:spPr>
            <a:xfrm>
              <a:off x="9231086" y="3715889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6224FE2-3D3D-024A-A6E4-CDC3E64E53C1}"/>
                </a:ext>
              </a:extLst>
            </p:cNvPr>
            <p:cNvSpPr/>
            <p:nvPr/>
          </p:nvSpPr>
          <p:spPr>
            <a:xfrm>
              <a:off x="9231086" y="3824566"/>
              <a:ext cx="65314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BDCFBC9-5AFD-3E4D-AF60-0943AC426889}"/>
              </a:ext>
            </a:extLst>
          </p:cNvPr>
          <p:cNvSpPr txBox="1"/>
          <p:nvPr/>
        </p:nvSpPr>
        <p:spPr>
          <a:xfrm>
            <a:off x="6770041" y="3977141"/>
            <a:ext cx="1426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new(</a:t>
            </a:r>
            <a:r>
              <a:rPr lang="en-US" altLang="ko-Kore-KR" sz="1400" dirty="0" err="1"/>
              <a:t>dataSource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1488141-BEE1-244D-996B-E809FF6387D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7724386" y="4691133"/>
            <a:ext cx="14860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816694-46C9-C240-A598-E524DBD963D4}"/>
              </a:ext>
            </a:extLst>
          </p:cNvPr>
          <p:cNvSpPr/>
          <p:nvPr/>
        </p:nvSpPr>
        <p:spPr>
          <a:xfrm>
            <a:off x="10596694" y="5596945"/>
            <a:ext cx="114777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java.sql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BF495A05-C5D3-D040-8133-9735CD30A729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6855397" y="4881752"/>
            <a:ext cx="905812" cy="1048012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DF619-BDE3-9844-A399-E5F294BBCF2F}"/>
              </a:ext>
            </a:extLst>
          </p:cNvPr>
          <p:cNvSpPr txBox="1"/>
          <p:nvPr/>
        </p:nvSpPr>
        <p:spPr>
          <a:xfrm>
            <a:off x="9668936" y="4964206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5F8245-7CDC-3E42-BD97-9FDFD05A6260}"/>
              </a:ext>
            </a:extLst>
          </p:cNvPr>
          <p:cNvSpPr txBox="1"/>
          <p:nvPr/>
        </p:nvSpPr>
        <p:spPr>
          <a:xfrm>
            <a:off x="6954263" y="559694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use</a:t>
            </a:r>
            <a:endParaRPr lang="ko-Kore-KR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D023788-F053-254A-8C8B-83C8C1D50629}"/>
              </a:ext>
            </a:extLst>
          </p:cNvPr>
          <p:cNvSpPr/>
          <p:nvPr/>
        </p:nvSpPr>
        <p:spPr>
          <a:xfrm>
            <a:off x="7832309" y="5596945"/>
            <a:ext cx="1696176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&lt;&lt;Proxy </a:t>
            </a:r>
            <a:r>
              <a:rPr lang="ko-KR" altLang="en-US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패턴</a:t>
            </a:r>
            <a:r>
              <a:rPr lang="en-US" altLang="ko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en-US" sz="12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ConnectionProxy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460B0C0C-481E-FC49-8234-66657AE081C1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9143909" y="4489341"/>
            <a:ext cx="644093" cy="1571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36429D-5390-A040-AEF6-038907EDAF38}"/>
              </a:ext>
            </a:extLst>
          </p:cNvPr>
          <p:cNvSpPr txBox="1"/>
          <p:nvPr/>
        </p:nvSpPr>
        <p:spPr>
          <a:xfrm>
            <a:off x="9908184" y="5596945"/>
            <a:ext cx="42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call</a:t>
            </a:r>
            <a:endParaRPr lang="ko-Kore-KR" sz="1400" dirty="0"/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3E9B10D6-25C3-F041-8988-6096D56C6812}"/>
              </a:ext>
            </a:extLst>
          </p:cNvPr>
          <p:cNvCxnSpPr>
            <a:cxnSpLocks/>
            <a:stCxn id="63" idx="2"/>
            <a:endCxn id="54" idx="0"/>
          </p:cNvCxnSpPr>
          <p:nvPr/>
        </p:nvCxnSpPr>
        <p:spPr>
          <a:xfrm rot="16200000" flipH="1">
            <a:off x="10389001" y="4815362"/>
            <a:ext cx="644093" cy="9190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8E0D6B5-2962-2647-BA9D-B4E27873CFB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528485" y="5858664"/>
            <a:ext cx="1068209" cy="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D5545C67-8E57-DE41-B665-37120EB927DF}"/>
              </a:ext>
            </a:extLst>
          </p:cNvPr>
          <p:cNvCxnSpPr>
            <a:cxnSpLocks/>
            <a:stCxn id="20" idx="2"/>
            <a:endCxn id="42" idx="1"/>
          </p:cNvCxnSpPr>
          <p:nvPr/>
        </p:nvCxnSpPr>
        <p:spPr>
          <a:xfrm rot="16200000" flipH="1">
            <a:off x="1206110" y="1959846"/>
            <a:ext cx="1159144" cy="13008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61FEA-7C59-954A-BE48-3BAC821E1C34}"/>
              </a:ext>
            </a:extLst>
          </p:cNvPr>
          <p:cNvSpPr txBox="1"/>
          <p:nvPr/>
        </p:nvSpPr>
        <p:spPr>
          <a:xfrm>
            <a:off x="396505" y="3432509"/>
            <a:ext cx="2219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PhotoBoardUpdateServlet</a:t>
            </a:r>
            <a:endParaRPr kumimoji="1" lang="en-US" altLang="ko-Kore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PhotoBoardDeleteServlet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7E1EA-A9D6-F744-9279-7F11E3B10F40}"/>
              </a:ext>
            </a:extLst>
          </p:cNvPr>
          <p:cNvSpPr txBox="1"/>
          <p:nvPr/>
        </p:nvSpPr>
        <p:spPr>
          <a:xfrm>
            <a:off x="109780" y="3211283"/>
            <a:ext cx="2346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200" dirty="0" err="1"/>
              <a:t>PlatformTransactionManager</a:t>
            </a:r>
            <a:r>
              <a:rPr lang="en-US" altLang="ko-Kore-KR" sz="1200" dirty="0"/>
              <a:t> </a:t>
            </a:r>
            <a:r>
              <a:rPr lang="ko-KR" altLang="en-US" sz="1200" dirty="0"/>
              <a:t>주입</a:t>
            </a:r>
            <a:endParaRPr lang="ko-Kore-KR" sz="1200" dirty="0"/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81468A21-8143-FD4C-ADC8-BBD75D5499EF}"/>
              </a:ext>
            </a:extLst>
          </p:cNvPr>
          <p:cNvCxnSpPr>
            <a:cxnSpLocks/>
            <a:stCxn id="42" idx="3"/>
            <a:endCxn id="95" idx="1"/>
          </p:cNvCxnSpPr>
          <p:nvPr/>
        </p:nvCxnSpPr>
        <p:spPr>
          <a:xfrm flipV="1">
            <a:off x="4681690" y="2690155"/>
            <a:ext cx="1511530" cy="49968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62E891A-7DA2-E141-A61B-4FB7E7DF3B65}"/>
              </a:ext>
            </a:extLst>
          </p:cNvPr>
          <p:cNvSpPr txBox="1"/>
          <p:nvPr/>
        </p:nvSpPr>
        <p:spPr>
          <a:xfrm>
            <a:off x="8534990" y="1418979"/>
            <a:ext cx="168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ore-KR" sz="1400" dirty="0" err="1"/>
              <a:t>beginTransaction</a:t>
            </a:r>
            <a:r>
              <a:rPr lang="en-US" altLang="ko-Kore-KR" sz="1400" dirty="0"/>
              <a:t>()</a:t>
            </a:r>
          </a:p>
          <a:p>
            <a:pPr algn="r"/>
            <a:r>
              <a:rPr lang="en-US" altLang="ko-Kore-KR" sz="1400" dirty="0"/>
              <a:t>commit() / rollback()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5F2C-5AC4-FB4A-8009-4710AFED5699}"/>
              </a:ext>
            </a:extLst>
          </p:cNvPr>
          <p:cNvSpPr/>
          <p:nvPr/>
        </p:nvSpPr>
        <p:spPr>
          <a:xfrm>
            <a:off x="8992743" y="3345490"/>
            <a:ext cx="2517537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PlatformTransactionManager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458AB-3099-4046-A967-7F2B6D158D7E}"/>
              </a:ext>
            </a:extLst>
          </p:cNvPr>
          <p:cNvCxnSpPr>
            <a:cxnSpLocks/>
            <a:stCxn id="55" idx="2"/>
            <a:endCxn id="63" idx="0"/>
          </p:cNvCxnSpPr>
          <p:nvPr/>
        </p:nvCxnSpPr>
        <p:spPr>
          <a:xfrm>
            <a:off x="10251512" y="3868928"/>
            <a:ext cx="0" cy="56048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8D40637-A68D-9A48-8027-E364D0606EFB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7825362" y="3607209"/>
            <a:ext cx="116738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2D0979-3D8E-6F45-B1FC-7155E4D83D15}"/>
              </a:ext>
            </a:extLst>
          </p:cNvPr>
          <p:cNvSpPr txBox="1"/>
          <p:nvPr/>
        </p:nvSpPr>
        <p:spPr>
          <a:xfrm>
            <a:off x="8090739" y="3341047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400" dirty="0"/>
              <a:t>create</a:t>
            </a:r>
            <a:endParaRPr lang="ko-Kore-KR" sz="1400" dirty="0"/>
          </a:p>
        </p:txBody>
      </p: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1F059B7-68F8-9F4F-9758-1FF7DC07095A}"/>
              </a:ext>
            </a:extLst>
          </p:cNvPr>
          <p:cNvCxnSpPr>
            <a:cxnSpLocks/>
            <a:stCxn id="20" idx="0"/>
            <a:endCxn id="63" idx="3"/>
          </p:cNvCxnSpPr>
          <p:nvPr/>
        </p:nvCxnSpPr>
        <p:spPr>
          <a:xfrm rot="16200000" flipH="1">
            <a:off x="4543758" y="-2057685"/>
            <a:ext cx="3340323" cy="10157312"/>
          </a:xfrm>
          <a:prstGeom prst="bentConnector4">
            <a:avLst>
              <a:gd name="adj1" fmla="val -6844"/>
              <a:gd name="adj2" fmla="val 105466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72C15B-EB78-0C49-8249-29F9EA985053}"/>
              </a:ext>
            </a:extLst>
          </p:cNvPr>
          <p:cNvSpPr txBox="1"/>
          <p:nvPr/>
        </p:nvSpPr>
        <p:spPr>
          <a:xfrm>
            <a:off x="10302908" y="1147193"/>
            <a:ext cx="154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200" dirty="0" err="1"/>
              <a:t>removeConnection</a:t>
            </a:r>
            <a:r>
              <a:rPr lang="en-US" altLang="ko-Kore-KR" sz="1200" dirty="0"/>
              <a:t>()</a:t>
            </a:r>
          </a:p>
          <a:p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Connection </a:t>
            </a:r>
            <a:r>
              <a:rPr lang="ko-KR" altLang="en-US" sz="1200" dirty="0">
                <a:sym typeface="Wingdings" pitchFamily="2" charset="2"/>
              </a:rPr>
              <a:t>반납</a:t>
            </a:r>
            <a:endParaRPr lang="ko-Kore-KR" sz="12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6CED680-B120-0744-B479-D35C054E5B6E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5375035" y="1688181"/>
            <a:ext cx="955497" cy="4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D464B7-7355-6C49-8BE1-58574C6556D8}"/>
              </a:ext>
            </a:extLst>
          </p:cNvPr>
          <p:cNvSpPr/>
          <p:nvPr/>
        </p:nvSpPr>
        <p:spPr>
          <a:xfrm>
            <a:off x="6193220" y="2428436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TransactionTemplate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50745E-2823-8B46-BDA9-1A5D16F75D44}"/>
              </a:ext>
            </a:extLst>
          </p:cNvPr>
          <p:cNvSpPr/>
          <p:nvPr/>
        </p:nvSpPr>
        <p:spPr>
          <a:xfrm>
            <a:off x="9499275" y="2744777"/>
            <a:ext cx="1884654" cy="52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1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TransactionCallback</a:t>
            </a:r>
            <a:endParaRPr lang="ko-Kore-KR" sz="1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17C632-64A8-BC40-AC47-8746422B7401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8077874" y="2690155"/>
            <a:ext cx="1421401" cy="31634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E2B341-06D1-9442-9FB1-4A7802ADFB36}"/>
              </a:ext>
            </a:extLst>
          </p:cNvPr>
          <p:cNvSpPr txBox="1"/>
          <p:nvPr/>
        </p:nvSpPr>
        <p:spPr>
          <a:xfrm>
            <a:off x="3935829" y="2412708"/>
            <a:ext cx="2394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400" dirty="0"/>
              <a:t>execute(</a:t>
            </a:r>
            <a:r>
              <a:rPr lang="en-US" altLang="ko-Kore-KR" sz="1400" dirty="0" err="1"/>
              <a:t>TransactionCallback</a:t>
            </a:r>
            <a:r>
              <a:rPr lang="en-US" altLang="ko-Kore-KR" sz="1400" dirty="0"/>
              <a:t>)</a:t>
            </a:r>
            <a:endParaRPr lang="ko-Kore-KR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1DBAD3-69EC-434E-8DC8-435B9EE8AFA4}"/>
              </a:ext>
            </a:extLst>
          </p:cNvPr>
          <p:cNvSpPr txBox="1"/>
          <p:nvPr/>
        </p:nvSpPr>
        <p:spPr>
          <a:xfrm>
            <a:off x="8048116" y="2412708"/>
            <a:ext cx="14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400" dirty="0" err="1"/>
              <a:t>doInTransaction</a:t>
            </a:r>
            <a:r>
              <a:rPr lang="en-US" altLang="ko-Kore-KR" sz="1400" dirty="0"/>
              <a:t>()</a:t>
            </a:r>
            <a:endParaRPr lang="ko-Kore-KR" sz="1400" dirty="0"/>
          </a:p>
        </p:txBody>
      </p:sp>
    </p:spTree>
    <p:extLst>
      <p:ext uri="{BB962C8B-B14F-4D97-AF65-F5344CB8AC3E}">
        <p14:creationId xmlns:p14="http://schemas.microsoft.com/office/powerpoint/2010/main" val="61908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3533</Words>
  <Application>Microsoft Macintosh PowerPoint</Application>
  <PresentationFormat>와이드스크린</PresentationFormat>
  <Paragraphs>1636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80</cp:revision>
  <dcterms:created xsi:type="dcterms:W3CDTF">2020-01-15T00:32:13Z</dcterms:created>
  <dcterms:modified xsi:type="dcterms:W3CDTF">2020-04-03T08:55:03Z</dcterms:modified>
</cp:coreProperties>
</file>