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49"/>
  </p:normalViewPr>
  <p:slideViewPr>
    <p:cSldViewPr snapToGrid="0" snapToObjects="1">
      <p:cViewPr varScale="1">
        <p:scale>
          <a:sx n="85" d="100"/>
          <a:sy n="8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7CC75-1DAC-7D4D-8CD6-B336151E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ABF82-DD0D-8247-8FD2-9AECB3543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579E-0A49-7744-8D4F-3B30CC58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EBB9-5021-8344-B937-294AA914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51B8D-EA6D-204B-A855-FFFCEF5F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0876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A546-7B43-2841-828F-E2A8F6F5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6EB4A-5F40-F34D-9BC3-258A0AAA3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2A67-92D5-C447-B0E9-A8EDFF2F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9AA07-A489-9641-A1A6-80E46360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231ED-6C18-7948-9EA2-411036B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2203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990B80-AA22-9D4D-823E-CED6DEBA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3C9D9-38BE-5D42-AF59-00814052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32433-4F0C-664B-8E2F-AA7E5F4B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3A6F2-74B4-3341-843D-3F759820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696EA-6C4C-794E-93B0-8950F9C1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597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DEBC-6AE3-8646-B9AE-684E7DC1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FF9B1-3A07-3F49-A1EA-0B44FBA4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7DC86-EB72-B74B-9B86-A3FC9451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A2246-7BA1-7A48-8D86-23061D9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60904-1340-7B4A-AF2C-F731292E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093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7585-6BF0-1649-938F-4819F45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30896-506F-AC42-AA51-34D871DA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91ED1-88D3-F841-A1A3-07206932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0F34-5630-644C-AEF7-4E711CFC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A145E-1A94-0C44-81C5-C3A5948F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3546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00A12-7EB0-D641-96E9-ED48B986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C1730-77AB-8D48-8DA9-DAA6560FF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DD95C-FBDE-5343-81E3-0CB2B31B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50051-F977-5F4D-94D5-4FA757C9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A5EA5-BC2B-ED46-B512-6C97DAD1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A6664-756B-6646-A8BA-C78572C3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251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E8582-B608-254D-A778-8D6E81E4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A0038-154C-4D4B-B6D5-EC29921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4FC59-695E-F846-A585-01E51077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2EB0D-60DF-A241-95E8-3447E5291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BCDE6E-9862-A348-A4AB-A92C1412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3E7FC-CB46-8041-9418-607A82F7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06012B-D720-0148-B2D2-0DCA9F72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DA01EA-3A8D-9D46-860A-F5D78322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044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BC23-FA46-5D46-838B-72A70D33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3F627-99B2-A044-A877-8B2BF206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0FFEA-06BC-9C41-85DB-9E30A49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02FF60-9931-3741-8047-EE9EFC8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3607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20C80D-C952-1E4B-8A27-B900289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CA5DC-81F4-BF4C-A5F2-0C22DEAD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8BF29-1065-1A41-9BBB-607605B0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0053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52A1B-A4E0-E745-A57E-804BB24B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C7EF9-F754-0B4B-AACA-960D112B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96995-55E5-A141-B5B0-F330E2A9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D7912-7E75-534C-847D-501E0B19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07FAA-411E-5E4F-9361-3442FA68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EDE54-A9DD-FC4B-870F-29150A60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352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A64A5-EE1F-804F-8A09-BDE497BE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67496A-D177-CD4B-8F1F-50639F68D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98EED-C4A5-FB49-BEE9-043946031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44832-A24D-3F42-B486-C29F6CA3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502D1-76B6-9E4A-B4EE-823A286F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A2A60-E795-474E-B7C5-71D2016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5484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21C924-7614-D94C-A2C6-7227AADD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667-78FA-7E4A-88CD-48035CEC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12593-904D-5D4C-B4AB-C15CAC457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8FF1D-19FA-184A-A60C-6253C45BF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23555-1A10-454E-BA08-728BB4A31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9707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279036" y="18066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04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5279036" y="274911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5279036" y="3691593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</p:spTree>
    <p:extLst>
      <p:ext uri="{BB962C8B-B14F-4D97-AF65-F5344CB8AC3E}">
        <p14:creationId xmlns:p14="http://schemas.microsoft.com/office/powerpoint/2010/main" val="14809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</p:spTree>
    <p:extLst>
      <p:ext uri="{BB962C8B-B14F-4D97-AF65-F5344CB8AC3E}">
        <p14:creationId xmlns:p14="http://schemas.microsoft.com/office/powerpoint/2010/main" val="286268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8615" y="443209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2125579" y="3605463"/>
            <a:ext cx="0" cy="82662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6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stCxn id="31" idx="1"/>
            <a:endCxn id="20" idx="2"/>
          </p:cNvCxnSpPr>
          <p:nvPr/>
        </p:nvCxnSpPr>
        <p:spPr>
          <a:xfrm rot="10800000">
            <a:off x="8201759" y="3605463"/>
            <a:ext cx="87192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201759" y="3605463"/>
            <a:ext cx="87192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8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1"/>
            <a:endCxn id="20" idx="2"/>
          </p:cNvCxnSpPr>
          <p:nvPr/>
        </p:nvCxnSpPr>
        <p:spPr>
          <a:xfrm rot="10800000">
            <a:off x="8424819" y="3605463"/>
            <a:ext cx="64886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424819" y="3605463"/>
            <a:ext cx="64886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F12AB4-A920-154E-80B0-20D1A12683DD}"/>
              </a:ext>
            </a:extLst>
          </p:cNvPr>
          <p:cNvSpPr txBox="1"/>
          <p:nvPr/>
        </p:nvSpPr>
        <p:spPr>
          <a:xfrm>
            <a:off x="7685416" y="2556248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296313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149606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3C4DF-7C5D-C049-96A1-952A3742ACCA}"/>
              </a:ext>
            </a:extLst>
          </p:cNvPr>
          <p:cNvSpPr txBox="1"/>
          <p:nvPr/>
        </p:nvSpPr>
        <p:spPr>
          <a:xfrm>
            <a:off x="7220195" y="2575339"/>
            <a:ext cx="147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&lt;&lt;interface&gt;&gt;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412461" y="2575339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372281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599619" y="2925187"/>
            <a:ext cx="110799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13F97D-0E04-3042-9517-C31E1EB3E1D9}"/>
              </a:ext>
            </a:extLst>
          </p:cNvPr>
          <p:cNvSpPr/>
          <p:nvPr/>
        </p:nvSpPr>
        <p:spPr>
          <a:xfrm>
            <a:off x="9519807" y="75855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ListIterator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B6D2BC-6D49-4D4F-B640-2A8036CC947B}"/>
              </a:ext>
            </a:extLst>
          </p:cNvPr>
          <p:cNvSpPr/>
          <p:nvPr/>
        </p:nvSpPr>
        <p:spPr>
          <a:xfrm>
            <a:off x="9519807" y="1359742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9519807" y="196092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AA220E4-DDE9-D146-BE50-EF4BA28D69F8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rot="10800000" flipV="1">
            <a:off x="8534401" y="989390"/>
            <a:ext cx="985407" cy="7980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C675C893-F5C4-8E4B-AEB8-86395CC09C3A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rot="10800000" flipV="1">
            <a:off x="8534401" y="1590574"/>
            <a:ext cx="985407" cy="1969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CE9C29-30C9-A446-A04D-355F1E861072}"/>
              </a:ext>
            </a:extLst>
          </p:cNvPr>
          <p:cNvCxnSpPr>
            <a:cxnSpLocks/>
            <a:stCxn id="43" idx="1"/>
            <a:endCxn id="37" idx="3"/>
          </p:cNvCxnSpPr>
          <p:nvPr/>
        </p:nvCxnSpPr>
        <p:spPr>
          <a:xfrm rot="10800000">
            <a:off x="8534401" y="1787480"/>
            <a:ext cx="985407" cy="4042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6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149052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11864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79257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4252341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07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4252341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4252341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886269" y="2307006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886269" y="3249480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886269" y="4191955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06598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7954103" y="2127421"/>
            <a:ext cx="5494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5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9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987648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08 ~ 09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621576" y="2307006"/>
            <a:ext cx="948849" cy="95851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621576" y="3249480"/>
            <a:ext cx="948849" cy="160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621576" y="3265522"/>
            <a:ext cx="948849" cy="92643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5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10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1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11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259414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12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2BC9C0-F180-014C-9977-7B8D4A7DAA58}"/>
              </a:ext>
            </a:extLst>
          </p:cNvPr>
          <p:cNvSpPr/>
          <p:nvPr/>
        </p:nvSpPr>
        <p:spPr>
          <a:xfrm>
            <a:off x="4843071" y="4810529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BoardHandler2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73300C-616E-2547-8DF6-57160BE73DF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348928" y="4207997"/>
            <a:ext cx="1002171" cy="94247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36CDA5-27FE-8D44-814E-B1596E697666}"/>
              </a:ext>
            </a:extLst>
          </p:cNvPr>
          <p:cNvSpPr/>
          <p:nvPr/>
        </p:nvSpPr>
        <p:spPr>
          <a:xfrm>
            <a:off x="4843071" y="5753003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E726C4-BC97-9141-8E04-8958FB6799C4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7348928" y="4207997"/>
            <a:ext cx="1002171" cy="18849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13 ~ 15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4318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16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7430325" y="28952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7430325" y="483784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6450570" y="508100"/>
            <a:ext cx="979755" cy="9392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6450570" y="5177788"/>
            <a:ext cx="979755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BF3363-FC18-E849-8E37-78310AEA63B1}"/>
              </a:ext>
            </a:extLst>
          </p:cNvPr>
          <p:cNvSpPr/>
          <p:nvPr/>
        </p:nvSpPr>
        <p:spPr>
          <a:xfrm>
            <a:off x="7430325" y="110740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LessonList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788E06-F9BB-D442-9521-77D8A80F1CCF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6450570" y="1447342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863D4D-0536-934B-8D56-EFB47EDC7BDD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8247289" y="726674"/>
            <a:ext cx="0" cy="3807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7430325" y="213915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7430325" y="4029241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6450570" y="2357730"/>
            <a:ext cx="979755" cy="90779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3"/>
            <a:endCxn id="47" idx="1"/>
          </p:cNvCxnSpPr>
          <p:nvPr/>
        </p:nvCxnSpPr>
        <p:spPr>
          <a:xfrm flipV="1">
            <a:off x="6450570" y="4221654"/>
            <a:ext cx="979755" cy="9561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71B7967-13D8-FA47-8DFE-A6954353927A}"/>
              </a:ext>
            </a:extLst>
          </p:cNvPr>
          <p:cNvCxnSpPr>
            <a:cxnSpLocks/>
            <a:stCxn id="9" idx="0"/>
            <a:endCxn id="40" idx="2"/>
          </p:cNvCxnSpPr>
          <p:nvPr/>
        </p:nvCxnSpPr>
        <p:spPr>
          <a:xfrm flipV="1">
            <a:off x="8247289" y="2576304"/>
            <a:ext cx="0" cy="34927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0FA1C3-3A0E-6041-8BF9-BB1E0FF0703C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247289" y="4414066"/>
            <a:ext cx="0" cy="42378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9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17 ~ 19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6450570" y="3265521"/>
            <a:ext cx="979755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6450570" y="1447342"/>
            <a:ext cx="979755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505</Words>
  <Application>Microsoft Macintosh PowerPoint</Application>
  <PresentationFormat>와이드스크린</PresentationFormat>
  <Paragraphs>303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D2Coding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 진영</dc:creator>
  <cp:lastModifiedBy>엄 진영</cp:lastModifiedBy>
  <cp:revision>18</cp:revision>
  <dcterms:created xsi:type="dcterms:W3CDTF">2020-01-15T00:32:13Z</dcterms:created>
  <dcterms:modified xsi:type="dcterms:W3CDTF">2020-01-21T07:21:12Z</dcterms:modified>
</cp:coreProperties>
</file>