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65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ko-Kore-KR" smtClean="0"/>
              <a:t>2020. 2. 6.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 ~ 27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0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141840" y="490896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141840" y="4350059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141840" y="54659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A13C97-B13F-9F45-8D0E-684808D39537}"/>
              </a:ext>
            </a:extLst>
          </p:cNvPr>
          <p:cNvSpPr txBox="1"/>
          <p:nvPr/>
        </p:nvSpPr>
        <p:spPr>
          <a:xfrm>
            <a:off x="4805589" y="4245467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valueOf()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toCsvString()</a:t>
            </a:r>
          </a:p>
        </p:txBody>
      </p:sp>
    </p:spTree>
    <p:extLst>
      <p:ext uri="{BB962C8B-B14F-4D97-AF65-F5344CB8AC3E}">
        <p14:creationId xmlns:p14="http://schemas.microsoft.com/office/powerpoint/2010/main" val="307624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4604178" y="1679283"/>
            <a:ext cx="1633928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4604178" y="712093"/>
            <a:ext cx="1633928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142315" y="1052231"/>
            <a:ext cx="477334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136221" y="2019421"/>
            <a:ext cx="483428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568053" y="493139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568053" y="4372487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568053" y="548835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38B4542-AA22-3149-9F06-A7DF7F12A3E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696E2F3-015A-6041-ADD1-A661221B379F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4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366181" y="5359374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366181" y="480046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366181" y="5916331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66BC49A-F2E3-F446-A7C7-7210DE4C5951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5388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EDAAAF-8FB0-CF40-A4DF-95887C990857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53B0B5-29B7-6440-8BEA-7DDB8DDE635A}"/>
              </a:ext>
            </a:extLst>
          </p:cNvPr>
          <p:cNvSpPr/>
          <p:nvPr/>
        </p:nvSpPr>
        <p:spPr>
          <a:xfrm>
            <a:off x="4610300" y="3885161"/>
            <a:ext cx="1633928" cy="560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Serializable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FC758C1E-396F-A24F-91B2-20BE9C3CD617}"/>
              </a:ext>
            </a:extLst>
          </p:cNvPr>
          <p:cNvCxnSpPr>
            <a:cxnSpLocks/>
            <a:stCxn id="49" idx="3"/>
            <a:endCxn id="64" idx="2"/>
          </p:cNvCxnSpPr>
          <p:nvPr/>
        </p:nvCxnSpPr>
        <p:spPr>
          <a:xfrm flipV="1">
            <a:off x="5000109" y="4445551"/>
            <a:ext cx="427155" cy="57348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8A991E7-7D11-9149-B404-6AD1AAF12167}"/>
              </a:ext>
            </a:extLst>
          </p:cNvPr>
          <p:cNvCxnSpPr>
            <a:cxnSpLocks/>
            <a:stCxn id="40" idx="3"/>
            <a:endCxn id="64" idx="2"/>
          </p:cNvCxnSpPr>
          <p:nvPr/>
        </p:nvCxnSpPr>
        <p:spPr>
          <a:xfrm flipV="1">
            <a:off x="5000109" y="4445551"/>
            <a:ext cx="427155" cy="113239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3115157-6E9B-AA4D-AFF0-32878D6FDBE8}"/>
              </a:ext>
            </a:extLst>
          </p:cNvPr>
          <p:cNvCxnSpPr>
            <a:cxnSpLocks/>
            <a:stCxn id="50" idx="3"/>
            <a:endCxn id="64" idx="2"/>
          </p:cNvCxnSpPr>
          <p:nvPr/>
        </p:nvCxnSpPr>
        <p:spPr>
          <a:xfrm flipV="1">
            <a:off x="5000109" y="4445551"/>
            <a:ext cx="427155" cy="1689354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5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183129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217124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183129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1878852"/>
            <a:ext cx="207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267690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4770693" y="1371197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(observer)</a:t>
            </a:r>
            <a:r>
              <a:rPr lang="ko-KR" altLang="en-US" dirty="0"/>
              <a:t> 호출 규칙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2784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83969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760840-0B55-0A4D-A6C5-4D3187C857DD}"/>
              </a:ext>
            </a:extLst>
          </p:cNvPr>
          <p:cNvSpPr/>
          <p:nvPr/>
        </p:nvSpPr>
        <p:spPr>
          <a:xfrm>
            <a:off x="7023096" y="501188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E51294B-76AA-B44F-B273-97DD58645900}"/>
              </a:ext>
            </a:extLst>
          </p:cNvPr>
          <p:cNvCxnSpPr>
            <a:cxnSpLocks/>
            <a:stCxn id="45" idx="2"/>
            <a:endCxn id="17" idx="1"/>
          </p:cNvCxnSpPr>
          <p:nvPr/>
        </p:nvCxnSpPr>
        <p:spPr>
          <a:xfrm rot="16200000" flipH="1">
            <a:off x="5824159" y="4152888"/>
            <a:ext cx="1582884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2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1117</Words>
  <Application>Microsoft Macintosh PowerPoint</Application>
  <PresentationFormat>와이드스크린</PresentationFormat>
  <Paragraphs>549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29</cp:revision>
  <dcterms:created xsi:type="dcterms:W3CDTF">2020-01-15T00:32:13Z</dcterms:created>
  <dcterms:modified xsi:type="dcterms:W3CDTF">2020-02-06T01:46:18Z</dcterms:modified>
</cp:coreProperties>
</file>