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4"/>
    <p:restoredTop sz="94649"/>
  </p:normalViewPr>
  <p:slideViewPr>
    <p:cSldViewPr snapToGrid="0" snapToObjects="1">
      <p:cViewPr varScale="1">
        <p:scale>
          <a:sx n="85" d="100"/>
          <a:sy n="85" d="100"/>
        </p:scale>
        <p:origin x="192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07CC75-1DAC-7D4D-8CD6-B336151E10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ko-Kore-KR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77ABF82-DD0D-8247-8FD2-9AECB35433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ko-Kore-KR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3B579E-0A49-7744-8D4F-3B30CC580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55B3F-BFCA-5241-8475-9978727BD7EA}" type="datetimeFigureOut">
              <a:rPr lang="en-US" altLang="ko-Kore-KR" smtClean="0"/>
              <a:t>2/26/20</a:t>
            </a:fld>
            <a:endParaRPr lang="ko-Kore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7DEBB9-5021-8344-B937-294AA9143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ore-K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F51B8D-EA6D-204B-A855-FFFCEF5FD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EBF77-3365-1348-8FC1-CA72DABE25FE}" type="slidenum">
              <a:rPr lang="ko-Kore-KR" smtClean="0"/>
              <a:t>‹#›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3108767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C1A546-7B43-2841-828F-E2A8F6F5B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ore-KR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0B6EB4A-5F40-F34D-9BC3-258A0AAA3F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ore-KR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FA2A67-92D5-C447-B0E9-A8EDFF2F1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55B3F-BFCA-5241-8475-9978727BD7EA}" type="datetimeFigureOut">
              <a:rPr lang="en-US" altLang="ko-Kore-KR" smtClean="0"/>
              <a:t>2/26/20</a:t>
            </a:fld>
            <a:endParaRPr lang="ko-Kore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29AA07-A489-9641-A1A6-80E46360F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ore-K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5231ED-6C18-7948-9EA2-411036B2D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EBF77-3365-1348-8FC1-CA72DABE25FE}" type="slidenum">
              <a:rPr lang="ko-Kore-KR" smtClean="0"/>
              <a:t>‹#›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4122039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2990B80-AA22-9D4D-823E-CED6DEBA0C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ko-Kore-KR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EC3C9D9-38BE-5D42-AF59-008140521F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ore-KR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432433-4F0C-664B-8E2F-AA7E5F4BF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55B3F-BFCA-5241-8475-9978727BD7EA}" type="datetimeFigureOut">
              <a:rPr lang="en-US" altLang="ko-Kore-KR" smtClean="0"/>
              <a:t>2/26/20</a:t>
            </a:fld>
            <a:endParaRPr lang="ko-Kore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73A6F2-74B4-3341-843D-3F7598204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ore-K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8696EA-6C4C-794E-93B0-8950F9C1A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EBF77-3365-1348-8FC1-CA72DABE25FE}" type="slidenum">
              <a:rPr lang="ko-Kore-KR" smtClean="0"/>
              <a:t>‹#›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759741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1FDEBC-6AE3-8646-B9AE-684E7DC1C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ore-KR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4FF9B1-3A07-3F49-A1EA-0B44FBA4C4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ore-KR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57DC86-EB72-B74B-9B86-A3FC94517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55B3F-BFCA-5241-8475-9978727BD7EA}" type="datetimeFigureOut">
              <a:rPr lang="en-US" altLang="ko-Kore-KR" smtClean="0"/>
              <a:t>2/26/20</a:t>
            </a:fld>
            <a:endParaRPr lang="ko-Kore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7A2246-7BA1-7A48-8D86-23061D9D8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ore-K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E60904-1340-7B4A-AF2C-F731292E3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EBF77-3365-1348-8FC1-CA72DABE25FE}" type="slidenum">
              <a:rPr lang="ko-Kore-KR" smtClean="0"/>
              <a:t>‹#›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3909331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EB7585-6BF0-1649-938F-4819F45A0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ko-Kore-KR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2B30896-506F-AC42-AA51-34D871DA78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E91ED1-88D3-F841-A1A3-072069322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55B3F-BFCA-5241-8475-9978727BD7EA}" type="datetimeFigureOut">
              <a:rPr lang="en-US" altLang="ko-Kore-KR" smtClean="0"/>
              <a:t>2/26/20</a:t>
            </a:fld>
            <a:endParaRPr lang="ko-Kore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470F34-5630-644C-AEF7-4E711CFCC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ore-K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0A145E-1A94-0C44-81C5-C3A5948F8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EBF77-3365-1348-8FC1-CA72DABE25FE}" type="slidenum">
              <a:rPr lang="ko-Kore-KR" smtClean="0"/>
              <a:t>‹#›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1835469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600A12-7EB0-D641-96E9-ED48B9868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ore-KR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6C1730-77AB-8D48-8DA9-DAA6560FF0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ore-KR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7DDD95C-FBDE-5343-81E3-0CB2B31B1F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ore-KR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7150051-F977-5F4D-94D5-4FA757C9A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55B3F-BFCA-5241-8475-9978727BD7EA}" type="datetimeFigureOut">
              <a:rPr lang="en-US" altLang="ko-Kore-KR" smtClean="0"/>
              <a:t>2/26/20</a:t>
            </a:fld>
            <a:endParaRPr lang="ko-Kore-KR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F5A5EA5-BC2B-ED46-B512-6C97DAD1E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ore-KR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2CA6664-756B-6646-A8BA-C78572C3A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EBF77-3365-1348-8FC1-CA72DABE25FE}" type="slidenum">
              <a:rPr lang="ko-Kore-KR" smtClean="0"/>
              <a:t>‹#›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2325183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4E8582-B608-254D-A778-8D6E81E42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ko-Kore-KR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9A0038-154C-4D4B-B6D5-EC2992161E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1E4FC59-695E-F846-A585-01E51077C9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ore-KR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C62EB0D-60DF-A241-95E8-3447E5291B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CBCDE6E-9862-A348-A4AB-A92C141248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ore-KR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403E7FC-CB46-8041-9418-607A82F7A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55B3F-BFCA-5241-8475-9978727BD7EA}" type="datetimeFigureOut">
              <a:rPr lang="en-US" altLang="ko-Kore-KR" smtClean="0"/>
              <a:t>2/26/20</a:t>
            </a:fld>
            <a:endParaRPr lang="ko-Kore-KR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306012B-D720-0148-B2D2-0DCA9F72A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ore-KR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ADA01EA-3A8D-9D46-860A-F5D78322D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EBF77-3365-1348-8FC1-CA72DABE25FE}" type="slidenum">
              <a:rPr lang="ko-Kore-KR" smtClean="0"/>
              <a:t>‹#›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2104407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7ABC23-FA46-5D46-838B-72A70D33C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ore-KR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D13F627-99B2-A044-A877-8B2BF2060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55B3F-BFCA-5241-8475-9978727BD7EA}" type="datetimeFigureOut">
              <a:rPr lang="en-US" altLang="ko-Kore-KR" smtClean="0"/>
              <a:t>2/26/20</a:t>
            </a:fld>
            <a:endParaRPr lang="ko-Kore-KR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AE0FFEA-06BC-9C41-85DB-9E30A49B5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ore-KR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902FF60-9931-3741-8047-EE9EFC83C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EBF77-3365-1348-8FC1-CA72DABE25FE}" type="slidenum">
              <a:rPr lang="ko-Kore-KR" smtClean="0"/>
              <a:t>‹#›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1236077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A20C80D-C952-1E4B-8A27-B9002895C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55B3F-BFCA-5241-8475-9978727BD7EA}" type="datetimeFigureOut">
              <a:rPr lang="en-US" altLang="ko-Kore-KR" smtClean="0"/>
              <a:t>2/26/20</a:t>
            </a:fld>
            <a:endParaRPr lang="ko-Kore-KR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ABCA5DC-81F4-BF4C-A5F2-0C22DEADA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ore-KR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FC8BF29-1065-1A41-9BBB-607605B00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EBF77-3365-1348-8FC1-CA72DABE25FE}" type="slidenum">
              <a:rPr lang="ko-Kore-KR" smtClean="0"/>
              <a:t>‹#›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2005399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052A1B-A4E0-E745-A57E-804BB24BA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ko-Kore-KR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3C7EF9-F754-0B4B-AACA-960D112B21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ore-KR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B496995-55E5-A141-B5B0-F330E2A9B5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C4D7912-7E75-534C-847D-501E0B190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55B3F-BFCA-5241-8475-9978727BD7EA}" type="datetimeFigureOut">
              <a:rPr lang="en-US" altLang="ko-Kore-KR" smtClean="0"/>
              <a:t>2/26/20</a:t>
            </a:fld>
            <a:endParaRPr lang="ko-Kore-KR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F807FAA-411E-5E4F-9361-3442FA68E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ore-KR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DEEDE54-A9DD-FC4B-870F-29150A605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EBF77-3365-1348-8FC1-CA72DABE25FE}" type="slidenum">
              <a:rPr lang="ko-Kore-KR" smtClean="0"/>
              <a:t>‹#›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2135281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BA64A5-EE1F-804F-8A09-BDE497BEE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ko-Kore-KR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167496A-D177-CD4B-8F1F-50639F68D9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ore-KR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AF98EED-C4A5-FB49-BEE9-0439460314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0944832-A24D-3F42-B486-C29F6CA30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55B3F-BFCA-5241-8475-9978727BD7EA}" type="datetimeFigureOut">
              <a:rPr lang="en-US" altLang="ko-Kore-KR" smtClean="0"/>
              <a:t>2/26/20</a:t>
            </a:fld>
            <a:endParaRPr lang="ko-Kore-KR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62502D1-76B6-9E4A-B4EE-823A286F7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ore-KR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B9A2A60-E795-474E-B7C5-71D2016F3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EBF77-3365-1348-8FC1-CA72DABE25FE}" type="slidenum">
              <a:rPr lang="ko-Kore-KR" smtClean="0"/>
              <a:t>‹#›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1154846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F21C924-7614-D94C-A2C6-7227AADD4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ko-Kore-KR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CCD8667-78FA-7E4A-88CD-48035CEC45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ore-KR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F12593-904D-5D4C-B4AB-C15CAC457B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655B3F-BFCA-5241-8475-9978727BD7EA}" type="datetimeFigureOut">
              <a:rPr lang="en-US" altLang="ko-Kore-KR" smtClean="0"/>
              <a:t>2/26/20</a:t>
            </a:fld>
            <a:endParaRPr lang="ko-Kore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28FF1D-19FA-184A-A60C-6253C45BFE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ore-K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123555-1A10-454E-BA08-728BB4A31B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4EBF77-3365-1348-8FC1-CA72DABE25FE}" type="slidenum">
              <a:rPr lang="ko-Kore-KR" smtClean="0"/>
              <a:t>‹#›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1970748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5279036" y="1806644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21852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04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~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06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32F3A5B-615B-4E43-98AA-0C908221C8E0}"/>
              </a:ext>
            </a:extLst>
          </p:cNvPr>
          <p:cNvSpPr/>
          <p:nvPr/>
        </p:nvSpPr>
        <p:spPr>
          <a:xfrm>
            <a:off x="5279036" y="2749118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App2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91CB11A-E284-C44C-A1DD-44C453AB1182}"/>
              </a:ext>
            </a:extLst>
          </p:cNvPr>
          <p:cNvSpPr/>
          <p:nvPr/>
        </p:nvSpPr>
        <p:spPr>
          <a:xfrm>
            <a:off x="5279036" y="3691593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App3</a:t>
            </a:r>
          </a:p>
        </p:txBody>
      </p:sp>
    </p:spTree>
    <p:extLst>
      <p:ext uri="{BB962C8B-B14F-4D97-AF65-F5344CB8AC3E}">
        <p14:creationId xmlns:p14="http://schemas.microsoft.com/office/powerpoint/2010/main" val="14809443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1308615" y="2925581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20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C79032-C93B-9C4F-A624-5E2631DB4E33}"/>
              </a:ext>
            </a:extLst>
          </p:cNvPr>
          <p:cNvSpPr/>
          <p:nvPr/>
        </p:nvSpPr>
        <p:spPr>
          <a:xfrm>
            <a:off x="4380677" y="2047845"/>
            <a:ext cx="1633928" cy="4371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FBB0D4F-0C2E-1947-B962-2F1D147FB61B}"/>
              </a:ext>
            </a:extLst>
          </p:cNvPr>
          <p:cNvSpPr/>
          <p:nvPr/>
        </p:nvSpPr>
        <p:spPr>
          <a:xfrm>
            <a:off x="7430325" y="2925580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ArrayList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5F5800FD-FD88-6B43-9449-E2F4E00BEC95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 flipV="1">
            <a:off x="2942543" y="1447342"/>
            <a:ext cx="1002170" cy="181818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F5B527A-0543-A149-A80B-D8B34F60FDF0}"/>
              </a:ext>
            </a:extLst>
          </p:cNvPr>
          <p:cNvCxnSpPr>
            <a:cxnSpLocks/>
            <a:stCxn id="4" idx="3"/>
            <a:endCxn id="17" idx="1"/>
          </p:cNvCxnSpPr>
          <p:nvPr/>
        </p:nvCxnSpPr>
        <p:spPr>
          <a:xfrm flipV="1">
            <a:off x="2942543" y="3265521"/>
            <a:ext cx="1002170" cy="1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157D463-3782-664C-9741-BEFBFBF977E9}"/>
              </a:ext>
            </a:extLst>
          </p:cNvPr>
          <p:cNvCxnSpPr>
            <a:cxnSpLocks/>
            <a:stCxn id="4" idx="3"/>
            <a:endCxn id="18" idx="1"/>
          </p:cNvCxnSpPr>
          <p:nvPr/>
        </p:nvCxnSpPr>
        <p:spPr>
          <a:xfrm>
            <a:off x="2942543" y="3265522"/>
            <a:ext cx="1002170" cy="1912266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3D52A46-0D66-E942-BF4E-9A8064A1B57A}"/>
              </a:ext>
            </a:extLst>
          </p:cNvPr>
          <p:cNvSpPr/>
          <p:nvPr/>
        </p:nvSpPr>
        <p:spPr>
          <a:xfrm>
            <a:off x="3944713" y="1107401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LessonHandler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C53B31F-29B2-C648-BEBC-067D6553D81F}"/>
              </a:ext>
            </a:extLst>
          </p:cNvPr>
          <p:cNvSpPr/>
          <p:nvPr/>
        </p:nvSpPr>
        <p:spPr>
          <a:xfrm>
            <a:off x="3944713" y="2925580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MemberHandler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709C51D-A54C-EC49-A6C3-AB72BBA4082B}"/>
              </a:ext>
            </a:extLst>
          </p:cNvPr>
          <p:cNvSpPr/>
          <p:nvPr/>
        </p:nvSpPr>
        <p:spPr>
          <a:xfrm>
            <a:off x="3944713" y="4837847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BoardHandler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EA8BB6C-F905-204E-A793-7EAAAB238E5B}"/>
              </a:ext>
            </a:extLst>
          </p:cNvPr>
          <p:cNvCxnSpPr>
            <a:cxnSpLocks/>
            <a:stCxn id="12" idx="2"/>
            <a:endCxn id="8" idx="0"/>
          </p:cNvCxnSpPr>
          <p:nvPr/>
        </p:nvCxnSpPr>
        <p:spPr>
          <a:xfrm flipH="1">
            <a:off x="5197641" y="1787283"/>
            <a:ext cx="1" cy="260562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4A5BCC15-A189-974C-ACA7-990D2582828B}"/>
              </a:ext>
            </a:extLst>
          </p:cNvPr>
          <p:cNvCxnSpPr>
            <a:cxnSpLocks/>
            <a:stCxn id="17" idx="3"/>
            <a:endCxn id="20" idx="1"/>
          </p:cNvCxnSpPr>
          <p:nvPr/>
        </p:nvCxnSpPr>
        <p:spPr>
          <a:xfrm flipV="1">
            <a:off x="6450570" y="2345131"/>
            <a:ext cx="979755" cy="92039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C03A3F24-5EAB-9C4E-BB7F-18CD26FA8A5A}"/>
              </a:ext>
            </a:extLst>
          </p:cNvPr>
          <p:cNvCxnSpPr>
            <a:cxnSpLocks/>
            <a:stCxn id="18" idx="3"/>
            <a:endCxn id="20" idx="1"/>
          </p:cNvCxnSpPr>
          <p:nvPr/>
        </p:nvCxnSpPr>
        <p:spPr>
          <a:xfrm flipV="1">
            <a:off x="6450570" y="2345131"/>
            <a:ext cx="979755" cy="2832657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C66F44A-1380-464C-9B73-6A7E40289FB3}"/>
              </a:ext>
            </a:extLst>
          </p:cNvPr>
          <p:cNvSpPr/>
          <p:nvPr/>
        </p:nvSpPr>
        <p:spPr>
          <a:xfrm>
            <a:off x="4380677" y="3869328"/>
            <a:ext cx="1633928" cy="4371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AD37DA71-38F7-AF41-820F-9F66239E7EF0}"/>
              </a:ext>
            </a:extLst>
          </p:cNvPr>
          <p:cNvSpPr/>
          <p:nvPr/>
        </p:nvSpPr>
        <p:spPr>
          <a:xfrm>
            <a:off x="4380677" y="5776656"/>
            <a:ext cx="1633928" cy="38482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</a:t>
            </a: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C3D34C31-B4B4-4148-BAF1-78C5F503BA5E}"/>
              </a:ext>
            </a:extLst>
          </p:cNvPr>
          <p:cNvCxnSpPr>
            <a:cxnSpLocks/>
            <a:stCxn id="17" idx="2"/>
            <a:endCxn id="40" idx="0"/>
          </p:cNvCxnSpPr>
          <p:nvPr/>
        </p:nvCxnSpPr>
        <p:spPr>
          <a:xfrm flipH="1">
            <a:off x="5197641" y="3605462"/>
            <a:ext cx="1" cy="263866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941F0224-43B9-1E4C-91BA-F4A14EFD150D}"/>
              </a:ext>
            </a:extLst>
          </p:cNvPr>
          <p:cNvCxnSpPr>
            <a:cxnSpLocks/>
            <a:stCxn id="18" idx="2"/>
            <a:endCxn id="47" idx="0"/>
          </p:cNvCxnSpPr>
          <p:nvPr/>
        </p:nvCxnSpPr>
        <p:spPr>
          <a:xfrm flipH="1">
            <a:off x="5197641" y="5517729"/>
            <a:ext cx="1" cy="258927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8F504CBD-7E6F-2B4D-9ED2-9901F292BEFD}"/>
              </a:ext>
            </a:extLst>
          </p:cNvPr>
          <p:cNvCxnSpPr>
            <a:cxnSpLocks/>
            <a:stCxn id="12" idx="3"/>
            <a:endCxn id="20" idx="1"/>
          </p:cNvCxnSpPr>
          <p:nvPr/>
        </p:nvCxnSpPr>
        <p:spPr>
          <a:xfrm>
            <a:off x="6450570" y="1447342"/>
            <a:ext cx="979755" cy="897789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D10BC95-09D9-F34B-9741-4EBB004D197D}"/>
              </a:ext>
            </a:extLst>
          </p:cNvPr>
          <p:cNvSpPr/>
          <p:nvPr/>
        </p:nvSpPr>
        <p:spPr>
          <a:xfrm>
            <a:off x="7430325" y="2005190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LinkedList</a:t>
            </a:r>
          </a:p>
        </p:txBody>
      </p:sp>
    </p:spTree>
    <p:extLst>
      <p:ext uri="{BB962C8B-B14F-4D97-AF65-F5344CB8AC3E}">
        <p14:creationId xmlns:p14="http://schemas.microsoft.com/office/powerpoint/2010/main" val="28626889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1308615" y="2925581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21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C79032-C93B-9C4F-A624-5E2631DB4E33}"/>
              </a:ext>
            </a:extLst>
          </p:cNvPr>
          <p:cNvSpPr/>
          <p:nvPr/>
        </p:nvSpPr>
        <p:spPr>
          <a:xfrm>
            <a:off x="4380677" y="2047845"/>
            <a:ext cx="1633928" cy="4371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FBB0D4F-0C2E-1947-B962-2F1D147FB61B}"/>
              </a:ext>
            </a:extLst>
          </p:cNvPr>
          <p:cNvSpPr/>
          <p:nvPr/>
        </p:nvSpPr>
        <p:spPr>
          <a:xfrm>
            <a:off x="7430325" y="2925580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ArrayList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5F5800FD-FD88-6B43-9449-E2F4E00BEC95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 flipV="1">
            <a:off x="2942543" y="1447342"/>
            <a:ext cx="1002170" cy="181818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F5B527A-0543-A149-A80B-D8B34F60FDF0}"/>
              </a:ext>
            </a:extLst>
          </p:cNvPr>
          <p:cNvCxnSpPr>
            <a:cxnSpLocks/>
            <a:stCxn id="4" idx="3"/>
            <a:endCxn id="17" idx="1"/>
          </p:cNvCxnSpPr>
          <p:nvPr/>
        </p:nvCxnSpPr>
        <p:spPr>
          <a:xfrm flipV="1">
            <a:off x="2942543" y="3265521"/>
            <a:ext cx="1002170" cy="1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157D463-3782-664C-9741-BEFBFBF977E9}"/>
              </a:ext>
            </a:extLst>
          </p:cNvPr>
          <p:cNvCxnSpPr>
            <a:cxnSpLocks/>
            <a:stCxn id="4" idx="3"/>
            <a:endCxn id="18" idx="1"/>
          </p:cNvCxnSpPr>
          <p:nvPr/>
        </p:nvCxnSpPr>
        <p:spPr>
          <a:xfrm>
            <a:off x="2942543" y="3265522"/>
            <a:ext cx="1002170" cy="1912266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3D52A46-0D66-E942-BF4E-9A8064A1B57A}"/>
              </a:ext>
            </a:extLst>
          </p:cNvPr>
          <p:cNvSpPr/>
          <p:nvPr/>
        </p:nvSpPr>
        <p:spPr>
          <a:xfrm>
            <a:off x="3944713" y="1107401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LessonHandler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C53B31F-29B2-C648-BEBC-067D6553D81F}"/>
              </a:ext>
            </a:extLst>
          </p:cNvPr>
          <p:cNvSpPr/>
          <p:nvPr/>
        </p:nvSpPr>
        <p:spPr>
          <a:xfrm>
            <a:off x="3944713" y="2925580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MemberHandler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709C51D-A54C-EC49-A6C3-AB72BBA4082B}"/>
              </a:ext>
            </a:extLst>
          </p:cNvPr>
          <p:cNvSpPr/>
          <p:nvPr/>
        </p:nvSpPr>
        <p:spPr>
          <a:xfrm>
            <a:off x="3944713" y="4837847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BoardHandler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EA8BB6C-F905-204E-A793-7EAAAB238E5B}"/>
              </a:ext>
            </a:extLst>
          </p:cNvPr>
          <p:cNvCxnSpPr>
            <a:cxnSpLocks/>
            <a:stCxn id="12" idx="2"/>
            <a:endCxn id="8" idx="0"/>
          </p:cNvCxnSpPr>
          <p:nvPr/>
        </p:nvCxnSpPr>
        <p:spPr>
          <a:xfrm flipH="1">
            <a:off x="5197641" y="1787283"/>
            <a:ext cx="1" cy="260562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4A5BCC15-A189-974C-ACA7-990D2582828B}"/>
              </a:ext>
            </a:extLst>
          </p:cNvPr>
          <p:cNvCxnSpPr>
            <a:cxnSpLocks/>
            <a:stCxn id="17" idx="3"/>
            <a:endCxn id="20" idx="1"/>
          </p:cNvCxnSpPr>
          <p:nvPr/>
        </p:nvCxnSpPr>
        <p:spPr>
          <a:xfrm flipV="1">
            <a:off x="6450570" y="2345131"/>
            <a:ext cx="979755" cy="92039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C03A3F24-5EAB-9C4E-BB7F-18CD26FA8A5A}"/>
              </a:ext>
            </a:extLst>
          </p:cNvPr>
          <p:cNvCxnSpPr>
            <a:cxnSpLocks/>
            <a:stCxn id="18" idx="3"/>
            <a:endCxn id="20" idx="1"/>
          </p:cNvCxnSpPr>
          <p:nvPr/>
        </p:nvCxnSpPr>
        <p:spPr>
          <a:xfrm flipV="1">
            <a:off x="6450570" y="2345131"/>
            <a:ext cx="979755" cy="2832657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C66F44A-1380-464C-9B73-6A7E40289FB3}"/>
              </a:ext>
            </a:extLst>
          </p:cNvPr>
          <p:cNvSpPr/>
          <p:nvPr/>
        </p:nvSpPr>
        <p:spPr>
          <a:xfrm>
            <a:off x="4380677" y="3869328"/>
            <a:ext cx="1633928" cy="4371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AD37DA71-38F7-AF41-820F-9F66239E7EF0}"/>
              </a:ext>
            </a:extLst>
          </p:cNvPr>
          <p:cNvSpPr/>
          <p:nvPr/>
        </p:nvSpPr>
        <p:spPr>
          <a:xfrm>
            <a:off x="4380677" y="5776656"/>
            <a:ext cx="1633928" cy="38482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</a:t>
            </a: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C3D34C31-B4B4-4148-BAF1-78C5F503BA5E}"/>
              </a:ext>
            </a:extLst>
          </p:cNvPr>
          <p:cNvCxnSpPr>
            <a:cxnSpLocks/>
            <a:stCxn id="17" idx="2"/>
            <a:endCxn id="40" idx="0"/>
          </p:cNvCxnSpPr>
          <p:nvPr/>
        </p:nvCxnSpPr>
        <p:spPr>
          <a:xfrm flipH="1">
            <a:off x="5197641" y="3605462"/>
            <a:ext cx="1" cy="263866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941F0224-43B9-1E4C-91BA-F4A14EFD150D}"/>
              </a:ext>
            </a:extLst>
          </p:cNvPr>
          <p:cNvCxnSpPr>
            <a:cxnSpLocks/>
            <a:stCxn id="18" idx="2"/>
            <a:endCxn id="47" idx="0"/>
          </p:cNvCxnSpPr>
          <p:nvPr/>
        </p:nvCxnSpPr>
        <p:spPr>
          <a:xfrm flipH="1">
            <a:off x="5197641" y="5517729"/>
            <a:ext cx="1" cy="258927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8F504CBD-7E6F-2B4D-9ED2-9901F292BEFD}"/>
              </a:ext>
            </a:extLst>
          </p:cNvPr>
          <p:cNvCxnSpPr>
            <a:cxnSpLocks/>
            <a:stCxn id="12" idx="3"/>
            <a:endCxn id="20" idx="1"/>
          </p:cNvCxnSpPr>
          <p:nvPr/>
        </p:nvCxnSpPr>
        <p:spPr>
          <a:xfrm>
            <a:off x="6450570" y="1447342"/>
            <a:ext cx="979755" cy="897789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D10BC95-09D9-F34B-9741-4EBB004D197D}"/>
              </a:ext>
            </a:extLst>
          </p:cNvPr>
          <p:cNvSpPr/>
          <p:nvPr/>
        </p:nvSpPr>
        <p:spPr>
          <a:xfrm>
            <a:off x="7430325" y="2005190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LinkedList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93F62BE-8457-244C-ACC4-17665D03DEF6}"/>
              </a:ext>
            </a:extLst>
          </p:cNvPr>
          <p:cNvSpPr/>
          <p:nvPr/>
        </p:nvSpPr>
        <p:spPr>
          <a:xfrm>
            <a:off x="1308615" y="4432091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Stack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A1E249DC-4CC9-384F-BCE1-D0EB892FC917}"/>
              </a:ext>
            </a:extLst>
          </p:cNvPr>
          <p:cNvCxnSpPr>
            <a:cxnSpLocks/>
            <a:stCxn id="4" idx="2"/>
            <a:endCxn id="21" idx="0"/>
          </p:cNvCxnSpPr>
          <p:nvPr/>
        </p:nvCxnSpPr>
        <p:spPr>
          <a:xfrm>
            <a:off x="2125579" y="3605463"/>
            <a:ext cx="0" cy="826628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22646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1308615" y="2925581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22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C79032-C93B-9C4F-A624-5E2631DB4E33}"/>
              </a:ext>
            </a:extLst>
          </p:cNvPr>
          <p:cNvSpPr/>
          <p:nvPr/>
        </p:nvSpPr>
        <p:spPr>
          <a:xfrm>
            <a:off x="4380677" y="2047845"/>
            <a:ext cx="1633928" cy="4371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FBB0D4F-0C2E-1947-B962-2F1D147FB61B}"/>
              </a:ext>
            </a:extLst>
          </p:cNvPr>
          <p:cNvSpPr/>
          <p:nvPr/>
        </p:nvSpPr>
        <p:spPr>
          <a:xfrm>
            <a:off x="7430325" y="2925580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ArrayList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5F5800FD-FD88-6B43-9449-E2F4E00BEC95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 flipV="1">
            <a:off x="2942543" y="1447342"/>
            <a:ext cx="1002170" cy="181818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F5B527A-0543-A149-A80B-D8B34F60FDF0}"/>
              </a:ext>
            </a:extLst>
          </p:cNvPr>
          <p:cNvCxnSpPr>
            <a:cxnSpLocks/>
            <a:stCxn id="4" idx="3"/>
            <a:endCxn id="17" idx="1"/>
          </p:cNvCxnSpPr>
          <p:nvPr/>
        </p:nvCxnSpPr>
        <p:spPr>
          <a:xfrm flipV="1">
            <a:off x="2942543" y="3265521"/>
            <a:ext cx="1002170" cy="1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157D463-3782-664C-9741-BEFBFBF977E9}"/>
              </a:ext>
            </a:extLst>
          </p:cNvPr>
          <p:cNvCxnSpPr>
            <a:cxnSpLocks/>
            <a:stCxn id="4" idx="3"/>
            <a:endCxn id="18" idx="1"/>
          </p:cNvCxnSpPr>
          <p:nvPr/>
        </p:nvCxnSpPr>
        <p:spPr>
          <a:xfrm>
            <a:off x="2942543" y="3265522"/>
            <a:ext cx="1002170" cy="1912266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3D52A46-0D66-E942-BF4E-9A8064A1B57A}"/>
              </a:ext>
            </a:extLst>
          </p:cNvPr>
          <p:cNvSpPr/>
          <p:nvPr/>
        </p:nvSpPr>
        <p:spPr>
          <a:xfrm>
            <a:off x="3944713" y="1107401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LessonHandler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C53B31F-29B2-C648-BEBC-067D6553D81F}"/>
              </a:ext>
            </a:extLst>
          </p:cNvPr>
          <p:cNvSpPr/>
          <p:nvPr/>
        </p:nvSpPr>
        <p:spPr>
          <a:xfrm>
            <a:off x="3944713" y="2925580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MemberHandler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709C51D-A54C-EC49-A6C3-AB72BBA4082B}"/>
              </a:ext>
            </a:extLst>
          </p:cNvPr>
          <p:cNvSpPr/>
          <p:nvPr/>
        </p:nvSpPr>
        <p:spPr>
          <a:xfrm>
            <a:off x="3944713" y="4837847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BoardHandler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EA8BB6C-F905-204E-A793-7EAAAB238E5B}"/>
              </a:ext>
            </a:extLst>
          </p:cNvPr>
          <p:cNvCxnSpPr>
            <a:cxnSpLocks/>
            <a:stCxn id="12" idx="2"/>
            <a:endCxn id="8" idx="0"/>
          </p:cNvCxnSpPr>
          <p:nvPr/>
        </p:nvCxnSpPr>
        <p:spPr>
          <a:xfrm flipH="1">
            <a:off x="5197641" y="1787283"/>
            <a:ext cx="1" cy="260562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4A5BCC15-A189-974C-ACA7-990D2582828B}"/>
              </a:ext>
            </a:extLst>
          </p:cNvPr>
          <p:cNvCxnSpPr>
            <a:cxnSpLocks/>
            <a:stCxn id="17" idx="3"/>
            <a:endCxn id="20" idx="1"/>
          </p:cNvCxnSpPr>
          <p:nvPr/>
        </p:nvCxnSpPr>
        <p:spPr>
          <a:xfrm flipV="1">
            <a:off x="6450570" y="2345131"/>
            <a:ext cx="979755" cy="92039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C03A3F24-5EAB-9C4E-BB7F-18CD26FA8A5A}"/>
              </a:ext>
            </a:extLst>
          </p:cNvPr>
          <p:cNvCxnSpPr>
            <a:cxnSpLocks/>
            <a:stCxn id="18" idx="3"/>
            <a:endCxn id="20" idx="1"/>
          </p:cNvCxnSpPr>
          <p:nvPr/>
        </p:nvCxnSpPr>
        <p:spPr>
          <a:xfrm flipV="1">
            <a:off x="6450570" y="2345131"/>
            <a:ext cx="979755" cy="2832657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C66F44A-1380-464C-9B73-6A7E40289FB3}"/>
              </a:ext>
            </a:extLst>
          </p:cNvPr>
          <p:cNvSpPr/>
          <p:nvPr/>
        </p:nvSpPr>
        <p:spPr>
          <a:xfrm>
            <a:off x="4380677" y="3869328"/>
            <a:ext cx="1633928" cy="4371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AD37DA71-38F7-AF41-820F-9F66239E7EF0}"/>
              </a:ext>
            </a:extLst>
          </p:cNvPr>
          <p:cNvSpPr/>
          <p:nvPr/>
        </p:nvSpPr>
        <p:spPr>
          <a:xfrm>
            <a:off x="4380677" y="5776656"/>
            <a:ext cx="1633928" cy="38482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</a:t>
            </a: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C3D34C31-B4B4-4148-BAF1-78C5F503BA5E}"/>
              </a:ext>
            </a:extLst>
          </p:cNvPr>
          <p:cNvCxnSpPr>
            <a:cxnSpLocks/>
            <a:stCxn id="17" idx="2"/>
            <a:endCxn id="40" idx="0"/>
          </p:cNvCxnSpPr>
          <p:nvPr/>
        </p:nvCxnSpPr>
        <p:spPr>
          <a:xfrm flipH="1">
            <a:off x="5197641" y="3605462"/>
            <a:ext cx="1" cy="263866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941F0224-43B9-1E4C-91BA-F4A14EFD150D}"/>
              </a:ext>
            </a:extLst>
          </p:cNvPr>
          <p:cNvCxnSpPr>
            <a:cxnSpLocks/>
            <a:stCxn id="18" idx="2"/>
            <a:endCxn id="47" idx="0"/>
          </p:cNvCxnSpPr>
          <p:nvPr/>
        </p:nvCxnSpPr>
        <p:spPr>
          <a:xfrm flipH="1">
            <a:off x="5197641" y="5517729"/>
            <a:ext cx="1" cy="258927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8F504CBD-7E6F-2B4D-9ED2-9901F292BEFD}"/>
              </a:ext>
            </a:extLst>
          </p:cNvPr>
          <p:cNvCxnSpPr>
            <a:cxnSpLocks/>
            <a:stCxn id="12" idx="3"/>
            <a:endCxn id="20" idx="1"/>
          </p:cNvCxnSpPr>
          <p:nvPr/>
        </p:nvCxnSpPr>
        <p:spPr>
          <a:xfrm>
            <a:off x="6450570" y="1447342"/>
            <a:ext cx="979755" cy="897789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D10BC95-09D9-F34B-9741-4EBB004D197D}"/>
              </a:ext>
            </a:extLst>
          </p:cNvPr>
          <p:cNvSpPr/>
          <p:nvPr/>
        </p:nvSpPr>
        <p:spPr>
          <a:xfrm>
            <a:off x="7430325" y="2005190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LinkedList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93F62BE-8457-244C-ACC4-17665D03DEF6}"/>
              </a:ext>
            </a:extLst>
          </p:cNvPr>
          <p:cNvSpPr/>
          <p:nvPr/>
        </p:nvSpPr>
        <p:spPr>
          <a:xfrm>
            <a:off x="1303321" y="4152506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Stack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A1E249DC-4CC9-384F-BCE1-D0EB892FC917}"/>
              </a:ext>
            </a:extLst>
          </p:cNvPr>
          <p:cNvCxnSpPr>
            <a:cxnSpLocks/>
            <a:stCxn id="4" idx="2"/>
            <a:endCxn id="21" idx="0"/>
          </p:cNvCxnSpPr>
          <p:nvPr/>
        </p:nvCxnSpPr>
        <p:spPr>
          <a:xfrm flipH="1">
            <a:off x="2120285" y="3605463"/>
            <a:ext cx="5294" cy="547043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16CFA86-AC38-7642-8D67-F3BBE755098E}"/>
              </a:ext>
            </a:extLst>
          </p:cNvPr>
          <p:cNvSpPr/>
          <p:nvPr/>
        </p:nvSpPr>
        <p:spPr>
          <a:xfrm>
            <a:off x="1303321" y="1698656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Queue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02672205-1D0B-6D4A-96B5-E1A314BB740C}"/>
              </a:ext>
            </a:extLst>
          </p:cNvPr>
          <p:cNvCxnSpPr>
            <a:cxnSpLocks/>
            <a:stCxn id="4" idx="0"/>
            <a:endCxn id="23" idx="2"/>
          </p:cNvCxnSpPr>
          <p:nvPr/>
        </p:nvCxnSpPr>
        <p:spPr>
          <a:xfrm flipH="1" flipV="1">
            <a:off x="2120285" y="2378538"/>
            <a:ext cx="5294" cy="547043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2374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1308615" y="2925581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23_1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C79032-C93B-9C4F-A624-5E2631DB4E33}"/>
              </a:ext>
            </a:extLst>
          </p:cNvPr>
          <p:cNvSpPr/>
          <p:nvPr/>
        </p:nvSpPr>
        <p:spPr>
          <a:xfrm>
            <a:off x="4380677" y="2047845"/>
            <a:ext cx="1633928" cy="4371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FBB0D4F-0C2E-1947-B962-2F1D147FB61B}"/>
              </a:ext>
            </a:extLst>
          </p:cNvPr>
          <p:cNvSpPr/>
          <p:nvPr/>
        </p:nvSpPr>
        <p:spPr>
          <a:xfrm>
            <a:off x="9073687" y="5250844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ArrayList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5F5800FD-FD88-6B43-9449-E2F4E00BEC95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 flipV="1">
            <a:off x="2942543" y="1447342"/>
            <a:ext cx="1002170" cy="181818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F5B527A-0543-A149-A80B-D8B34F60FDF0}"/>
              </a:ext>
            </a:extLst>
          </p:cNvPr>
          <p:cNvCxnSpPr>
            <a:cxnSpLocks/>
            <a:stCxn id="4" idx="3"/>
            <a:endCxn id="17" idx="1"/>
          </p:cNvCxnSpPr>
          <p:nvPr/>
        </p:nvCxnSpPr>
        <p:spPr>
          <a:xfrm flipV="1">
            <a:off x="2942543" y="3265521"/>
            <a:ext cx="1002170" cy="1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157D463-3782-664C-9741-BEFBFBF977E9}"/>
              </a:ext>
            </a:extLst>
          </p:cNvPr>
          <p:cNvCxnSpPr>
            <a:cxnSpLocks/>
            <a:stCxn id="4" idx="3"/>
            <a:endCxn id="18" idx="1"/>
          </p:cNvCxnSpPr>
          <p:nvPr/>
        </p:nvCxnSpPr>
        <p:spPr>
          <a:xfrm>
            <a:off x="2942543" y="3265522"/>
            <a:ext cx="1002170" cy="1912266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3D52A46-0D66-E942-BF4E-9A8064A1B57A}"/>
              </a:ext>
            </a:extLst>
          </p:cNvPr>
          <p:cNvSpPr/>
          <p:nvPr/>
        </p:nvSpPr>
        <p:spPr>
          <a:xfrm>
            <a:off x="3944713" y="1107401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LessonHandler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C53B31F-29B2-C648-BEBC-067D6553D81F}"/>
              </a:ext>
            </a:extLst>
          </p:cNvPr>
          <p:cNvSpPr/>
          <p:nvPr/>
        </p:nvSpPr>
        <p:spPr>
          <a:xfrm>
            <a:off x="3944713" y="2925580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MemberHandler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709C51D-A54C-EC49-A6C3-AB72BBA4082B}"/>
              </a:ext>
            </a:extLst>
          </p:cNvPr>
          <p:cNvSpPr/>
          <p:nvPr/>
        </p:nvSpPr>
        <p:spPr>
          <a:xfrm>
            <a:off x="3944713" y="4837847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BoardHandler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EA8BB6C-F905-204E-A793-7EAAAB238E5B}"/>
              </a:ext>
            </a:extLst>
          </p:cNvPr>
          <p:cNvCxnSpPr>
            <a:cxnSpLocks/>
            <a:stCxn id="12" idx="2"/>
            <a:endCxn id="8" idx="0"/>
          </p:cNvCxnSpPr>
          <p:nvPr/>
        </p:nvCxnSpPr>
        <p:spPr>
          <a:xfrm flipH="1">
            <a:off x="5197641" y="1787283"/>
            <a:ext cx="1" cy="260562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4A5BCC15-A189-974C-ACA7-990D2582828B}"/>
              </a:ext>
            </a:extLst>
          </p:cNvPr>
          <p:cNvCxnSpPr>
            <a:cxnSpLocks/>
            <a:stCxn id="17" idx="3"/>
            <a:endCxn id="20" idx="1"/>
          </p:cNvCxnSpPr>
          <p:nvPr/>
        </p:nvCxnSpPr>
        <p:spPr>
          <a:xfrm>
            <a:off x="6450570" y="3265521"/>
            <a:ext cx="934224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C03A3F24-5EAB-9C4E-BB7F-18CD26FA8A5A}"/>
              </a:ext>
            </a:extLst>
          </p:cNvPr>
          <p:cNvCxnSpPr>
            <a:cxnSpLocks/>
            <a:stCxn id="18" idx="3"/>
            <a:endCxn id="20" idx="1"/>
          </p:cNvCxnSpPr>
          <p:nvPr/>
        </p:nvCxnSpPr>
        <p:spPr>
          <a:xfrm flipV="1">
            <a:off x="6450570" y="3265521"/>
            <a:ext cx="934224" cy="1912267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C66F44A-1380-464C-9B73-6A7E40289FB3}"/>
              </a:ext>
            </a:extLst>
          </p:cNvPr>
          <p:cNvSpPr/>
          <p:nvPr/>
        </p:nvSpPr>
        <p:spPr>
          <a:xfrm>
            <a:off x="4380677" y="3869328"/>
            <a:ext cx="1633928" cy="4371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AD37DA71-38F7-AF41-820F-9F66239E7EF0}"/>
              </a:ext>
            </a:extLst>
          </p:cNvPr>
          <p:cNvSpPr/>
          <p:nvPr/>
        </p:nvSpPr>
        <p:spPr>
          <a:xfrm>
            <a:off x="4380677" y="5776656"/>
            <a:ext cx="1633928" cy="38482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</a:t>
            </a: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C3D34C31-B4B4-4148-BAF1-78C5F503BA5E}"/>
              </a:ext>
            </a:extLst>
          </p:cNvPr>
          <p:cNvCxnSpPr>
            <a:cxnSpLocks/>
            <a:stCxn id="17" idx="2"/>
            <a:endCxn id="40" idx="0"/>
          </p:cNvCxnSpPr>
          <p:nvPr/>
        </p:nvCxnSpPr>
        <p:spPr>
          <a:xfrm flipH="1">
            <a:off x="5197641" y="3605462"/>
            <a:ext cx="1" cy="263866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941F0224-43B9-1E4C-91BA-F4A14EFD150D}"/>
              </a:ext>
            </a:extLst>
          </p:cNvPr>
          <p:cNvCxnSpPr>
            <a:cxnSpLocks/>
            <a:stCxn id="18" idx="2"/>
            <a:endCxn id="47" idx="0"/>
          </p:cNvCxnSpPr>
          <p:nvPr/>
        </p:nvCxnSpPr>
        <p:spPr>
          <a:xfrm flipH="1">
            <a:off x="5197641" y="5517729"/>
            <a:ext cx="1" cy="258927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8F504CBD-7E6F-2B4D-9ED2-9901F292BEFD}"/>
              </a:ext>
            </a:extLst>
          </p:cNvPr>
          <p:cNvCxnSpPr>
            <a:cxnSpLocks/>
            <a:stCxn id="12" idx="3"/>
            <a:endCxn id="20" idx="1"/>
          </p:cNvCxnSpPr>
          <p:nvPr/>
        </p:nvCxnSpPr>
        <p:spPr>
          <a:xfrm>
            <a:off x="6450570" y="1447342"/>
            <a:ext cx="934224" cy="1818179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D10BC95-09D9-F34B-9741-4EBB004D197D}"/>
              </a:ext>
            </a:extLst>
          </p:cNvPr>
          <p:cNvSpPr/>
          <p:nvPr/>
        </p:nvSpPr>
        <p:spPr>
          <a:xfrm>
            <a:off x="7384794" y="2925580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List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93F62BE-8457-244C-ACC4-17665D03DEF6}"/>
              </a:ext>
            </a:extLst>
          </p:cNvPr>
          <p:cNvSpPr/>
          <p:nvPr/>
        </p:nvSpPr>
        <p:spPr>
          <a:xfrm>
            <a:off x="1303321" y="4152506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Stack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A1E249DC-4CC9-384F-BCE1-D0EB892FC917}"/>
              </a:ext>
            </a:extLst>
          </p:cNvPr>
          <p:cNvCxnSpPr>
            <a:cxnSpLocks/>
            <a:stCxn id="4" idx="2"/>
            <a:endCxn id="21" idx="0"/>
          </p:cNvCxnSpPr>
          <p:nvPr/>
        </p:nvCxnSpPr>
        <p:spPr>
          <a:xfrm flipH="1">
            <a:off x="2120285" y="3605463"/>
            <a:ext cx="5294" cy="547043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16CFA86-AC38-7642-8D67-F3BBE755098E}"/>
              </a:ext>
            </a:extLst>
          </p:cNvPr>
          <p:cNvSpPr/>
          <p:nvPr/>
        </p:nvSpPr>
        <p:spPr>
          <a:xfrm>
            <a:off x="1303321" y="1698656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Queue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02672205-1D0B-6D4A-96B5-E1A314BB740C}"/>
              </a:ext>
            </a:extLst>
          </p:cNvPr>
          <p:cNvCxnSpPr>
            <a:cxnSpLocks/>
            <a:stCxn id="4" idx="0"/>
            <a:endCxn id="23" idx="2"/>
          </p:cNvCxnSpPr>
          <p:nvPr/>
        </p:nvCxnSpPr>
        <p:spPr>
          <a:xfrm flipH="1" flipV="1">
            <a:off x="2120285" y="2378538"/>
            <a:ext cx="5294" cy="547043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491666E-7E1C-3945-9354-F805FABC083C}"/>
              </a:ext>
            </a:extLst>
          </p:cNvPr>
          <p:cNvSpPr/>
          <p:nvPr/>
        </p:nvSpPr>
        <p:spPr>
          <a:xfrm>
            <a:off x="9073687" y="4306476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LinkedList</a:t>
            </a:r>
          </a:p>
        </p:txBody>
      </p:sp>
      <p:cxnSp>
        <p:nvCxnSpPr>
          <p:cNvPr id="19" name="꺾인 연결선[E] 18">
            <a:extLst>
              <a:ext uri="{FF2B5EF4-FFF2-40B4-BE49-F238E27FC236}">
                <a16:creationId xmlns:a16="http://schemas.microsoft.com/office/drawing/2014/main" id="{03AF7ECA-882B-AF42-B286-85B6FFD34A99}"/>
              </a:ext>
            </a:extLst>
          </p:cNvPr>
          <p:cNvCxnSpPr>
            <a:stCxn id="31" idx="1"/>
            <a:endCxn id="20" idx="2"/>
          </p:cNvCxnSpPr>
          <p:nvPr/>
        </p:nvCxnSpPr>
        <p:spPr>
          <a:xfrm rot="10800000">
            <a:off x="8201759" y="3605463"/>
            <a:ext cx="871929" cy="1040955"/>
          </a:xfrm>
          <a:prstGeom prst="bentConnector2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꺾인 연결선[E] 33">
            <a:extLst>
              <a:ext uri="{FF2B5EF4-FFF2-40B4-BE49-F238E27FC236}">
                <a16:creationId xmlns:a16="http://schemas.microsoft.com/office/drawing/2014/main" id="{FB6F7386-36B9-F548-810E-C19DC37BA6B8}"/>
              </a:ext>
            </a:extLst>
          </p:cNvPr>
          <p:cNvCxnSpPr>
            <a:cxnSpLocks/>
            <a:stCxn id="9" idx="1"/>
            <a:endCxn id="20" idx="2"/>
          </p:cNvCxnSpPr>
          <p:nvPr/>
        </p:nvCxnSpPr>
        <p:spPr>
          <a:xfrm rot="10800000">
            <a:off x="8201759" y="3605463"/>
            <a:ext cx="871929" cy="1985323"/>
          </a:xfrm>
          <a:prstGeom prst="bentConnector2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84837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1308615" y="2925581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23_2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C79032-C93B-9C4F-A624-5E2631DB4E33}"/>
              </a:ext>
            </a:extLst>
          </p:cNvPr>
          <p:cNvSpPr/>
          <p:nvPr/>
        </p:nvSpPr>
        <p:spPr>
          <a:xfrm>
            <a:off x="4380677" y="2047845"/>
            <a:ext cx="1633928" cy="4371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FBB0D4F-0C2E-1947-B962-2F1D147FB61B}"/>
              </a:ext>
            </a:extLst>
          </p:cNvPr>
          <p:cNvSpPr/>
          <p:nvPr/>
        </p:nvSpPr>
        <p:spPr>
          <a:xfrm>
            <a:off x="9073687" y="5250844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ArrayList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5F5800FD-FD88-6B43-9449-E2F4E00BEC95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 flipV="1">
            <a:off x="2942543" y="1447342"/>
            <a:ext cx="1002170" cy="181818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F5B527A-0543-A149-A80B-D8B34F60FDF0}"/>
              </a:ext>
            </a:extLst>
          </p:cNvPr>
          <p:cNvCxnSpPr>
            <a:cxnSpLocks/>
            <a:stCxn id="4" idx="3"/>
            <a:endCxn id="17" idx="1"/>
          </p:cNvCxnSpPr>
          <p:nvPr/>
        </p:nvCxnSpPr>
        <p:spPr>
          <a:xfrm flipV="1">
            <a:off x="2942543" y="3265521"/>
            <a:ext cx="1002170" cy="1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157D463-3782-664C-9741-BEFBFBF977E9}"/>
              </a:ext>
            </a:extLst>
          </p:cNvPr>
          <p:cNvCxnSpPr>
            <a:cxnSpLocks/>
            <a:stCxn id="4" idx="3"/>
            <a:endCxn id="18" idx="1"/>
          </p:cNvCxnSpPr>
          <p:nvPr/>
        </p:nvCxnSpPr>
        <p:spPr>
          <a:xfrm>
            <a:off x="2942543" y="3265522"/>
            <a:ext cx="1002170" cy="1912266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3D52A46-0D66-E942-BF4E-9A8064A1B57A}"/>
              </a:ext>
            </a:extLst>
          </p:cNvPr>
          <p:cNvSpPr/>
          <p:nvPr/>
        </p:nvSpPr>
        <p:spPr>
          <a:xfrm>
            <a:off x="3944713" y="1107401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LessonHandler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C53B31F-29B2-C648-BEBC-067D6553D81F}"/>
              </a:ext>
            </a:extLst>
          </p:cNvPr>
          <p:cNvSpPr/>
          <p:nvPr/>
        </p:nvSpPr>
        <p:spPr>
          <a:xfrm>
            <a:off x="3944713" y="2925580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MemberHandler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709C51D-A54C-EC49-A6C3-AB72BBA4082B}"/>
              </a:ext>
            </a:extLst>
          </p:cNvPr>
          <p:cNvSpPr/>
          <p:nvPr/>
        </p:nvSpPr>
        <p:spPr>
          <a:xfrm>
            <a:off x="3944713" y="4837847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BoardHandler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EA8BB6C-F905-204E-A793-7EAAAB238E5B}"/>
              </a:ext>
            </a:extLst>
          </p:cNvPr>
          <p:cNvCxnSpPr>
            <a:cxnSpLocks/>
            <a:stCxn id="12" idx="2"/>
            <a:endCxn id="8" idx="0"/>
          </p:cNvCxnSpPr>
          <p:nvPr/>
        </p:nvCxnSpPr>
        <p:spPr>
          <a:xfrm flipH="1">
            <a:off x="5197641" y="1787283"/>
            <a:ext cx="1" cy="260562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4A5BCC15-A189-974C-ACA7-990D2582828B}"/>
              </a:ext>
            </a:extLst>
          </p:cNvPr>
          <p:cNvCxnSpPr>
            <a:cxnSpLocks/>
            <a:stCxn id="17" idx="3"/>
            <a:endCxn id="20" idx="1"/>
          </p:cNvCxnSpPr>
          <p:nvPr/>
        </p:nvCxnSpPr>
        <p:spPr>
          <a:xfrm>
            <a:off x="6450570" y="3265521"/>
            <a:ext cx="934224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C03A3F24-5EAB-9C4E-BB7F-18CD26FA8A5A}"/>
              </a:ext>
            </a:extLst>
          </p:cNvPr>
          <p:cNvCxnSpPr>
            <a:cxnSpLocks/>
            <a:stCxn id="18" idx="3"/>
            <a:endCxn id="20" idx="1"/>
          </p:cNvCxnSpPr>
          <p:nvPr/>
        </p:nvCxnSpPr>
        <p:spPr>
          <a:xfrm flipV="1">
            <a:off x="6450570" y="3265521"/>
            <a:ext cx="934224" cy="1912267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C66F44A-1380-464C-9B73-6A7E40289FB3}"/>
              </a:ext>
            </a:extLst>
          </p:cNvPr>
          <p:cNvSpPr/>
          <p:nvPr/>
        </p:nvSpPr>
        <p:spPr>
          <a:xfrm>
            <a:off x="4380677" y="3869328"/>
            <a:ext cx="1633928" cy="4371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AD37DA71-38F7-AF41-820F-9F66239E7EF0}"/>
              </a:ext>
            </a:extLst>
          </p:cNvPr>
          <p:cNvSpPr/>
          <p:nvPr/>
        </p:nvSpPr>
        <p:spPr>
          <a:xfrm>
            <a:off x="4380677" y="5776656"/>
            <a:ext cx="1633928" cy="38482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</a:t>
            </a: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C3D34C31-B4B4-4148-BAF1-78C5F503BA5E}"/>
              </a:ext>
            </a:extLst>
          </p:cNvPr>
          <p:cNvCxnSpPr>
            <a:cxnSpLocks/>
            <a:stCxn id="17" idx="2"/>
            <a:endCxn id="40" idx="0"/>
          </p:cNvCxnSpPr>
          <p:nvPr/>
        </p:nvCxnSpPr>
        <p:spPr>
          <a:xfrm flipH="1">
            <a:off x="5197641" y="3605462"/>
            <a:ext cx="1" cy="263866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941F0224-43B9-1E4C-91BA-F4A14EFD150D}"/>
              </a:ext>
            </a:extLst>
          </p:cNvPr>
          <p:cNvCxnSpPr>
            <a:cxnSpLocks/>
            <a:stCxn id="18" idx="2"/>
            <a:endCxn id="47" idx="0"/>
          </p:cNvCxnSpPr>
          <p:nvPr/>
        </p:nvCxnSpPr>
        <p:spPr>
          <a:xfrm flipH="1">
            <a:off x="5197641" y="5517729"/>
            <a:ext cx="1" cy="258927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8F504CBD-7E6F-2B4D-9ED2-9901F292BEFD}"/>
              </a:ext>
            </a:extLst>
          </p:cNvPr>
          <p:cNvCxnSpPr>
            <a:cxnSpLocks/>
            <a:stCxn id="12" idx="3"/>
            <a:endCxn id="20" idx="1"/>
          </p:cNvCxnSpPr>
          <p:nvPr/>
        </p:nvCxnSpPr>
        <p:spPr>
          <a:xfrm>
            <a:off x="6450570" y="1447342"/>
            <a:ext cx="934224" cy="1818179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D10BC95-09D9-F34B-9741-4EBB004D197D}"/>
              </a:ext>
            </a:extLst>
          </p:cNvPr>
          <p:cNvSpPr/>
          <p:nvPr/>
        </p:nvSpPr>
        <p:spPr>
          <a:xfrm>
            <a:off x="7384794" y="2925580"/>
            <a:ext cx="208004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AbstractList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93F62BE-8457-244C-ACC4-17665D03DEF6}"/>
              </a:ext>
            </a:extLst>
          </p:cNvPr>
          <p:cNvSpPr/>
          <p:nvPr/>
        </p:nvSpPr>
        <p:spPr>
          <a:xfrm>
            <a:off x="1303321" y="4152506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Stack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A1E249DC-4CC9-384F-BCE1-D0EB892FC917}"/>
              </a:ext>
            </a:extLst>
          </p:cNvPr>
          <p:cNvCxnSpPr>
            <a:cxnSpLocks/>
            <a:stCxn id="4" idx="2"/>
            <a:endCxn id="21" idx="0"/>
          </p:cNvCxnSpPr>
          <p:nvPr/>
        </p:nvCxnSpPr>
        <p:spPr>
          <a:xfrm flipH="1">
            <a:off x="2120285" y="3605463"/>
            <a:ext cx="5294" cy="547043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16CFA86-AC38-7642-8D67-F3BBE755098E}"/>
              </a:ext>
            </a:extLst>
          </p:cNvPr>
          <p:cNvSpPr/>
          <p:nvPr/>
        </p:nvSpPr>
        <p:spPr>
          <a:xfrm>
            <a:off x="1303321" y="1698656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Queue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02672205-1D0B-6D4A-96B5-E1A314BB740C}"/>
              </a:ext>
            </a:extLst>
          </p:cNvPr>
          <p:cNvCxnSpPr>
            <a:cxnSpLocks/>
            <a:stCxn id="4" idx="0"/>
            <a:endCxn id="23" idx="2"/>
          </p:cNvCxnSpPr>
          <p:nvPr/>
        </p:nvCxnSpPr>
        <p:spPr>
          <a:xfrm flipH="1" flipV="1">
            <a:off x="2120285" y="2378538"/>
            <a:ext cx="5294" cy="547043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491666E-7E1C-3945-9354-F805FABC083C}"/>
              </a:ext>
            </a:extLst>
          </p:cNvPr>
          <p:cNvSpPr/>
          <p:nvPr/>
        </p:nvSpPr>
        <p:spPr>
          <a:xfrm>
            <a:off x="9073687" y="4306476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LinkedList</a:t>
            </a:r>
          </a:p>
        </p:txBody>
      </p:sp>
      <p:cxnSp>
        <p:nvCxnSpPr>
          <p:cNvPr id="19" name="꺾인 연결선[E] 18">
            <a:extLst>
              <a:ext uri="{FF2B5EF4-FFF2-40B4-BE49-F238E27FC236}">
                <a16:creationId xmlns:a16="http://schemas.microsoft.com/office/drawing/2014/main" id="{03AF7ECA-882B-AF42-B286-85B6FFD34A99}"/>
              </a:ext>
            </a:extLst>
          </p:cNvPr>
          <p:cNvCxnSpPr>
            <a:cxnSpLocks/>
            <a:stCxn id="31" idx="1"/>
            <a:endCxn id="20" idx="2"/>
          </p:cNvCxnSpPr>
          <p:nvPr/>
        </p:nvCxnSpPr>
        <p:spPr>
          <a:xfrm rot="10800000">
            <a:off x="8424819" y="3605463"/>
            <a:ext cx="648869" cy="1040955"/>
          </a:xfrm>
          <a:prstGeom prst="bentConnector2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꺾인 연결선[E] 33">
            <a:extLst>
              <a:ext uri="{FF2B5EF4-FFF2-40B4-BE49-F238E27FC236}">
                <a16:creationId xmlns:a16="http://schemas.microsoft.com/office/drawing/2014/main" id="{FB6F7386-36B9-F548-810E-C19DC37BA6B8}"/>
              </a:ext>
            </a:extLst>
          </p:cNvPr>
          <p:cNvCxnSpPr>
            <a:cxnSpLocks/>
            <a:stCxn id="9" idx="1"/>
            <a:endCxn id="20" idx="2"/>
          </p:cNvCxnSpPr>
          <p:nvPr/>
        </p:nvCxnSpPr>
        <p:spPr>
          <a:xfrm rot="10800000">
            <a:off x="8424819" y="3605463"/>
            <a:ext cx="648869" cy="1985323"/>
          </a:xfrm>
          <a:prstGeom prst="bentConnector2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CAF12AB4-A920-154E-80B0-20D1A12683DD}"/>
              </a:ext>
            </a:extLst>
          </p:cNvPr>
          <p:cNvSpPr txBox="1"/>
          <p:nvPr/>
        </p:nvSpPr>
        <p:spPr>
          <a:xfrm>
            <a:off x="7685416" y="2556248"/>
            <a:ext cx="1402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ore-KR" dirty="0"/>
              <a:t>&lt;&lt;abstract&gt;&gt;</a:t>
            </a:r>
          </a:p>
        </p:txBody>
      </p:sp>
    </p:spTree>
    <p:extLst>
      <p:ext uri="{BB962C8B-B14F-4D97-AF65-F5344CB8AC3E}">
        <p14:creationId xmlns:p14="http://schemas.microsoft.com/office/powerpoint/2010/main" val="29631368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1308615" y="2925581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23_3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C79032-C93B-9C4F-A624-5E2631DB4E33}"/>
              </a:ext>
            </a:extLst>
          </p:cNvPr>
          <p:cNvSpPr/>
          <p:nvPr/>
        </p:nvSpPr>
        <p:spPr>
          <a:xfrm>
            <a:off x="4380677" y="2047845"/>
            <a:ext cx="1633928" cy="4371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FBB0D4F-0C2E-1947-B962-2F1D147FB61B}"/>
              </a:ext>
            </a:extLst>
          </p:cNvPr>
          <p:cNvSpPr/>
          <p:nvPr/>
        </p:nvSpPr>
        <p:spPr>
          <a:xfrm>
            <a:off x="9073687" y="5250844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ArrayList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5F5800FD-FD88-6B43-9449-E2F4E00BEC95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 flipV="1">
            <a:off x="2942543" y="1447342"/>
            <a:ext cx="1002170" cy="181818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F5B527A-0543-A149-A80B-D8B34F60FDF0}"/>
              </a:ext>
            </a:extLst>
          </p:cNvPr>
          <p:cNvCxnSpPr>
            <a:cxnSpLocks/>
            <a:stCxn id="4" idx="3"/>
            <a:endCxn id="17" idx="1"/>
          </p:cNvCxnSpPr>
          <p:nvPr/>
        </p:nvCxnSpPr>
        <p:spPr>
          <a:xfrm flipV="1">
            <a:off x="2942543" y="3265521"/>
            <a:ext cx="1002170" cy="1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157D463-3782-664C-9741-BEFBFBF977E9}"/>
              </a:ext>
            </a:extLst>
          </p:cNvPr>
          <p:cNvCxnSpPr>
            <a:cxnSpLocks/>
            <a:stCxn id="4" idx="3"/>
            <a:endCxn id="18" idx="1"/>
          </p:cNvCxnSpPr>
          <p:nvPr/>
        </p:nvCxnSpPr>
        <p:spPr>
          <a:xfrm>
            <a:off x="2942543" y="3265522"/>
            <a:ext cx="1002170" cy="1912266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3D52A46-0D66-E942-BF4E-9A8064A1B57A}"/>
              </a:ext>
            </a:extLst>
          </p:cNvPr>
          <p:cNvSpPr/>
          <p:nvPr/>
        </p:nvSpPr>
        <p:spPr>
          <a:xfrm>
            <a:off x="3944713" y="1107401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LessonHandler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C53B31F-29B2-C648-BEBC-067D6553D81F}"/>
              </a:ext>
            </a:extLst>
          </p:cNvPr>
          <p:cNvSpPr/>
          <p:nvPr/>
        </p:nvSpPr>
        <p:spPr>
          <a:xfrm>
            <a:off x="3944713" y="2925580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MemberHandler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709C51D-A54C-EC49-A6C3-AB72BBA4082B}"/>
              </a:ext>
            </a:extLst>
          </p:cNvPr>
          <p:cNvSpPr/>
          <p:nvPr/>
        </p:nvSpPr>
        <p:spPr>
          <a:xfrm>
            <a:off x="3944713" y="4837847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BoardHandler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EA8BB6C-F905-204E-A793-7EAAAB238E5B}"/>
              </a:ext>
            </a:extLst>
          </p:cNvPr>
          <p:cNvCxnSpPr>
            <a:cxnSpLocks/>
            <a:stCxn id="12" idx="2"/>
            <a:endCxn id="8" idx="0"/>
          </p:cNvCxnSpPr>
          <p:nvPr/>
        </p:nvCxnSpPr>
        <p:spPr>
          <a:xfrm flipH="1">
            <a:off x="5197641" y="1787283"/>
            <a:ext cx="1" cy="260562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4A5BCC15-A189-974C-ACA7-990D2582828B}"/>
              </a:ext>
            </a:extLst>
          </p:cNvPr>
          <p:cNvCxnSpPr>
            <a:cxnSpLocks/>
            <a:stCxn id="17" idx="3"/>
            <a:endCxn id="20" idx="1"/>
          </p:cNvCxnSpPr>
          <p:nvPr/>
        </p:nvCxnSpPr>
        <p:spPr>
          <a:xfrm>
            <a:off x="6450570" y="3265521"/>
            <a:ext cx="934224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C03A3F24-5EAB-9C4E-BB7F-18CD26FA8A5A}"/>
              </a:ext>
            </a:extLst>
          </p:cNvPr>
          <p:cNvCxnSpPr>
            <a:cxnSpLocks/>
            <a:stCxn id="18" idx="3"/>
            <a:endCxn id="20" idx="1"/>
          </p:cNvCxnSpPr>
          <p:nvPr/>
        </p:nvCxnSpPr>
        <p:spPr>
          <a:xfrm flipV="1">
            <a:off x="6450570" y="3265521"/>
            <a:ext cx="934224" cy="1912267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C66F44A-1380-464C-9B73-6A7E40289FB3}"/>
              </a:ext>
            </a:extLst>
          </p:cNvPr>
          <p:cNvSpPr/>
          <p:nvPr/>
        </p:nvSpPr>
        <p:spPr>
          <a:xfrm>
            <a:off x="4380677" y="3869328"/>
            <a:ext cx="1633928" cy="4371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AD37DA71-38F7-AF41-820F-9F66239E7EF0}"/>
              </a:ext>
            </a:extLst>
          </p:cNvPr>
          <p:cNvSpPr/>
          <p:nvPr/>
        </p:nvSpPr>
        <p:spPr>
          <a:xfrm>
            <a:off x="4380677" y="5776656"/>
            <a:ext cx="1633928" cy="38482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</a:t>
            </a: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C3D34C31-B4B4-4148-BAF1-78C5F503BA5E}"/>
              </a:ext>
            </a:extLst>
          </p:cNvPr>
          <p:cNvCxnSpPr>
            <a:cxnSpLocks/>
            <a:stCxn id="17" idx="2"/>
            <a:endCxn id="40" idx="0"/>
          </p:cNvCxnSpPr>
          <p:nvPr/>
        </p:nvCxnSpPr>
        <p:spPr>
          <a:xfrm flipH="1">
            <a:off x="5197641" y="3605462"/>
            <a:ext cx="1" cy="263866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941F0224-43B9-1E4C-91BA-F4A14EFD150D}"/>
              </a:ext>
            </a:extLst>
          </p:cNvPr>
          <p:cNvCxnSpPr>
            <a:cxnSpLocks/>
            <a:stCxn id="18" idx="2"/>
            <a:endCxn id="47" idx="0"/>
          </p:cNvCxnSpPr>
          <p:nvPr/>
        </p:nvCxnSpPr>
        <p:spPr>
          <a:xfrm flipH="1">
            <a:off x="5197641" y="5517729"/>
            <a:ext cx="1" cy="258927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8F504CBD-7E6F-2B4D-9ED2-9901F292BEFD}"/>
              </a:ext>
            </a:extLst>
          </p:cNvPr>
          <p:cNvCxnSpPr>
            <a:cxnSpLocks/>
            <a:stCxn id="12" idx="3"/>
            <a:endCxn id="20" idx="1"/>
          </p:cNvCxnSpPr>
          <p:nvPr/>
        </p:nvCxnSpPr>
        <p:spPr>
          <a:xfrm>
            <a:off x="6450570" y="1447342"/>
            <a:ext cx="934224" cy="1818179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D10BC95-09D9-F34B-9741-4EBB004D197D}"/>
              </a:ext>
            </a:extLst>
          </p:cNvPr>
          <p:cNvSpPr/>
          <p:nvPr/>
        </p:nvSpPr>
        <p:spPr>
          <a:xfrm>
            <a:off x="7384794" y="2925580"/>
            <a:ext cx="1149606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List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93F62BE-8457-244C-ACC4-17665D03DEF6}"/>
              </a:ext>
            </a:extLst>
          </p:cNvPr>
          <p:cNvSpPr/>
          <p:nvPr/>
        </p:nvSpPr>
        <p:spPr>
          <a:xfrm>
            <a:off x="1303321" y="4152506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Stack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A1E249DC-4CC9-384F-BCE1-D0EB892FC917}"/>
              </a:ext>
            </a:extLst>
          </p:cNvPr>
          <p:cNvCxnSpPr>
            <a:cxnSpLocks/>
            <a:stCxn id="4" idx="2"/>
            <a:endCxn id="21" idx="0"/>
          </p:cNvCxnSpPr>
          <p:nvPr/>
        </p:nvCxnSpPr>
        <p:spPr>
          <a:xfrm flipH="1">
            <a:off x="2120285" y="3605463"/>
            <a:ext cx="5294" cy="547043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16CFA86-AC38-7642-8D67-F3BBE755098E}"/>
              </a:ext>
            </a:extLst>
          </p:cNvPr>
          <p:cNvSpPr/>
          <p:nvPr/>
        </p:nvSpPr>
        <p:spPr>
          <a:xfrm>
            <a:off x="1303321" y="1698656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Queue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02672205-1D0B-6D4A-96B5-E1A314BB740C}"/>
              </a:ext>
            </a:extLst>
          </p:cNvPr>
          <p:cNvCxnSpPr>
            <a:cxnSpLocks/>
            <a:stCxn id="4" idx="0"/>
            <a:endCxn id="23" idx="2"/>
          </p:cNvCxnSpPr>
          <p:nvPr/>
        </p:nvCxnSpPr>
        <p:spPr>
          <a:xfrm flipH="1" flipV="1">
            <a:off x="2120285" y="2378538"/>
            <a:ext cx="5294" cy="547043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491666E-7E1C-3945-9354-F805FABC083C}"/>
              </a:ext>
            </a:extLst>
          </p:cNvPr>
          <p:cNvSpPr/>
          <p:nvPr/>
        </p:nvSpPr>
        <p:spPr>
          <a:xfrm>
            <a:off x="9073687" y="4306476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LinkedList</a:t>
            </a:r>
          </a:p>
        </p:txBody>
      </p:sp>
      <p:cxnSp>
        <p:nvCxnSpPr>
          <p:cNvPr id="19" name="꺾인 연결선[E] 18">
            <a:extLst>
              <a:ext uri="{FF2B5EF4-FFF2-40B4-BE49-F238E27FC236}">
                <a16:creationId xmlns:a16="http://schemas.microsoft.com/office/drawing/2014/main" id="{03AF7ECA-882B-AF42-B286-85B6FFD34A99}"/>
              </a:ext>
            </a:extLst>
          </p:cNvPr>
          <p:cNvCxnSpPr>
            <a:cxnSpLocks/>
            <a:stCxn id="31" idx="3"/>
            <a:endCxn id="30" idx="3"/>
          </p:cNvCxnSpPr>
          <p:nvPr/>
        </p:nvCxnSpPr>
        <p:spPr>
          <a:xfrm flipV="1">
            <a:off x="10707615" y="3265521"/>
            <a:ext cx="446120" cy="1380896"/>
          </a:xfrm>
          <a:prstGeom prst="bentConnector3">
            <a:avLst>
              <a:gd name="adj1" fmla="val 244736"/>
            </a:avLst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꺾인 연결선[E] 33">
            <a:extLst>
              <a:ext uri="{FF2B5EF4-FFF2-40B4-BE49-F238E27FC236}">
                <a16:creationId xmlns:a16="http://schemas.microsoft.com/office/drawing/2014/main" id="{FB6F7386-36B9-F548-810E-C19DC37BA6B8}"/>
              </a:ext>
            </a:extLst>
          </p:cNvPr>
          <p:cNvCxnSpPr>
            <a:cxnSpLocks/>
            <a:stCxn id="9" idx="3"/>
            <a:endCxn id="30" idx="3"/>
          </p:cNvCxnSpPr>
          <p:nvPr/>
        </p:nvCxnSpPr>
        <p:spPr>
          <a:xfrm flipV="1">
            <a:off x="10707615" y="3265521"/>
            <a:ext cx="446120" cy="2325264"/>
          </a:xfrm>
          <a:prstGeom prst="bentConnector3">
            <a:avLst>
              <a:gd name="adj1" fmla="val 244736"/>
            </a:avLst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E49F342-33AF-8245-86E4-5D21C404FC22}"/>
              </a:ext>
            </a:extLst>
          </p:cNvPr>
          <p:cNvSpPr/>
          <p:nvPr/>
        </p:nvSpPr>
        <p:spPr>
          <a:xfrm>
            <a:off x="9073687" y="2925580"/>
            <a:ext cx="208004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AbstractList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6A3C4DF-7C5D-C049-96A1-952A3742ACCA}"/>
              </a:ext>
            </a:extLst>
          </p:cNvPr>
          <p:cNvSpPr txBox="1"/>
          <p:nvPr/>
        </p:nvSpPr>
        <p:spPr>
          <a:xfrm>
            <a:off x="7220195" y="2575339"/>
            <a:ext cx="1478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ore-KR" dirty="0"/>
              <a:t>&lt;&lt;interface&gt;&gt;</a:t>
            </a: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E98EBE17-2413-2E40-AF1C-AD7847D25878}"/>
              </a:ext>
            </a:extLst>
          </p:cNvPr>
          <p:cNvCxnSpPr>
            <a:cxnSpLocks/>
            <a:stCxn id="30" idx="1"/>
            <a:endCxn id="20" idx="3"/>
          </p:cNvCxnSpPr>
          <p:nvPr/>
        </p:nvCxnSpPr>
        <p:spPr>
          <a:xfrm flipH="1">
            <a:off x="8534400" y="3265521"/>
            <a:ext cx="539287" cy="0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31E27E4D-C6D6-6047-BDC8-C084F3C37952}"/>
              </a:ext>
            </a:extLst>
          </p:cNvPr>
          <p:cNvSpPr txBox="1"/>
          <p:nvPr/>
        </p:nvSpPr>
        <p:spPr>
          <a:xfrm>
            <a:off x="9412461" y="2575339"/>
            <a:ext cx="1402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ore-KR" dirty="0"/>
              <a:t>&lt;&lt;abstract&gt;&gt;</a:t>
            </a:r>
          </a:p>
        </p:txBody>
      </p:sp>
    </p:spTree>
    <p:extLst>
      <p:ext uri="{BB962C8B-B14F-4D97-AF65-F5344CB8AC3E}">
        <p14:creationId xmlns:p14="http://schemas.microsoft.com/office/powerpoint/2010/main" val="37228134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1308615" y="2925581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24_1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C79032-C93B-9C4F-A624-5E2631DB4E33}"/>
              </a:ext>
            </a:extLst>
          </p:cNvPr>
          <p:cNvSpPr/>
          <p:nvPr/>
        </p:nvSpPr>
        <p:spPr>
          <a:xfrm>
            <a:off x="4380677" y="2047845"/>
            <a:ext cx="1633928" cy="4371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FBB0D4F-0C2E-1947-B962-2F1D147FB61B}"/>
              </a:ext>
            </a:extLst>
          </p:cNvPr>
          <p:cNvSpPr/>
          <p:nvPr/>
        </p:nvSpPr>
        <p:spPr>
          <a:xfrm>
            <a:off x="9073687" y="5250844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ArrayList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5F5800FD-FD88-6B43-9449-E2F4E00BEC95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 flipV="1">
            <a:off x="2942543" y="1447342"/>
            <a:ext cx="1002170" cy="181818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F5B527A-0543-A149-A80B-D8B34F60FDF0}"/>
              </a:ext>
            </a:extLst>
          </p:cNvPr>
          <p:cNvCxnSpPr>
            <a:cxnSpLocks/>
            <a:stCxn id="4" idx="3"/>
            <a:endCxn id="17" idx="1"/>
          </p:cNvCxnSpPr>
          <p:nvPr/>
        </p:nvCxnSpPr>
        <p:spPr>
          <a:xfrm flipV="1">
            <a:off x="2942543" y="3265521"/>
            <a:ext cx="1002170" cy="1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157D463-3782-664C-9741-BEFBFBF977E9}"/>
              </a:ext>
            </a:extLst>
          </p:cNvPr>
          <p:cNvCxnSpPr>
            <a:cxnSpLocks/>
            <a:stCxn id="4" idx="3"/>
            <a:endCxn id="18" idx="1"/>
          </p:cNvCxnSpPr>
          <p:nvPr/>
        </p:nvCxnSpPr>
        <p:spPr>
          <a:xfrm>
            <a:off x="2942543" y="3265522"/>
            <a:ext cx="1002170" cy="1912266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3D52A46-0D66-E942-BF4E-9A8064A1B57A}"/>
              </a:ext>
            </a:extLst>
          </p:cNvPr>
          <p:cNvSpPr/>
          <p:nvPr/>
        </p:nvSpPr>
        <p:spPr>
          <a:xfrm>
            <a:off x="3944713" y="1107401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LessonHandler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C53B31F-29B2-C648-BEBC-067D6553D81F}"/>
              </a:ext>
            </a:extLst>
          </p:cNvPr>
          <p:cNvSpPr/>
          <p:nvPr/>
        </p:nvSpPr>
        <p:spPr>
          <a:xfrm>
            <a:off x="3944713" y="2925580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MemberHandler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709C51D-A54C-EC49-A6C3-AB72BBA4082B}"/>
              </a:ext>
            </a:extLst>
          </p:cNvPr>
          <p:cNvSpPr/>
          <p:nvPr/>
        </p:nvSpPr>
        <p:spPr>
          <a:xfrm>
            <a:off x="3944713" y="4837847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BoardHandler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EA8BB6C-F905-204E-A793-7EAAAB238E5B}"/>
              </a:ext>
            </a:extLst>
          </p:cNvPr>
          <p:cNvCxnSpPr>
            <a:cxnSpLocks/>
            <a:stCxn id="12" idx="2"/>
            <a:endCxn id="8" idx="0"/>
          </p:cNvCxnSpPr>
          <p:nvPr/>
        </p:nvCxnSpPr>
        <p:spPr>
          <a:xfrm flipH="1">
            <a:off x="5197641" y="1787283"/>
            <a:ext cx="1" cy="260562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4A5BCC15-A189-974C-ACA7-990D2582828B}"/>
              </a:ext>
            </a:extLst>
          </p:cNvPr>
          <p:cNvCxnSpPr>
            <a:cxnSpLocks/>
            <a:stCxn id="17" idx="3"/>
            <a:endCxn id="20" idx="1"/>
          </p:cNvCxnSpPr>
          <p:nvPr/>
        </p:nvCxnSpPr>
        <p:spPr>
          <a:xfrm>
            <a:off x="6450570" y="3265521"/>
            <a:ext cx="934224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C03A3F24-5EAB-9C4E-BB7F-18CD26FA8A5A}"/>
              </a:ext>
            </a:extLst>
          </p:cNvPr>
          <p:cNvCxnSpPr>
            <a:cxnSpLocks/>
            <a:stCxn id="18" idx="3"/>
            <a:endCxn id="20" idx="1"/>
          </p:cNvCxnSpPr>
          <p:nvPr/>
        </p:nvCxnSpPr>
        <p:spPr>
          <a:xfrm flipV="1">
            <a:off x="6450570" y="3265521"/>
            <a:ext cx="934224" cy="1912267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C66F44A-1380-464C-9B73-6A7E40289FB3}"/>
              </a:ext>
            </a:extLst>
          </p:cNvPr>
          <p:cNvSpPr/>
          <p:nvPr/>
        </p:nvSpPr>
        <p:spPr>
          <a:xfrm>
            <a:off x="4380677" y="3869328"/>
            <a:ext cx="1633928" cy="4371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AD37DA71-38F7-AF41-820F-9F66239E7EF0}"/>
              </a:ext>
            </a:extLst>
          </p:cNvPr>
          <p:cNvSpPr/>
          <p:nvPr/>
        </p:nvSpPr>
        <p:spPr>
          <a:xfrm>
            <a:off x="4380677" y="5776656"/>
            <a:ext cx="1633928" cy="38482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</a:t>
            </a: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C3D34C31-B4B4-4148-BAF1-78C5F503BA5E}"/>
              </a:ext>
            </a:extLst>
          </p:cNvPr>
          <p:cNvCxnSpPr>
            <a:cxnSpLocks/>
            <a:stCxn id="17" idx="2"/>
            <a:endCxn id="40" idx="0"/>
          </p:cNvCxnSpPr>
          <p:nvPr/>
        </p:nvCxnSpPr>
        <p:spPr>
          <a:xfrm flipH="1">
            <a:off x="5197641" y="3605462"/>
            <a:ext cx="1" cy="263866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941F0224-43B9-1E4C-91BA-F4A14EFD150D}"/>
              </a:ext>
            </a:extLst>
          </p:cNvPr>
          <p:cNvCxnSpPr>
            <a:cxnSpLocks/>
            <a:stCxn id="18" idx="2"/>
            <a:endCxn id="47" idx="0"/>
          </p:cNvCxnSpPr>
          <p:nvPr/>
        </p:nvCxnSpPr>
        <p:spPr>
          <a:xfrm flipH="1">
            <a:off x="5197641" y="5517729"/>
            <a:ext cx="1" cy="258927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8F504CBD-7E6F-2B4D-9ED2-9901F292BEFD}"/>
              </a:ext>
            </a:extLst>
          </p:cNvPr>
          <p:cNvCxnSpPr>
            <a:cxnSpLocks/>
            <a:stCxn id="12" idx="3"/>
            <a:endCxn id="20" idx="1"/>
          </p:cNvCxnSpPr>
          <p:nvPr/>
        </p:nvCxnSpPr>
        <p:spPr>
          <a:xfrm>
            <a:off x="6450570" y="1447342"/>
            <a:ext cx="934224" cy="1818179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93F62BE-8457-244C-ACC4-17665D03DEF6}"/>
              </a:ext>
            </a:extLst>
          </p:cNvPr>
          <p:cNvSpPr/>
          <p:nvPr/>
        </p:nvSpPr>
        <p:spPr>
          <a:xfrm>
            <a:off x="1303321" y="4152506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Stack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A1E249DC-4CC9-384F-BCE1-D0EB892FC917}"/>
              </a:ext>
            </a:extLst>
          </p:cNvPr>
          <p:cNvCxnSpPr>
            <a:cxnSpLocks/>
            <a:stCxn id="4" idx="2"/>
            <a:endCxn id="21" idx="0"/>
          </p:cNvCxnSpPr>
          <p:nvPr/>
        </p:nvCxnSpPr>
        <p:spPr>
          <a:xfrm flipH="1">
            <a:off x="2120285" y="3605463"/>
            <a:ext cx="5294" cy="547043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16CFA86-AC38-7642-8D67-F3BBE755098E}"/>
              </a:ext>
            </a:extLst>
          </p:cNvPr>
          <p:cNvSpPr/>
          <p:nvPr/>
        </p:nvSpPr>
        <p:spPr>
          <a:xfrm>
            <a:off x="1303321" y="1698656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Queue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02672205-1D0B-6D4A-96B5-E1A314BB740C}"/>
              </a:ext>
            </a:extLst>
          </p:cNvPr>
          <p:cNvCxnSpPr>
            <a:cxnSpLocks/>
            <a:stCxn id="4" idx="0"/>
            <a:endCxn id="23" idx="2"/>
          </p:cNvCxnSpPr>
          <p:nvPr/>
        </p:nvCxnSpPr>
        <p:spPr>
          <a:xfrm flipH="1" flipV="1">
            <a:off x="2120285" y="2378538"/>
            <a:ext cx="5294" cy="547043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491666E-7E1C-3945-9354-F805FABC083C}"/>
              </a:ext>
            </a:extLst>
          </p:cNvPr>
          <p:cNvSpPr/>
          <p:nvPr/>
        </p:nvSpPr>
        <p:spPr>
          <a:xfrm>
            <a:off x="9073687" y="4306476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LinkedList</a:t>
            </a:r>
          </a:p>
        </p:txBody>
      </p:sp>
      <p:cxnSp>
        <p:nvCxnSpPr>
          <p:cNvPr id="19" name="꺾인 연결선[E] 18">
            <a:extLst>
              <a:ext uri="{FF2B5EF4-FFF2-40B4-BE49-F238E27FC236}">
                <a16:creationId xmlns:a16="http://schemas.microsoft.com/office/drawing/2014/main" id="{03AF7ECA-882B-AF42-B286-85B6FFD34A99}"/>
              </a:ext>
            </a:extLst>
          </p:cNvPr>
          <p:cNvCxnSpPr>
            <a:cxnSpLocks/>
            <a:stCxn id="31" idx="3"/>
            <a:endCxn id="30" idx="3"/>
          </p:cNvCxnSpPr>
          <p:nvPr/>
        </p:nvCxnSpPr>
        <p:spPr>
          <a:xfrm flipV="1">
            <a:off x="10707615" y="3265521"/>
            <a:ext cx="446120" cy="1380896"/>
          </a:xfrm>
          <a:prstGeom prst="bentConnector3">
            <a:avLst>
              <a:gd name="adj1" fmla="val 244736"/>
            </a:avLst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꺾인 연결선[E] 33">
            <a:extLst>
              <a:ext uri="{FF2B5EF4-FFF2-40B4-BE49-F238E27FC236}">
                <a16:creationId xmlns:a16="http://schemas.microsoft.com/office/drawing/2014/main" id="{FB6F7386-36B9-F548-810E-C19DC37BA6B8}"/>
              </a:ext>
            </a:extLst>
          </p:cNvPr>
          <p:cNvCxnSpPr>
            <a:cxnSpLocks/>
            <a:stCxn id="9" idx="3"/>
            <a:endCxn id="30" idx="3"/>
          </p:cNvCxnSpPr>
          <p:nvPr/>
        </p:nvCxnSpPr>
        <p:spPr>
          <a:xfrm flipV="1">
            <a:off x="10707615" y="3265521"/>
            <a:ext cx="446120" cy="2325264"/>
          </a:xfrm>
          <a:prstGeom prst="bentConnector3">
            <a:avLst>
              <a:gd name="adj1" fmla="val 244736"/>
            </a:avLst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E49F342-33AF-8245-86E4-5D21C404FC22}"/>
              </a:ext>
            </a:extLst>
          </p:cNvPr>
          <p:cNvSpPr/>
          <p:nvPr/>
        </p:nvSpPr>
        <p:spPr>
          <a:xfrm>
            <a:off x="9073687" y="2925580"/>
            <a:ext cx="208004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AbstractList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E1EA6C84-1A92-014C-A4BC-5A2858C48EC4}"/>
              </a:ext>
            </a:extLst>
          </p:cNvPr>
          <p:cNvGrpSpPr/>
          <p:nvPr/>
        </p:nvGrpSpPr>
        <p:grpSpPr>
          <a:xfrm>
            <a:off x="7373805" y="2925186"/>
            <a:ext cx="1184940" cy="680276"/>
            <a:chOff x="7373805" y="2925186"/>
            <a:chExt cx="1184940" cy="680276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BD10BC95-09D9-F34B-9741-4EBB004D197D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List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6A3C4DF-7C5D-C049-96A1-952A3742ACCA}"/>
                </a:ext>
              </a:extLst>
            </p:cNvPr>
            <p:cNvSpPr txBox="1"/>
            <p:nvPr/>
          </p:nvSpPr>
          <p:spPr>
            <a:xfrm>
              <a:off x="7373805" y="2925186"/>
              <a:ext cx="1184940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&lt;&lt;interface&gt;&gt;</a:t>
              </a:r>
            </a:p>
          </p:txBody>
        </p:sp>
      </p:grp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E98EBE17-2413-2E40-AF1C-AD7847D25878}"/>
              </a:ext>
            </a:extLst>
          </p:cNvPr>
          <p:cNvCxnSpPr>
            <a:cxnSpLocks/>
            <a:stCxn id="30" idx="1"/>
            <a:endCxn id="20" idx="3"/>
          </p:cNvCxnSpPr>
          <p:nvPr/>
        </p:nvCxnSpPr>
        <p:spPr>
          <a:xfrm flipH="1">
            <a:off x="8534400" y="3265521"/>
            <a:ext cx="539287" cy="0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31E27E4D-C6D6-6047-BDC8-C084F3C37952}"/>
              </a:ext>
            </a:extLst>
          </p:cNvPr>
          <p:cNvSpPr txBox="1"/>
          <p:nvPr/>
        </p:nvSpPr>
        <p:spPr>
          <a:xfrm>
            <a:off x="9599619" y="2925187"/>
            <a:ext cx="1107996" cy="276999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ko-Kore-KR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&lt;&lt;abstract&gt;&gt;</a:t>
            </a: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B4A3C381-43C5-F14F-A140-C17782D6A634}"/>
              </a:ext>
            </a:extLst>
          </p:cNvPr>
          <p:cNvGrpSpPr/>
          <p:nvPr/>
        </p:nvGrpSpPr>
        <p:grpSpPr>
          <a:xfrm>
            <a:off x="7373805" y="1447145"/>
            <a:ext cx="1184940" cy="680276"/>
            <a:chOff x="7373805" y="2925186"/>
            <a:chExt cx="1184940" cy="680276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70823330-B321-494A-A935-1559453A9EFD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rgbClr val="FF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Iterator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C23A6C4-50D8-2447-917B-93E235EA69BB}"/>
                </a:ext>
              </a:extLst>
            </p:cNvPr>
            <p:cNvSpPr txBox="1"/>
            <p:nvPr/>
          </p:nvSpPr>
          <p:spPr>
            <a:xfrm>
              <a:off x="7373805" y="2925186"/>
              <a:ext cx="1184940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&lt;&lt;interface&gt;&gt;</a:t>
              </a:r>
            </a:p>
          </p:txBody>
        </p:sp>
      </p:grp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E8A45E67-6ACE-0A44-ACB9-85FA3B1AA2A6}"/>
              </a:ext>
            </a:extLst>
          </p:cNvPr>
          <p:cNvCxnSpPr>
            <a:cxnSpLocks/>
            <a:stCxn id="35" idx="0"/>
            <a:endCxn id="37" idx="2"/>
          </p:cNvCxnSpPr>
          <p:nvPr/>
        </p:nvCxnSpPr>
        <p:spPr>
          <a:xfrm flipH="1" flipV="1">
            <a:off x="7959597" y="2127421"/>
            <a:ext cx="6678" cy="797765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713F97D-0E04-3042-9517-C31E1EB3E1D9}"/>
              </a:ext>
            </a:extLst>
          </p:cNvPr>
          <p:cNvSpPr/>
          <p:nvPr/>
        </p:nvSpPr>
        <p:spPr>
          <a:xfrm>
            <a:off x="9519807" y="758557"/>
            <a:ext cx="1633928" cy="46166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ListIterator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78B6D2BC-6D49-4D4F-B640-2A8036CC947B}"/>
              </a:ext>
            </a:extLst>
          </p:cNvPr>
          <p:cNvSpPr/>
          <p:nvPr/>
        </p:nvSpPr>
        <p:spPr>
          <a:xfrm>
            <a:off x="9519807" y="1359742"/>
            <a:ext cx="1633928" cy="46166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StackIterator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F621EE1-092C-744B-9A00-495D66973EE9}"/>
              </a:ext>
            </a:extLst>
          </p:cNvPr>
          <p:cNvSpPr/>
          <p:nvPr/>
        </p:nvSpPr>
        <p:spPr>
          <a:xfrm>
            <a:off x="9519807" y="1960927"/>
            <a:ext cx="1633928" cy="46166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QueueIterator</a:t>
            </a:r>
          </a:p>
        </p:txBody>
      </p:sp>
      <p:cxnSp>
        <p:nvCxnSpPr>
          <p:cNvPr id="44" name="꺾인 연결선[E] 43">
            <a:extLst>
              <a:ext uri="{FF2B5EF4-FFF2-40B4-BE49-F238E27FC236}">
                <a16:creationId xmlns:a16="http://schemas.microsoft.com/office/drawing/2014/main" id="{4AA220E4-DDE9-D146-BE50-EF4BA28D69F8}"/>
              </a:ext>
            </a:extLst>
          </p:cNvPr>
          <p:cNvCxnSpPr>
            <a:cxnSpLocks/>
            <a:stCxn id="41" idx="1"/>
            <a:endCxn id="37" idx="3"/>
          </p:cNvCxnSpPr>
          <p:nvPr/>
        </p:nvCxnSpPr>
        <p:spPr>
          <a:xfrm rot="10800000" flipV="1">
            <a:off x="8534401" y="989390"/>
            <a:ext cx="985407" cy="79809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꺾인 연결선[E] 47">
            <a:extLst>
              <a:ext uri="{FF2B5EF4-FFF2-40B4-BE49-F238E27FC236}">
                <a16:creationId xmlns:a16="http://schemas.microsoft.com/office/drawing/2014/main" id="{C675C893-F5C4-8E4B-AEB8-86395CC09C3A}"/>
              </a:ext>
            </a:extLst>
          </p:cNvPr>
          <p:cNvCxnSpPr>
            <a:cxnSpLocks/>
            <a:stCxn id="42" idx="1"/>
            <a:endCxn id="37" idx="3"/>
          </p:cNvCxnSpPr>
          <p:nvPr/>
        </p:nvCxnSpPr>
        <p:spPr>
          <a:xfrm rot="10800000" flipV="1">
            <a:off x="8534401" y="1590574"/>
            <a:ext cx="985407" cy="19690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꺾인 연결선[E] 49">
            <a:extLst>
              <a:ext uri="{FF2B5EF4-FFF2-40B4-BE49-F238E27FC236}">
                <a16:creationId xmlns:a16="http://schemas.microsoft.com/office/drawing/2014/main" id="{41CE9C29-30C9-A446-A04D-355F1E861072}"/>
              </a:ext>
            </a:extLst>
          </p:cNvPr>
          <p:cNvCxnSpPr>
            <a:cxnSpLocks/>
            <a:stCxn id="43" idx="1"/>
            <a:endCxn id="37" idx="3"/>
          </p:cNvCxnSpPr>
          <p:nvPr/>
        </p:nvCxnSpPr>
        <p:spPr>
          <a:xfrm rot="10800000">
            <a:off x="8534401" y="1787480"/>
            <a:ext cx="985407" cy="40428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8635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1308615" y="2925581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24_2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C79032-C93B-9C4F-A624-5E2631DB4E33}"/>
              </a:ext>
            </a:extLst>
          </p:cNvPr>
          <p:cNvSpPr/>
          <p:nvPr/>
        </p:nvSpPr>
        <p:spPr>
          <a:xfrm>
            <a:off x="4380677" y="2047845"/>
            <a:ext cx="1633928" cy="4371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FBB0D4F-0C2E-1947-B962-2F1D147FB61B}"/>
              </a:ext>
            </a:extLst>
          </p:cNvPr>
          <p:cNvSpPr/>
          <p:nvPr/>
        </p:nvSpPr>
        <p:spPr>
          <a:xfrm>
            <a:off x="9144536" y="5085928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ArrayList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5F5800FD-FD88-6B43-9449-E2F4E00BEC95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 flipV="1">
            <a:off x="2942543" y="1447342"/>
            <a:ext cx="1002170" cy="181818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F5B527A-0543-A149-A80B-D8B34F60FDF0}"/>
              </a:ext>
            </a:extLst>
          </p:cNvPr>
          <p:cNvCxnSpPr>
            <a:cxnSpLocks/>
            <a:stCxn id="4" idx="3"/>
            <a:endCxn id="17" idx="1"/>
          </p:cNvCxnSpPr>
          <p:nvPr/>
        </p:nvCxnSpPr>
        <p:spPr>
          <a:xfrm flipV="1">
            <a:off x="2942543" y="3265521"/>
            <a:ext cx="1002170" cy="1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157D463-3782-664C-9741-BEFBFBF977E9}"/>
              </a:ext>
            </a:extLst>
          </p:cNvPr>
          <p:cNvCxnSpPr>
            <a:cxnSpLocks/>
            <a:stCxn id="4" idx="3"/>
            <a:endCxn id="18" idx="1"/>
          </p:cNvCxnSpPr>
          <p:nvPr/>
        </p:nvCxnSpPr>
        <p:spPr>
          <a:xfrm>
            <a:off x="2942543" y="3265522"/>
            <a:ext cx="1002170" cy="1912266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3D52A46-0D66-E942-BF4E-9A8064A1B57A}"/>
              </a:ext>
            </a:extLst>
          </p:cNvPr>
          <p:cNvSpPr/>
          <p:nvPr/>
        </p:nvSpPr>
        <p:spPr>
          <a:xfrm>
            <a:off x="3944713" y="1107401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LessonHandler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C53B31F-29B2-C648-BEBC-067D6553D81F}"/>
              </a:ext>
            </a:extLst>
          </p:cNvPr>
          <p:cNvSpPr/>
          <p:nvPr/>
        </p:nvSpPr>
        <p:spPr>
          <a:xfrm>
            <a:off x="3944713" y="2925580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MemberHandler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709C51D-A54C-EC49-A6C3-AB72BBA4082B}"/>
              </a:ext>
            </a:extLst>
          </p:cNvPr>
          <p:cNvSpPr/>
          <p:nvPr/>
        </p:nvSpPr>
        <p:spPr>
          <a:xfrm>
            <a:off x="3944713" y="4837847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BoardHandler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EA8BB6C-F905-204E-A793-7EAAAB238E5B}"/>
              </a:ext>
            </a:extLst>
          </p:cNvPr>
          <p:cNvCxnSpPr>
            <a:cxnSpLocks/>
            <a:stCxn id="12" idx="2"/>
            <a:endCxn id="8" idx="0"/>
          </p:cNvCxnSpPr>
          <p:nvPr/>
        </p:nvCxnSpPr>
        <p:spPr>
          <a:xfrm flipH="1">
            <a:off x="5197641" y="1787283"/>
            <a:ext cx="1" cy="260562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4A5BCC15-A189-974C-ACA7-990D2582828B}"/>
              </a:ext>
            </a:extLst>
          </p:cNvPr>
          <p:cNvCxnSpPr>
            <a:cxnSpLocks/>
            <a:stCxn id="17" idx="3"/>
            <a:endCxn id="20" idx="1"/>
          </p:cNvCxnSpPr>
          <p:nvPr/>
        </p:nvCxnSpPr>
        <p:spPr>
          <a:xfrm>
            <a:off x="6450570" y="3265521"/>
            <a:ext cx="934224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C03A3F24-5EAB-9C4E-BB7F-18CD26FA8A5A}"/>
              </a:ext>
            </a:extLst>
          </p:cNvPr>
          <p:cNvCxnSpPr>
            <a:cxnSpLocks/>
            <a:stCxn id="18" idx="3"/>
            <a:endCxn id="20" idx="1"/>
          </p:cNvCxnSpPr>
          <p:nvPr/>
        </p:nvCxnSpPr>
        <p:spPr>
          <a:xfrm flipV="1">
            <a:off x="6450570" y="3265521"/>
            <a:ext cx="934224" cy="1912267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C66F44A-1380-464C-9B73-6A7E40289FB3}"/>
              </a:ext>
            </a:extLst>
          </p:cNvPr>
          <p:cNvSpPr/>
          <p:nvPr/>
        </p:nvSpPr>
        <p:spPr>
          <a:xfrm>
            <a:off x="4380677" y="3869328"/>
            <a:ext cx="1633928" cy="4371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AD37DA71-38F7-AF41-820F-9F66239E7EF0}"/>
              </a:ext>
            </a:extLst>
          </p:cNvPr>
          <p:cNvSpPr/>
          <p:nvPr/>
        </p:nvSpPr>
        <p:spPr>
          <a:xfrm>
            <a:off x="4380677" y="5776656"/>
            <a:ext cx="1633928" cy="38482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</a:t>
            </a: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C3D34C31-B4B4-4148-BAF1-78C5F503BA5E}"/>
              </a:ext>
            </a:extLst>
          </p:cNvPr>
          <p:cNvCxnSpPr>
            <a:cxnSpLocks/>
            <a:stCxn id="17" idx="2"/>
            <a:endCxn id="40" idx="0"/>
          </p:cNvCxnSpPr>
          <p:nvPr/>
        </p:nvCxnSpPr>
        <p:spPr>
          <a:xfrm flipH="1">
            <a:off x="5197641" y="3605462"/>
            <a:ext cx="1" cy="263866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941F0224-43B9-1E4C-91BA-F4A14EFD150D}"/>
              </a:ext>
            </a:extLst>
          </p:cNvPr>
          <p:cNvCxnSpPr>
            <a:cxnSpLocks/>
            <a:stCxn id="18" idx="2"/>
            <a:endCxn id="47" idx="0"/>
          </p:cNvCxnSpPr>
          <p:nvPr/>
        </p:nvCxnSpPr>
        <p:spPr>
          <a:xfrm flipH="1">
            <a:off x="5197641" y="5517729"/>
            <a:ext cx="1" cy="258927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8F504CBD-7E6F-2B4D-9ED2-9901F292BEFD}"/>
              </a:ext>
            </a:extLst>
          </p:cNvPr>
          <p:cNvCxnSpPr>
            <a:cxnSpLocks/>
            <a:stCxn id="12" idx="3"/>
            <a:endCxn id="20" idx="1"/>
          </p:cNvCxnSpPr>
          <p:nvPr/>
        </p:nvCxnSpPr>
        <p:spPr>
          <a:xfrm>
            <a:off x="6450570" y="1447342"/>
            <a:ext cx="934224" cy="1818179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93F62BE-8457-244C-ACC4-17665D03DEF6}"/>
              </a:ext>
            </a:extLst>
          </p:cNvPr>
          <p:cNvSpPr/>
          <p:nvPr/>
        </p:nvSpPr>
        <p:spPr>
          <a:xfrm>
            <a:off x="871538" y="4152507"/>
            <a:ext cx="2065711" cy="10252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Stack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A1E249DC-4CC9-384F-BCE1-D0EB892FC917}"/>
              </a:ext>
            </a:extLst>
          </p:cNvPr>
          <p:cNvCxnSpPr>
            <a:cxnSpLocks/>
            <a:stCxn id="4" idx="2"/>
            <a:endCxn id="21" idx="0"/>
          </p:cNvCxnSpPr>
          <p:nvPr/>
        </p:nvCxnSpPr>
        <p:spPr>
          <a:xfrm flipH="1">
            <a:off x="1904394" y="3605463"/>
            <a:ext cx="221185" cy="547044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16CFA86-AC38-7642-8D67-F3BBE755098E}"/>
              </a:ext>
            </a:extLst>
          </p:cNvPr>
          <p:cNvSpPr/>
          <p:nvPr/>
        </p:nvSpPr>
        <p:spPr>
          <a:xfrm>
            <a:off x="871538" y="1353255"/>
            <a:ext cx="2065711" cy="102528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Queue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02672205-1D0B-6D4A-96B5-E1A314BB740C}"/>
              </a:ext>
            </a:extLst>
          </p:cNvPr>
          <p:cNvCxnSpPr>
            <a:cxnSpLocks/>
            <a:stCxn id="4" idx="0"/>
            <a:endCxn id="23" idx="2"/>
          </p:cNvCxnSpPr>
          <p:nvPr/>
        </p:nvCxnSpPr>
        <p:spPr>
          <a:xfrm flipH="1" flipV="1">
            <a:off x="1904394" y="2378536"/>
            <a:ext cx="221185" cy="547045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491666E-7E1C-3945-9354-F805FABC083C}"/>
              </a:ext>
            </a:extLst>
          </p:cNvPr>
          <p:cNvSpPr/>
          <p:nvPr/>
        </p:nvSpPr>
        <p:spPr>
          <a:xfrm>
            <a:off x="9144536" y="4141560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LinkedList</a:t>
            </a:r>
          </a:p>
        </p:txBody>
      </p:sp>
      <p:cxnSp>
        <p:nvCxnSpPr>
          <p:cNvPr id="19" name="꺾인 연결선[E] 18">
            <a:extLst>
              <a:ext uri="{FF2B5EF4-FFF2-40B4-BE49-F238E27FC236}">
                <a16:creationId xmlns:a16="http://schemas.microsoft.com/office/drawing/2014/main" id="{03AF7ECA-882B-AF42-B286-85B6FFD34A99}"/>
              </a:ext>
            </a:extLst>
          </p:cNvPr>
          <p:cNvCxnSpPr>
            <a:cxnSpLocks/>
            <a:stCxn id="31" idx="3"/>
            <a:endCxn id="30" idx="3"/>
          </p:cNvCxnSpPr>
          <p:nvPr/>
        </p:nvCxnSpPr>
        <p:spPr>
          <a:xfrm flipV="1">
            <a:off x="10778464" y="3265521"/>
            <a:ext cx="410787" cy="1215980"/>
          </a:xfrm>
          <a:prstGeom prst="bentConnector3">
            <a:avLst>
              <a:gd name="adj1" fmla="val 155649"/>
            </a:avLst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꺾인 연결선[E] 33">
            <a:extLst>
              <a:ext uri="{FF2B5EF4-FFF2-40B4-BE49-F238E27FC236}">
                <a16:creationId xmlns:a16="http://schemas.microsoft.com/office/drawing/2014/main" id="{FB6F7386-36B9-F548-810E-C19DC37BA6B8}"/>
              </a:ext>
            </a:extLst>
          </p:cNvPr>
          <p:cNvCxnSpPr>
            <a:cxnSpLocks/>
            <a:stCxn id="9" idx="3"/>
            <a:endCxn id="30" idx="3"/>
          </p:cNvCxnSpPr>
          <p:nvPr/>
        </p:nvCxnSpPr>
        <p:spPr>
          <a:xfrm flipV="1">
            <a:off x="10778464" y="3265521"/>
            <a:ext cx="410787" cy="2160348"/>
          </a:xfrm>
          <a:prstGeom prst="bentConnector3">
            <a:avLst>
              <a:gd name="adj1" fmla="val 155649"/>
            </a:avLst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E49F342-33AF-8245-86E4-5D21C404FC22}"/>
              </a:ext>
            </a:extLst>
          </p:cNvPr>
          <p:cNvSpPr/>
          <p:nvPr/>
        </p:nvSpPr>
        <p:spPr>
          <a:xfrm>
            <a:off x="9109203" y="2653968"/>
            <a:ext cx="2080048" cy="122310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&lt;&lt;abstract&gt;&gt;</a:t>
            </a:r>
          </a:p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AbstractList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E1EA6C84-1A92-014C-A4BC-5A2858C48EC4}"/>
              </a:ext>
            </a:extLst>
          </p:cNvPr>
          <p:cNvGrpSpPr/>
          <p:nvPr/>
        </p:nvGrpSpPr>
        <p:grpSpPr>
          <a:xfrm>
            <a:off x="7373805" y="2925186"/>
            <a:ext cx="1184940" cy="680276"/>
            <a:chOff x="7373805" y="2925186"/>
            <a:chExt cx="1184940" cy="680276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BD10BC95-09D9-F34B-9741-4EBB004D197D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List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6A3C4DF-7C5D-C049-96A1-952A3742ACCA}"/>
                </a:ext>
              </a:extLst>
            </p:cNvPr>
            <p:cNvSpPr txBox="1"/>
            <p:nvPr/>
          </p:nvSpPr>
          <p:spPr>
            <a:xfrm>
              <a:off x="7373805" y="2925186"/>
              <a:ext cx="1184940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&lt;&lt;interface&gt;&gt;</a:t>
              </a:r>
            </a:p>
          </p:txBody>
        </p:sp>
      </p:grp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E98EBE17-2413-2E40-AF1C-AD7847D25878}"/>
              </a:ext>
            </a:extLst>
          </p:cNvPr>
          <p:cNvCxnSpPr>
            <a:cxnSpLocks/>
            <a:stCxn id="30" idx="1"/>
            <a:endCxn id="20" idx="3"/>
          </p:cNvCxnSpPr>
          <p:nvPr/>
        </p:nvCxnSpPr>
        <p:spPr>
          <a:xfrm flipH="1">
            <a:off x="8534400" y="3265521"/>
            <a:ext cx="574803" cy="0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B4A3C381-43C5-F14F-A140-C17782D6A634}"/>
              </a:ext>
            </a:extLst>
          </p:cNvPr>
          <p:cNvGrpSpPr/>
          <p:nvPr/>
        </p:nvGrpSpPr>
        <p:grpSpPr>
          <a:xfrm>
            <a:off x="7373805" y="1447145"/>
            <a:ext cx="1184940" cy="680276"/>
            <a:chOff x="7373805" y="2925186"/>
            <a:chExt cx="1184940" cy="680276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70823330-B321-494A-A935-1559453A9EFD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Iterator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C23A6C4-50D8-2447-917B-93E235EA69BB}"/>
                </a:ext>
              </a:extLst>
            </p:cNvPr>
            <p:cNvSpPr txBox="1"/>
            <p:nvPr/>
          </p:nvSpPr>
          <p:spPr>
            <a:xfrm>
              <a:off x="7373805" y="2925186"/>
              <a:ext cx="1184940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&lt;&lt;interface&gt;&gt;</a:t>
              </a:r>
            </a:p>
          </p:txBody>
        </p:sp>
      </p:grp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E8A45E67-6ACE-0A44-ACB9-85FA3B1AA2A6}"/>
              </a:ext>
            </a:extLst>
          </p:cNvPr>
          <p:cNvCxnSpPr>
            <a:cxnSpLocks/>
            <a:stCxn id="35" idx="0"/>
            <a:endCxn id="37" idx="2"/>
          </p:cNvCxnSpPr>
          <p:nvPr/>
        </p:nvCxnSpPr>
        <p:spPr>
          <a:xfrm flipH="1" flipV="1">
            <a:off x="7959597" y="2127421"/>
            <a:ext cx="6678" cy="797765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F621EE1-092C-744B-9A00-495D66973EE9}"/>
              </a:ext>
            </a:extLst>
          </p:cNvPr>
          <p:cNvSpPr/>
          <p:nvPr/>
        </p:nvSpPr>
        <p:spPr>
          <a:xfrm>
            <a:off x="1251362" y="1775183"/>
            <a:ext cx="1633920" cy="52682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&lt;&lt;static&gt;&gt;</a:t>
            </a:r>
          </a:p>
          <a:p>
            <a:pPr algn="ctr"/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QueueIterator</a:t>
            </a: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F252141C-7E1D-EF46-9CA9-650B97EF4909}"/>
              </a:ext>
            </a:extLst>
          </p:cNvPr>
          <p:cNvSpPr/>
          <p:nvPr/>
        </p:nvSpPr>
        <p:spPr>
          <a:xfrm>
            <a:off x="1251362" y="4584528"/>
            <a:ext cx="1633920" cy="51081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&lt;&lt;static&gt;&gt;</a:t>
            </a:r>
          </a:p>
          <a:p>
            <a:pPr algn="ctr"/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StackIterator</a:t>
            </a: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1C7B0939-624E-C648-BFD5-0347919CE942}"/>
              </a:ext>
            </a:extLst>
          </p:cNvPr>
          <p:cNvSpPr/>
          <p:nvPr/>
        </p:nvSpPr>
        <p:spPr>
          <a:xfrm>
            <a:off x="9457550" y="3261739"/>
            <a:ext cx="1633920" cy="51571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&lt;&lt;static&gt;&gt;</a:t>
            </a:r>
          </a:p>
          <a:p>
            <a:pPr algn="ctr"/>
            <a:r>
              <a:rPr lang="en-US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List</a:t>
            </a:r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Iterator</a:t>
            </a:r>
          </a:p>
        </p:txBody>
      </p:sp>
    </p:spTree>
    <p:extLst>
      <p:ext uri="{BB962C8B-B14F-4D97-AF65-F5344CB8AC3E}">
        <p14:creationId xmlns:p14="http://schemas.microsoft.com/office/powerpoint/2010/main" val="14905252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1308615" y="2925581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24_3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C79032-C93B-9C4F-A624-5E2631DB4E33}"/>
              </a:ext>
            </a:extLst>
          </p:cNvPr>
          <p:cNvSpPr/>
          <p:nvPr/>
        </p:nvSpPr>
        <p:spPr>
          <a:xfrm>
            <a:off x="4380677" y="2047845"/>
            <a:ext cx="1633928" cy="4371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FBB0D4F-0C2E-1947-B962-2F1D147FB61B}"/>
              </a:ext>
            </a:extLst>
          </p:cNvPr>
          <p:cNvSpPr/>
          <p:nvPr/>
        </p:nvSpPr>
        <p:spPr>
          <a:xfrm>
            <a:off x="9144536" y="5085928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ArrayList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5F5800FD-FD88-6B43-9449-E2F4E00BEC95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 flipV="1">
            <a:off x="2942543" y="1447342"/>
            <a:ext cx="1002170" cy="181818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F5B527A-0543-A149-A80B-D8B34F60FDF0}"/>
              </a:ext>
            </a:extLst>
          </p:cNvPr>
          <p:cNvCxnSpPr>
            <a:cxnSpLocks/>
            <a:stCxn id="4" idx="3"/>
            <a:endCxn id="17" idx="1"/>
          </p:cNvCxnSpPr>
          <p:nvPr/>
        </p:nvCxnSpPr>
        <p:spPr>
          <a:xfrm flipV="1">
            <a:off x="2942543" y="3265521"/>
            <a:ext cx="1002170" cy="1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157D463-3782-664C-9741-BEFBFBF977E9}"/>
              </a:ext>
            </a:extLst>
          </p:cNvPr>
          <p:cNvCxnSpPr>
            <a:cxnSpLocks/>
            <a:stCxn id="4" idx="3"/>
            <a:endCxn id="18" idx="1"/>
          </p:cNvCxnSpPr>
          <p:nvPr/>
        </p:nvCxnSpPr>
        <p:spPr>
          <a:xfrm>
            <a:off x="2942543" y="3265522"/>
            <a:ext cx="1002170" cy="1912266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3D52A46-0D66-E942-BF4E-9A8064A1B57A}"/>
              </a:ext>
            </a:extLst>
          </p:cNvPr>
          <p:cNvSpPr/>
          <p:nvPr/>
        </p:nvSpPr>
        <p:spPr>
          <a:xfrm>
            <a:off x="3944713" y="1107401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LessonHandler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C53B31F-29B2-C648-BEBC-067D6553D81F}"/>
              </a:ext>
            </a:extLst>
          </p:cNvPr>
          <p:cNvSpPr/>
          <p:nvPr/>
        </p:nvSpPr>
        <p:spPr>
          <a:xfrm>
            <a:off x="3944713" y="2925580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MemberHandler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709C51D-A54C-EC49-A6C3-AB72BBA4082B}"/>
              </a:ext>
            </a:extLst>
          </p:cNvPr>
          <p:cNvSpPr/>
          <p:nvPr/>
        </p:nvSpPr>
        <p:spPr>
          <a:xfrm>
            <a:off x="3944713" y="4837847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BoardHandler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EA8BB6C-F905-204E-A793-7EAAAB238E5B}"/>
              </a:ext>
            </a:extLst>
          </p:cNvPr>
          <p:cNvCxnSpPr>
            <a:cxnSpLocks/>
            <a:stCxn id="12" idx="2"/>
            <a:endCxn id="8" idx="0"/>
          </p:cNvCxnSpPr>
          <p:nvPr/>
        </p:nvCxnSpPr>
        <p:spPr>
          <a:xfrm flipH="1">
            <a:off x="5197641" y="1787283"/>
            <a:ext cx="1" cy="260562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4A5BCC15-A189-974C-ACA7-990D2582828B}"/>
              </a:ext>
            </a:extLst>
          </p:cNvPr>
          <p:cNvCxnSpPr>
            <a:cxnSpLocks/>
            <a:stCxn id="17" idx="3"/>
            <a:endCxn id="20" idx="1"/>
          </p:cNvCxnSpPr>
          <p:nvPr/>
        </p:nvCxnSpPr>
        <p:spPr>
          <a:xfrm>
            <a:off x="6450570" y="3265521"/>
            <a:ext cx="934224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C03A3F24-5EAB-9C4E-BB7F-18CD26FA8A5A}"/>
              </a:ext>
            </a:extLst>
          </p:cNvPr>
          <p:cNvCxnSpPr>
            <a:cxnSpLocks/>
            <a:stCxn id="18" idx="3"/>
            <a:endCxn id="20" idx="1"/>
          </p:cNvCxnSpPr>
          <p:nvPr/>
        </p:nvCxnSpPr>
        <p:spPr>
          <a:xfrm flipV="1">
            <a:off x="6450570" y="3265521"/>
            <a:ext cx="934224" cy="1912267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C66F44A-1380-464C-9B73-6A7E40289FB3}"/>
              </a:ext>
            </a:extLst>
          </p:cNvPr>
          <p:cNvSpPr/>
          <p:nvPr/>
        </p:nvSpPr>
        <p:spPr>
          <a:xfrm>
            <a:off x="4380677" y="3869328"/>
            <a:ext cx="1633928" cy="4371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AD37DA71-38F7-AF41-820F-9F66239E7EF0}"/>
              </a:ext>
            </a:extLst>
          </p:cNvPr>
          <p:cNvSpPr/>
          <p:nvPr/>
        </p:nvSpPr>
        <p:spPr>
          <a:xfrm>
            <a:off x="4380677" y="5776656"/>
            <a:ext cx="1633928" cy="38482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</a:t>
            </a: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C3D34C31-B4B4-4148-BAF1-78C5F503BA5E}"/>
              </a:ext>
            </a:extLst>
          </p:cNvPr>
          <p:cNvCxnSpPr>
            <a:cxnSpLocks/>
            <a:stCxn id="17" idx="2"/>
            <a:endCxn id="40" idx="0"/>
          </p:cNvCxnSpPr>
          <p:nvPr/>
        </p:nvCxnSpPr>
        <p:spPr>
          <a:xfrm flipH="1">
            <a:off x="5197641" y="3605462"/>
            <a:ext cx="1" cy="263866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941F0224-43B9-1E4C-91BA-F4A14EFD150D}"/>
              </a:ext>
            </a:extLst>
          </p:cNvPr>
          <p:cNvCxnSpPr>
            <a:cxnSpLocks/>
            <a:stCxn id="18" idx="2"/>
            <a:endCxn id="47" idx="0"/>
          </p:cNvCxnSpPr>
          <p:nvPr/>
        </p:nvCxnSpPr>
        <p:spPr>
          <a:xfrm flipH="1">
            <a:off x="5197641" y="5517729"/>
            <a:ext cx="1" cy="258927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8F504CBD-7E6F-2B4D-9ED2-9901F292BEFD}"/>
              </a:ext>
            </a:extLst>
          </p:cNvPr>
          <p:cNvCxnSpPr>
            <a:cxnSpLocks/>
            <a:stCxn id="12" idx="3"/>
            <a:endCxn id="20" idx="1"/>
          </p:cNvCxnSpPr>
          <p:nvPr/>
        </p:nvCxnSpPr>
        <p:spPr>
          <a:xfrm>
            <a:off x="6450570" y="1447342"/>
            <a:ext cx="934224" cy="1818179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93F62BE-8457-244C-ACC4-17665D03DEF6}"/>
              </a:ext>
            </a:extLst>
          </p:cNvPr>
          <p:cNvSpPr/>
          <p:nvPr/>
        </p:nvSpPr>
        <p:spPr>
          <a:xfrm>
            <a:off x="871538" y="4152507"/>
            <a:ext cx="2065711" cy="10252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Stack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A1E249DC-4CC9-384F-BCE1-D0EB892FC917}"/>
              </a:ext>
            </a:extLst>
          </p:cNvPr>
          <p:cNvCxnSpPr>
            <a:cxnSpLocks/>
            <a:stCxn id="4" idx="2"/>
            <a:endCxn id="21" idx="0"/>
          </p:cNvCxnSpPr>
          <p:nvPr/>
        </p:nvCxnSpPr>
        <p:spPr>
          <a:xfrm flipH="1">
            <a:off x="1904394" y="3605463"/>
            <a:ext cx="221185" cy="547044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16CFA86-AC38-7642-8D67-F3BBE755098E}"/>
              </a:ext>
            </a:extLst>
          </p:cNvPr>
          <p:cNvSpPr/>
          <p:nvPr/>
        </p:nvSpPr>
        <p:spPr>
          <a:xfrm>
            <a:off x="871538" y="1353255"/>
            <a:ext cx="2065711" cy="102528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Queue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02672205-1D0B-6D4A-96B5-E1A314BB740C}"/>
              </a:ext>
            </a:extLst>
          </p:cNvPr>
          <p:cNvCxnSpPr>
            <a:cxnSpLocks/>
            <a:stCxn id="4" idx="0"/>
            <a:endCxn id="23" idx="2"/>
          </p:cNvCxnSpPr>
          <p:nvPr/>
        </p:nvCxnSpPr>
        <p:spPr>
          <a:xfrm flipH="1" flipV="1">
            <a:off x="1904394" y="2378536"/>
            <a:ext cx="221185" cy="547045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491666E-7E1C-3945-9354-F805FABC083C}"/>
              </a:ext>
            </a:extLst>
          </p:cNvPr>
          <p:cNvSpPr/>
          <p:nvPr/>
        </p:nvSpPr>
        <p:spPr>
          <a:xfrm>
            <a:off x="9144536" y="4141560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LinkedList</a:t>
            </a:r>
          </a:p>
        </p:txBody>
      </p:sp>
      <p:cxnSp>
        <p:nvCxnSpPr>
          <p:cNvPr id="19" name="꺾인 연결선[E] 18">
            <a:extLst>
              <a:ext uri="{FF2B5EF4-FFF2-40B4-BE49-F238E27FC236}">
                <a16:creationId xmlns:a16="http://schemas.microsoft.com/office/drawing/2014/main" id="{03AF7ECA-882B-AF42-B286-85B6FFD34A99}"/>
              </a:ext>
            </a:extLst>
          </p:cNvPr>
          <p:cNvCxnSpPr>
            <a:cxnSpLocks/>
            <a:stCxn id="31" idx="3"/>
            <a:endCxn id="30" idx="3"/>
          </p:cNvCxnSpPr>
          <p:nvPr/>
        </p:nvCxnSpPr>
        <p:spPr>
          <a:xfrm flipV="1">
            <a:off x="10778464" y="3265521"/>
            <a:ext cx="410787" cy="1215980"/>
          </a:xfrm>
          <a:prstGeom prst="bentConnector3">
            <a:avLst>
              <a:gd name="adj1" fmla="val 155649"/>
            </a:avLst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꺾인 연결선[E] 33">
            <a:extLst>
              <a:ext uri="{FF2B5EF4-FFF2-40B4-BE49-F238E27FC236}">
                <a16:creationId xmlns:a16="http://schemas.microsoft.com/office/drawing/2014/main" id="{FB6F7386-36B9-F548-810E-C19DC37BA6B8}"/>
              </a:ext>
            </a:extLst>
          </p:cNvPr>
          <p:cNvCxnSpPr>
            <a:cxnSpLocks/>
            <a:stCxn id="9" idx="3"/>
            <a:endCxn id="30" idx="3"/>
          </p:cNvCxnSpPr>
          <p:nvPr/>
        </p:nvCxnSpPr>
        <p:spPr>
          <a:xfrm flipV="1">
            <a:off x="10778464" y="3265521"/>
            <a:ext cx="410787" cy="2160348"/>
          </a:xfrm>
          <a:prstGeom prst="bentConnector3">
            <a:avLst>
              <a:gd name="adj1" fmla="val 155649"/>
            </a:avLst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E49F342-33AF-8245-86E4-5D21C404FC22}"/>
              </a:ext>
            </a:extLst>
          </p:cNvPr>
          <p:cNvSpPr/>
          <p:nvPr/>
        </p:nvSpPr>
        <p:spPr>
          <a:xfrm>
            <a:off x="9109203" y="2653968"/>
            <a:ext cx="2080048" cy="122310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&lt;&lt;abstract&gt;&gt;</a:t>
            </a:r>
          </a:p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AbstractList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E1EA6C84-1A92-014C-A4BC-5A2858C48EC4}"/>
              </a:ext>
            </a:extLst>
          </p:cNvPr>
          <p:cNvGrpSpPr/>
          <p:nvPr/>
        </p:nvGrpSpPr>
        <p:grpSpPr>
          <a:xfrm>
            <a:off x="7373805" y="2925186"/>
            <a:ext cx="1184940" cy="680276"/>
            <a:chOff x="7373805" y="2925186"/>
            <a:chExt cx="1184940" cy="680276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BD10BC95-09D9-F34B-9741-4EBB004D197D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List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6A3C4DF-7C5D-C049-96A1-952A3742ACCA}"/>
                </a:ext>
              </a:extLst>
            </p:cNvPr>
            <p:cNvSpPr txBox="1"/>
            <p:nvPr/>
          </p:nvSpPr>
          <p:spPr>
            <a:xfrm>
              <a:off x="7373805" y="2925186"/>
              <a:ext cx="1184940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&lt;&lt;interface&gt;&gt;</a:t>
              </a:r>
            </a:p>
          </p:txBody>
        </p:sp>
      </p:grp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E98EBE17-2413-2E40-AF1C-AD7847D25878}"/>
              </a:ext>
            </a:extLst>
          </p:cNvPr>
          <p:cNvCxnSpPr>
            <a:cxnSpLocks/>
            <a:stCxn id="30" idx="1"/>
            <a:endCxn id="20" idx="3"/>
          </p:cNvCxnSpPr>
          <p:nvPr/>
        </p:nvCxnSpPr>
        <p:spPr>
          <a:xfrm flipH="1">
            <a:off x="8534400" y="3265521"/>
            <a:ext cx="574803" cy="0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B4A3C381-43C5-F14F-A140-C17782D6A634}"/>
              </a:ext>
            </a:extLst>
          </p:cNvPr>
          <p:cNvGrpSpPr/>
          <p:nvPr/>
        </p:nvGrpSpPr>
        <p:grpSpPr>
          <a:xfrm>
            <a:off x="7373805" y="1447145"/>
            <a:ext cx="1184940" cy="680276"/>
            <a:chOff x="7373805" y="2925186"/>
            <a:chExt cx="1184940" cy="680276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70823330-B321-494A-A935-1559453A9EFD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Iterator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C23A6C4-50D8-2447-917B-93E235EA69BB}"/>
                </a:ext>
              </a:extLst>
            </p:cNvPr>
            <p:cNvSpPr txBox="1"/>
            <p:nvPr/>
          </p:nvSpPr>
          <p:spPr>
            <a:xfrm>
              <a:off x="7373805" y="2925186"/>
              <a:ext cx="1184940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&lt;&lt;interface&gt;&gt;</a:t>
              </a:r>
            </a:p>
          </p:txBody>
        </p:sp>
      </p:grp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E8A45E67-6ACE-0A44-ACB9-85FA3B1AA2A6}"/>
              </a:ext>
            </a:extLst>
          </p:cNvPr>
          <p:cNvCxnSpPr>
            <a:cxnSpLocks/>
            <a:stCxn id="35" idx="0"/>
            <a:endCxn id="37" idx="2"/>
          </p:cNvCxnSpPr>
          <p:nvPr/>
        </p:nvCxnSpPr>
        <p:spPr>
          <a:xfrm flipH="1" flipV="1">
            <a:off x="7959597" y="2127421"/>
            <a:ext cx="6678" cy="797765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F621EE1-092C-744B-9A00-495D66973EE9}"/>
              </a:ext>
            </a:extLst>
          </p:cNvPr>
          <p:cNvSpPr/>
          <p:nvPr/>
        </p:nvSpPr>
        <p:spPr>
          <a:xfrm>
            <a:off x="1251362" y="1775183"/>
            <a:ext cx="1633920" cy="52682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&lt;&lt;non-static&gt;&gt;</a:t>
            </a:r>
          </a:p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QueueIterator</a:t>
            </a: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F252141C-7E1D-EF46-9CA9-650B97EF4909}"/>
              </a:ext>
            </a:extLst>
          </p:cNvPr>
          <p:cNvSpPr/>
          <p:nvPr/>
        </p:nvSpPr>
        <p:spPr>
          <a:xfrm>
            <a:off x="1251362" y="4584528"/>
            <a:ext cx="1633920" cy="51081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&lt;&lt;non-static&gt;&gt;</a:t>
            </a:r>
          </a:p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StackIterator</a:t>
            </a: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1C7B0939-624E-C648-BFD5-0347919CE942}"/>
              </a:ext>
            </a:extLst>
          </p:cNvPr>
          <p:cNvSpPr/>
          <p:nvPr/>
        </p:nvSpPr>
        <p:spPr>
          <a:xfrm>
            <a:off x="9457550" y="3261739"/>
            <a:ext cx="1633920" cy="51571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&lt;&lt;non-static&gt;&gt;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List</a:t>
            </a:r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Iterator</a:t>
            </a:r>
          </a:p>
        </p:txBody>
      </p:sp>
    </p:spTree>
    <p:extLst>
      <p:ext uri="{BB962C8B-B14F-4D97-AF65-F5344CB8AC3E}">
        <p14:creationId xmlns:p14="http://schemas.microsoft.com/office/powerpoint/2010/main" val="41186496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1308615" y="2925581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24_4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C79032-C93B-9C4F-A624-5E2631DB4E33}"/>
              </a:ext>
            </a:extLst>
          </p:cNvPr>
          <p:cNvSpPr/>
          <p:nvPr/>
        </p:nvSpPr>
        <p:spPr>
          <a:xfrm>
            <a:off x="4380677" y="2047845"/>
            <a:ext cx="1633928" cy="4371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FBB0D4F-0C2E-1947-B962-2F1D147FB61B}"/>
              </a:ext>
            </a:extLst>
          </p:cNvPr>
          <p:cNvSpPr/>
          <p:nvPr/>
        </p:nvSpPr>
        <p:spPr>
          <a:xfrm>
            <a:off x="9144536" y="5085928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ArrayList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5F5800FD-FD88-6B43-9449-E2F4E00BEC95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 flipV="1">
            <a:off x="2942543" y="1447342"/>
            <a:ext cx="1002170" cy="181818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F5B527A-0543-A149-A80B-D8B34F60FDF0}"/>
              </a:ext>
            </a:extLst>
          </p:cNvPr>
          <p:cNvCxnSpPr>
            <a:cxnSpLocks/>
            <a:stCxn id="4" idx="3"/>
            <a:endCxn id="17" idx="1"/>
          </p:cNvCxnSpPr>
          <p:nvPr/>
        </p:nvCxnSpPr>
        <p:spPr>
          <a:xfrm flipV="1">
            <a:off x="2942543" y="3265521"/>
            <a:ext cx="1002170" cy="1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157D463-3782-664C-9741-BEFBFBF977E9}"/>
              </a:ext>
            </a:extLst>
          </p:cNvPr>
          <p:cNvCxnSpPr>
            <a:cxnSpLocks/>
            <a:stCxn id="4" idx="3"/>
            <a:endCxn id="18" idx="1"/>
          </p:cNvCxnSpPr>
          <p:nvPr/>
        </p:nvCxnSpPr>
        <p:spPr>
          <a:xfrm>
            <a:off x="2942543" y="3265522"/>
            <a:ext cx="1002170" cy="1912266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3D52A46-0D66-E942-BF4E-9A8064A1B57A}"/>
              </a:ext>
            </a:extLst>
          </p:cNvPr>
          <p:cNvSpPr/>
          <p:nvPr/>
        </p:nvSpPr>
        <p:spPr>
          <a:xfrm>
            <a:off x="3944713" y="1107401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LessonHandler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C53B31F-29B2-C648-BEBC-067D6553D81F}"/>
              </a:ext>
            </a:extLst>
          </p:cNvPr>
          <p:cNvSpPr/>
          <p:nvPr/>
        </p:nvSpPr>
        <p:spPr>
          <a:xfrm>
            <a:off x="3944713" y="2925580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MemberHandler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709C51D-A54C-EC49-A6C3-AB72BBA4082B}"/>
              </a:ext>
            </a:extLst>
          </p:cNvPr>
          <p:cNvSpPr/>
          <p:nvPr/>
        </p:nvSpPr>
        <p:spPr>
          <a:xfrm>
            <a:off x="3944713" y="4837847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BoardHandler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EA8BB6C-F905-204E-A793-7EAAAB238E5B}"/>
              </a:ext>
            </a:extLst>
          </p:cNvPr>
          <p:cNvCxnSpPr>
            <a:cxnSpLocks/>
            <a:stCxn id="12" idx="2"/>
            <a:endCxn id="8" idx="0"/>
          </p:cNvCxnSpPr>
          <p:nvPr/>
        </p:nvCxnSpPr>
        <p:spPr>
          <a:xfrm flipH="1">
            <a:off x="5197641" y="1787283"/>
            <a:ext cx="1" cy="260562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4A5BCC15-A189-974C-ACA7-990D2582828B}"/>
              </a:ext>
            </a:extLst>
          </p:cNvPr>
          <p:cNvCxnSpPr>
            <a:cxnSpLocks/>
            <a:stCxn id="17" idx="3"/>
            <a:endCxn id="20" idx="1"/>
          </p:cNvCxnSpPr>
          <p:nvPr/>
        </p:nvCxnSpPr>
        <p:spPr>
          <a:xfrm>
            <a:off x="6450570" y="3265521"/>
            <a:ext cx="934224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C03A3F24-5EAB-9C4E-BB7F-18CD26FA8A5A}"/>
              </a:ext>
            </a:extLst>
          </p:cNvPr>
          <p:cNvCxnSpPr>
            <a:cxnSpLocks/>
            <a:stCxn id="18" idx="3"/>
            <a:endCxn id="20" idx="1"/>
          </p:cNvCxnSpPr>
          <p:nvPr/>
        </p:nvCxnSpPr>
        <p:spPr>
          <a:xfrm flipV="1">
            <a:off x="6450570" y="3265521"/>
            <a:ext cx="934224" cy="1912267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C66F44A-1380-464C-9B73-6A7E40289FB3}"/>
              </a:ext>
            </a:extLst>
          </p:cNvPr>
          <p:cNvSpPr/>
          <p:nvPr/>
        </p:nvSpPr>
        <p:spPr>
          <a:xfrm>
            <a:off x="4380677" y="3869328"/>
            <a:ext cx="1633928" cy="4371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AD37DA71-38F7-AF41-820F-9F66239E7EF0}"/>
              </a:ext>
            </a:extLst>
          </p:cNvPr>
          <p:cNvSpPr/>
          <p:nvPr/>
        </p:nvSpPr>
        <p:spPr>
          <a:xfrm>
            <a:off x="4380677" y="5776656"/>
            <a:ext cx="1633928" cy="38482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</a:t>
            </a: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C3D34C31-B4B4-4148-BAF1-78C5F503BA5E}"/>
              </a:ext>
            </a:extLst>
          </p:cNvPr>
          <p:cNvCxnSpPr>
            <a:cxnSpLocks/>
            <a:stCxn id="17" idx="2"/>
            <a:endCxn id="40" idx="0"/>
          </p:cNvCxnSpPr>
          <p:nvPr/>
        </p:nvCxnSpPr>
        <p:spPr>
          <a:xfrm flipH="1">
            <a:off x="5197641" y="3605462"/>
            <a:ext cx="1" cy="263866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941F0224-43B9-1E4C-91BA-F4A14EFD150D}"/>
              </a:ext>
            </a:extLst>
          </p:cNvPr>
          <p:cNvCxnSpPr>
            <a:cxnSpLocks/>
            <a:stCxn id="18" idx="2"/>
            <a:endCxn id="47" idx="0"/>
          </p:cNvCxnSpPr>
          <p:nvPr/>
        </p:nvCxnSpPr>
        <p:spPr>
          <a:xfrm flipH="1">
            <a:off x="5197641" y="5517729"/>
            <a:ext cx="1" cy="258927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8F504CBD-7E6F-2B4D-9ED2-9901F292BEFD}"/>
              </a:ext>
            </a:extLst>
          </p:cNvPr>
          <p:cNvCxnSpPr>
            <a:cxnSpLocks/>
            <a:stCxn id="12" idx="3"/>
            <a:endCxn id="20" idx="1"/>
          </p:cNvCxnSpPr>
          <p:nvPr/>
        </p:nvCxnSpPr>
        <p:spPr>
          <a:xfrm>
            <a:off x="6450570" y="1447342"/>
            <a:ext cx="934224" cy="1818179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93F62BE-8457-244C-ACC4-17665D03DEF6}"/>
              </a:ext>
            </a:extLst>
          </p:cNvPr>
          <p:cNvSpPr/>
          <p:nvPr/>
        </p:nvSpPr>
        <p:spPr>
          <a:xfrm>
            <a:off x="871538" y="4152507"/>
            <a:ext cx="2065711" cy="10252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Stack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A1E249DC-4CC9-384F-BCE1-D0EB892FC917}"/>
              </a:ext>
            </a:extLst>
          </p:cNvPr>
          <p:cNvCxnSpPr>
            <a:cxnSpLocks/>
            <a:stCxn id="4" idx="2"/>
            <a:endCxn id="21" idx="0"/>
          </p:cNvCxnSpPr>
          <p:nvPr/>
        </p:nvCxnSpPr>
        <p:spPr>
          <a:xfrm flipH="1">
            <a:off x="1904394" y="3605463"/>
            <a:ext cx="221185" cy="547044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16CFA86-AC38-7642-8D67-F3BBE755098E}"/>
              </a:ext>
            </a:extLst>
          </p:cNvPr>
          <p:cNvSpPr/>
          <p:nvPr/>
        </p:nvSpPr>
        <p:spPr>
          <a:xfrm>
            <a:off x="871538" y="1353255"/>
            <a:ext cx="2065711" cy="102528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Queue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02672205-1D0B-6D4A-96B5-E1A314BB740C}"/>
              </a:ext>
            </a:extLst>
          </p:cNvPr>
          <p:cNvCxnSpPr>
            <a:cxnSpLocks/>
            <a:stCxn id="4" idx="0"/>
            <a:endCxn id="23" idx="2"/>
          </p:cNvCxnSpPr>
          <p:nvPr/>
        </p:nvCxnSpPr>
        <p:spPr>
          <a:xfrm flipH="1" flipV="1">
            <a:off x="1904394" y="2378536"/>
            <a:ext cx="221185" cy="547045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491666E-7E1C-3945-9354-F805FABC083C}"/>
              </a:ext>
            </a:extLst>
          </p:cNvPr>
          <p:cNvSpPr/>
          <p:nvPr/>
        </p:nvSpPr>
        <p:spPr>
          <a:xfrm>
            <a:off x="9144536" y="4141560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LinkedList</a:t>
            </a:r>
          </a:p>
        </p:txBody>
      </p:sp>
      <p:cxnSp>
        <p:nvCxnSpPr>
          <p:cNvPr id="19" name="꺾인 연결선[E] 18">
            <a:extLst>
              <a:ext uri="{FF2B5EF4-FFF2-40B4-BE49-F238E27FC236}">
                <a16:creationId xmlns:a16="http://schemas.microsoft.com/office/drawing/2014/main" id="{03AF7ECA-882B-AF42-B286-85B6FFD34A99}"/>
              </a:ext>
            </a:extLst>
          </p:cNvPr>
          <p:cNvCxnSpPr>
            <a:cxnSpLocks/>
            <a:stCxn id="31" idx="3"/>
            <a:endCxn id="30" idx="3"/>
          </p:cNvCxnSpPr>
          <p:nvPr/>
        </p:nvCxnSpPr>
        <p:spPr>
          <a:xfrm flipV="1">
            <a:off x="10778464" y="3265521"/>
            <a:ext cx="410787" cy="1215980"/>
          </a:xfrm>
          <a:prstGeom prst="bentConnector3">
            <a:avLst>
              <a:gd name="adj1" fmla="val 155649"/>
            </a:avLst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꺾인 연결선[E] 33">
            <a:extLst>
              <a:ext uri="{FF2B5EF4-FFF2-40B4-BE49-F238E27FC236}">
                <a16:creationId xmlns:a16="http://schemas.microsoft.com/office/drawing/2014/main" id="{FB6F7386-36B9-F548-810E-C19DC37BA6B8}"/>
              </a:ext>
            </a:extLst>
          </p:cNvPr>
          <p:cNvCxnSpPr>
            <a:cxnSpLocks/>
            <a:stCxn id="9" idx="3"/>
            <a:endCxn id="30" idx="3"/>
          </p:cNvCxnSpPr>
          <p:nvPr/>
        </p:nvCxnSpPr>
        <p:spPr>
          <a:xfrm flipV="1">
            <a:off x="10778464" y="3265521"/>
            <a:ext cx="410787" cy="2160348"/>
          </a:xfrm>
          <a:prstGeom prst="bentConnector3">
            <a:avLst>
              <a:gd name="adj1" fmla="val 155649"/>
            </a:avLst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E49F342-33AF-8245-86E4-5D21C404FC22}"/>
              </a:ext>
            </a:extLst>
          </p:cNvPr>
          <p:cNvSpPr/>
          <p:nvPr/>
        </p:nvSpPr>
        <p:spPr>
          <a:xfrm>
            <a:off x="9109203" y="2653968"/>
            <a:ext cx="2080048" cy="122310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&lt;&lt;abstract&gt;&gt;</a:t>
            </a:r>
          </a:p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AbstractList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E1EA6C84-1A92-014C-A4BC-5A2858C48EC4}"/>
              </a:ext>
            </a:extLst>
          </p:cNvPr>
          <p:cNvGrpSpPr/>
          <p:nvPr/>
        </p:nvGrpSpPr>
        <p:grpSpPr>
          <a:xfrm>
            <a:off x="7373805" y="2925186"/>
            <a:ext cx="1184940" cy="680276"/>
            <a:chOff x="7373805" y="2925186"/>
            <a:chExt cx="1184940" cy="680276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BD10BC95-09D9-F34B-9741-4EBB004D197D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List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6A3C4DF-7C5D-C049-96A1-952A3742ACCA}"/>
                </a:ext>
              </a:extLst>
            </p:cNvPr>
            <p:cNvSpPr txBox="1"/>
            <p:nvPr/>
          </p:nvSpPr>
          <p:spPr>
            <a:xfrm>
              <a:off x="7373805" y="2925186"/>
              <a:ext cx="1184940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&lt;&lt;interface&gt;&gt;</a:t>
              </a:r>
            </a:p>
          </p:txBody>
        </p:sp>
      </p:grp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E98EBE17-2413-2E40-AF1C-AD7847D25878}"/>
              </a:ext>
            </a:extLst>
          </p:cNvPr>
          <p:cNvCxnSpPr>
            <a:cxnSpLocks/>
            <a:stCxn id="30" idx="1"/>
            <a:endCxn id="20" idx="3"/>
          </p:cNvCxnSpPr>
          <p:nvPr/>
        </p:nvCxnSpPr>
        <p:spPr>
          <a:xfrm flipH="1">
            <a:off x="8534400" y="3265521"/>
            <a:ext cx="574803" cy="0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B4A3C381-43C5-F14F-A140-C17782D6A634}"/>
              </a:ext>
            </a:extLst>
          </p:cNvPr>
          <p:cNvGrpSpPr/>
          <p:nvPr/>
        </p:nvGrpSpPr>
        <p:grpSpPr>
          <a:xfrm>
            <a:off x="7373805" y="1447145"/>
            <a:ext cx="1184940" cy="680276"/>
            <a:chOff x="7373805" y="2925186"/>
            <a:chExt cx="1184940" cy="680276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70823330-B321-494A-A935-1559453A9EFD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Iterator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C23A6C4-50D8-2447-917B-93E235EA69BB}"/>
                </a:ext>
              </a:extLst>
            </p:cNvPr>
            <p:cNvSpPr txBox="1"/>
            <p:nvPr/>
          </p:nvSpPr>
          <p:spPr>
            <a:xfrm>
              <a:off x="7373805" y="2925186"/>
              <a:ext cx="1184940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&lt;&lt;interface&gt;&gt;</a:t>
              </a:r>
            </a:p>
          </p:txBody>
        </p:sp>
      </p:grp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E8A45E67-6ACE-0A44-ACB9-85FA3B1AA2A6}"/>
              </a:ext>
            </a:extLst>
          </p:cNvPr>
          <p:cNvCxnSpPr>
            <a:cxnSpLocks/>
            <a:stCxn id="35" idx="0"/>
            <a:endCxn id="37" idx="2"/>
          </p:cNvCxnSpPr>
          <p:nvPr/>
        </p:nvCxnSpPr>
        <p:spPr>
          <a:xfrm flipH="1" flipV="1">
            <a:off x="7959597" y="2127421"/>
            <a:ext cx="6678" cy="797765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F621EE1-092C-744B-9A00-495D66973EE9}"/>
              </a:ext>
            </a:extLst>
          </p:cNvPr>
          <p:cNvSpPr/>
          <p:nvPr/>
        </p:nvSpPr>
        <p:spPr>
          <a:xfrm>
            <a:off x="1251362" y="1775183"/>
            <a:ext cx="1633920" cy="52682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local</a:t>
            </a:r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QueueIterator</a:t>
            </a: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F252141C-7E1D-EF46-9CA9-650B97EF4909}"/>
              </a:ext>
            </a:extLst>
          </p:cNvPr>
          <p:cNvSpPr/>
          <p:nvPr/>
        </p:nvSpPr>
        <p:spPr>
          <a:xfrm>
            <a:off x="1251362" y="4584528"/>
            <a:ext cx="1633920" cy="51081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&lt;&lt;local&gt;&gt;</a:t>
            </a:r>
          </a:p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StackIterator</a:t>
            </a: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1C7B0939-624E-C648-BFD5-0347919CE942}"/>
              </a:ext>
            </a:extLst>
          </p:cNvPr>
          <p:cNvSpPr/>
          <p:nvPr/>
        </p:nvSpPr>
        <p:spPr>
          <a:xfrm>
            <a:off x="9457550" y="3261739"/>
            <a:ext cx="1633920" cy="51571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&lt;&lt;local&gt;&gt;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List</a:t>
            </a:r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Iterator</a:t>
            </a:r>
          </a:p>
        </p:txBody>
      </p:sp>
    </p:spTree>
    <p:extLst>
      <p:ext uri="{BB962C8B-B14F-4D97-AF65-F5344CB8AC3E}">
        <p14:creationId xmlns:p14="http://schemas.microsoft.com/office/powerpoint/2010/main" val="792572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4252341" y="1967065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1569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07 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32F3A5B-615B-4E43-98AA-0C908221C8E0}"/>
              </a:ext>
            </a:extLst>
          </p:cNvPr>
          <p:cNvSpPr/>
          <p:nvPr/>
        </p:nvSpPr>
        <p:spPr>
          <a:xfrm>
            <a:off x="4252341" y="2909539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App2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91CB11A-E284-C44C-A1DD-44C453AB1182}"/>
              </a:ext>
            </a:extLst>
          </p:cNvPr>
          <p:cNvSpPr/>
          <p:nvPr/>
        </p:nvSpPr>
        <p:spPr>
          <a:xfrm>
            <a:off x="4252341" y="3852014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App3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C79032-C93B-9C4F-A624-5E2631DB4E33}"/>
              </a:ext>
            </a:extLst>
          </p:cNvPr>
          <p:cNvSpPr/>
          <p:nvPr/>
        </p:nvSpPr>
        <p:spPr>
          <a:xfrm>
            <a:off x="6570425" y="1967065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FBB0D4F-0C2E-1947-B962-2F1D147FB61B}"/>
              </a:ext>
            </a:extLst>
          </p:cNvPr>
          <p:cNvSpPr/>
          <p:nvPr/>
        </p:nvSpPr>
        <p:spPr>
          <a:xfrm>
            <a:off x="6570425" y="2909539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DDE134A-8A3A-8A47-A45B-27736617DDCD}"/>
              </a:ext>
            </a:extLst>
          </p:cNvPr>
          <p:cNvSpPr/>
          <p:nvPr/>
        </p:nvSpPr>
        <p:spPr>
          <a:xfrm>
            <a:off x="6570425" y="3852014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5F5800FD-FD88-6B43-9449-E2F4E00BEC95}"/>
              </a:ext>
            </a:extLst>
          </p:cNvPr>
          <p:cNvCxnSpPr>
            <a:stCxn id="4" idx="3"/>
            <a:endCxn id="8" idx="1"/>
          </p:cNvCxnSpPr>
          <p:nvPr/>
        </p:nvCxnSpPr>
        <p:spPr>
          <a:xfrm>
            <a:off x="5886269" y="2307006"/>
            <a:ext cx="684156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F5B527A-0543-A149-A80B-D8B34F60FDF0}"/>
              </a:ext>
            </a:extLst>
          </p:cNvPr>
          <p:cNvCxnSpPr>
            <a:cxnSpLocks/>
            <a:stCxn id="6" idx="3"/>
            <a:endCxn id="9" idx="1"/>
          </p:cNvCxnSpPr>
          <p:nvPr/>
        </p:nvCxnSpPr>
        <p:spPr>
          <a:xfrm>
            <a:off x="5886269" y="3249480"/>
            <a:ext cx="684156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157D463-3782-664C-9741-BEFBFBF977E9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>
            <a:off x="5886269" y="4191955"/>
            <a:ext cx="684156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9627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1308615" y="2925581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24_5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C79032-C93B-9C4F-A624-5E2631DB4E33}"/>
              </a:ext>
            </a:extLst>
          </p:cNvPr>
          <p:cNvSpPr/>
          <p:nvPr/>
        </p:nvSpPr>
        <p:spPr>
          <a:xfrm>
            <a:off x="4380677" y="2047845"/>
            <a:ext cx="1633928" cy="4371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FBB0D4F-0C2E-1947-B962-2F1D147FB61B}"/>
              </a:ext>
            </a:extLst>
          </p:cNvPr>
          <p:cNvSpPr/>
          <p:nvPr/>
        </p:nvSpPr>
        <p:spPr>
          <a:xfrm>
            <a:off x="9144536" y="5085928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ArrayList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5F5800FD-FD88-6B43-9449-E2F4E00BEC95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 flipV="1">
            <a:off x="2942543" y="1447342"/>
            <a:ext cx="1002170" cy="181818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F5B527A-0543-A149-A80B-D8B34F60FDF0}"/>
              </a:ext>
            </a:extLst>
          </p:cNvPr>
          <p:cNvCxnSpPr>
            <a:cxnSpLocks/>
            <a:stCxn id="4" idx="3"/>
            <a:endCxn id="17" idx="1"/>
          </p:cNvCxnSpPr>
          <p:nvPr/>
        </p:nvCxnSpPr>
        <p:spPr>
          <a:xfrm flipV="1">
            <a:off x="2942543" y="3265521"/>
            <a:ext cx="1002170" cy="1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157D463-3782-664C-9741-BEFBFBF977E9}"/>
              </a:ext>
            </a:extLst>
          </p:cNvPr>
          <p:cNvCxnSpPr>
            <a:cxnSpLocks/>
            <a:stCxn id="4" idx="3"/>
            <a:endCxn id="18" idx="1"/>
          </p:cNvCxnSpPr>
          <p:nvPr/>
        </p:nvCxnSpPr>
        <p:spPr>
          <a:xfrm>
            <a:off x="2942543" y="3265522"/>
            <a:ext cx="1002170" cy="1912266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3D52A46-0D66-E942-BF4E-9A8064A1B57A}"/>
              </a:ext>
            </a:extLst>
          </p:cNvPr>
          <p:cNvSpPr/>
          <p:nvPr/>
        </p:nvSpPr>
        <p:spPr>
          <a:xfrm>
            <a:off x="3944713" y="1107401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LessonHandler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C53B31F-29B2-C648-BEBC-067D6553D81F}"/>
              </a:ext>
            </a:extLst>
          </p:cNvPr>
          <p:cNvSpPr/>
          <p:nvPr/>
        </p:nvSpPr>
        <p:spPr>
          <a:xfrm>
            <a:off x="3944713" y="2925580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MemberHandler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709C51D-A54C-EC49-A6C3-AB72BBA4082B}"/>
              </a:ext>
            </a:extLst>
          </p:cNvPr>
          <p:cNvSpPr/>
          <p:nvPr/>
        </p:nvSpPr>
        <p:spPr>
          <a:xfrm>
            <a:off x="3944713" y="4837847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BoardHandler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EA8BB6C-F905-204E-A793-7EAAAB238E5B}"/>
              </a:ext>
            </a:extLst>
          </p:cNvPr>
          <p:cNvCxnSpPr>
            <a:cxnSpLocks/>
            <a:stCxn id="12" idx="2"/>
            <a:endCxn id="8" idx="0"/>
          </p:cNvCxnSpPr>
          <p:nvPr/>
        </p:nvCxnSpPr>
        <p:spPr>
          <a:xfrm flipH="1">
            <a:off x="5197641" y="1787283"/>
            <a:ext cx="1" cy="260562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4A5BCC15-A189-974C-ACA7-990D2582828B}"/>
              </a:ext>
            </a:extLst>
          </p:cNvPr>
          <p:cNvCxnSpPr>
            <a:cxnSpLocks/>
            <a:stCxn id="17" idx="3"/>
            <a:endCxn id="20" idx="1"/>
          </p:cNvCxnSpPr>
          <p:nvPr/>
        </p:nvCxnSpPr>
        <p:spPr>
          <a:xfrm>
            <a:off x="6450570" y="3265521"/>
            <a:ext cx="934224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C03A3F24-5EAB-9C4E-BB7F-18CD26FA8A5A}"/>
              </a:ext>
            </a:extLst>
          </p:cNvPr>
          <p:cNvCxnSpPr>
            <a:cxnSpLocks/>
            <a:stCxn id="18" idx="3"/>
            <a:endCxn id="20" idx="1"/>
          </p:cNvCxnSpPr>
          <p:nvPr/>
        </p:nvCxnSpPr>
        <p:spPr>
          <a:xfrm flipV="1">
            <a:off x="6450570" y="3265521"/>
            <a:ext cx="934224" cy="1912267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C66F44A-1380-464C-9B73-6A7E40289FB3}"/>
              </a:ext>
            </a:extLst>
          </p:cNvPr>
          <p:cNvSpPr/>
          <p:nvPr/>
        </p:nvSpPr>
        <p:spPr>
          <a:xfrm>
            <a:off x="4380677" y="3869328"/>
            <a:ext cx="1633928" cy="4371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AD37DA71-38F7-AF41-820F-9F66239E7EF0}"/>
              </a:ext>
            </a:extLst>
          </p:cNvPr>
          <p:cNvSpPr/>
          <p:nvPr/>
        </p:nvSpPr>
        <p:spPr>
          <a:xfrm>
            <a:off x="4380677" y="5776656"/>
            <a:ext cx="1633928" cy="38482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</a:t>
            </a: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C3D34C31-B4B4-4148-BAF1-78C5F503BA5E}"/>
              </a:ext>
            </a:extLst>
          </p:cNvPr>
          <p:cNvCxnSpPr>
            <a:cxnSpLocks/>
            <a:stCxn id="17" idx="2"/>
            <a:endCxn id="40" idx="0"/>
          </p:cNvCxnSpPr>
          <p:nvPr/>
        </p:nvCxnSpPr>
        <p:spPr>
          <a:xfrm flipH="1">
            <a:off x="5197641" y="3605462"/>
            <a:ext cx="1" cy="263866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941F0224-43B9-1E4C-91BA-F4A14EFD150D}"/>
              </a:ext>
            </a:extLst>
          </p:cNvPr>
          <p:cNvCxnSpPr>
            <a:cxnSpLocks/>
            <a:stCxn id="18" idx="2"/>
            <a:endCxn id="47" idx="0"/>
          </p:cNvCxnSpPr>
          <p:nvPr/>
        </p:nvCxnSpPr>
        <p:spPr>
          <a:xfrm flipH="1">
            <a:off x="5197641" y="5517729"/>
            <a:ext cx="1" cy="258927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8F504CBD-7E6F-2B4D-9ED2-9901F292BEFD}"/>
              </a:ext>
            </a:extLst>
          </p:cNvPr>
          <p:cNvCxnSpPr>
            <a:cxnSpLocks/>
            <a:stCxn id="12" idx="3"/>
            <a:endCxn id="20" idx="1"/>
          </p:cNvCxnSpPr>
          <p:nvPr/>
        </p:nvCxnSpPr>
        <p:spPr>
          <a:xfrm>
            <a:off x="6450570" y="1447342"/>
            <a:ext cx="934224" cy="1818179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93F62BE-8457-244C-ACC4-17665D03DEF6}"/>
              </a:ext>
            </a:extLst>
          </p:cNvPr>
          <p:cNvSpPr/>
          <p:nvPr/>
        </p:nvSpPr>
        <p:spPr>
          <a:xfrm>
            <a:off x="871538" y="4152507"/>
            <a:ext cx="2065711" cy="10252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Stack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A1E249DC-4CC9-384F-BCE1-D0EB892FC917}"/>
              </a:ext>
            </a:extLst>
          </p:cNvPr>
          <p:cNvCxnSpPr>
            <a:cxnSpLocks/>
            <a:stCxn id="4" idx="2"/>
            <a:endCxn id="21" idx="0"/>
          </p:cNvCxnSpPr>
          <p:nvPr/>
        </p:nvCxnSpPr>
        <p:spPr>
          <a:xfrm flipH="1">
            <a:off x="1904394" y="3605463"/>
            <a:ext cx="221185" cy="547044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16CFA86-AC38-7642-8D67-F3BBE755098E}"/>
              </a:ext>
            </a:extLst>
          </p:cNvPr>
          <p:cNvSpPr/>
          <p:nvPr/>
        </p:nvSpPr>
        <p:spPr>
          <a:xfrm>
            <a:off x="871538" y="1353255"/>
            <a:ext cx="2065711" cy="102528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Queue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02672205-1D0B-6D4A-96B5-E1A314BB740C}"/>
              </a:ext>
            </a:extLst>
          </p:cNvPr>
          <p:cNvCxnSpPr>
            <a:cxnSpLocks/>
            <a:stCxn id="4" idx="0"/>
            <a:endCxn id="23" idx="2"/>
          </p:cNvCxnSpPr>
          <p:nvPr/>
        </p:nvCxnSpPr>
        <p:spPr>
          <a:xfrm flipH="1" flipV="1">
            <a:off x="1904394" y="2378536"/>
            <a:ext cx="221185" cy="547045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491666E-7E1C-3945-9354-F805FABC083C}"/>
              </a:ext>
            </a:extLst>
          </p:cNvPr>
          <p:cNvSpPr/>
          <p:nvPr/>
        </p:nvSpPr>
        <p:spPr>
          <a:xfrm>
            <a:off x="9144536" y="4141560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LinkedList</a:t>
            </a:r>
          </a:p>
        </p:txBody>
      </p:sp>
      <p:cxnSp>
        <p:nvCxnSpPr>
          <p:cNvPr id="19" name="꺾인 연결선[E] 18">
            <a:extLst>
              <a:ext uri="{FF2B5EF4-FFF2-40B4-BE49-F238E27FC236}">
                <a16:creationId xmlns:a16="http://schemas.microsoft.com/office/drawing/2014/main" id="{03AF7ECA-882B-AF42-B286-85B6FFD34A99}"/>
              </a:ext>
            </a:extLst>
          </p:cNvPr>
          <p:cNvCxnSpPr>
            <a:cxnSpLocks/>
            <a:stCxn id="31" idx="3"/>
            <a:endCxn id="30" idx="3"/>
          </p:cNvCxnSpPr>
          <p:nvPr/>
        </p:nvCxnSpPr>
        <p:spPr>
          <a:xfrm flipV="1">
            <a:off x="10778464" y="3265521"/>
            <a:ext cx="410787" cy="1215980"/>
          </a:xfrm>
          <a:prstGeom prst="bentConnector3">
            <a:avLst>
              <a:gd name="adj1" fmla="val 155649"/>
            </a:avLst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꺾인 연결선[E] 33">
            <a:extLst>
              <a:ext uri="{FF2B5EF4-FFF2-40B4-BE49-F238E27FC236}">
                <a16:creationId xmlns:a16="http://schemas.microsoft.com/office/drawing/2014/main" id="{FB6F7386-36B9-F548-810E-C19DC37BA6B8}"/>
              </a:ext>
            </a:extLst>
          </p:cNvPr>
          <p:cNvCxnSpPr>
            <a:cxnSpLocks/>
            <a:stCxn id="9" idx="3"/>
            <a:endCxn id="30" idx="3"/>
          </p:cNvCxnSpPr>
          <p:nvPr/>
        </p:nvCxnSpPr>
        <p:spPr>
          <a:xfrm flipV="1">
            <a:off x="10778464" y="3265521"/>
            <a:ext cx="410787" cy="2160348"/>
          </a:xfrm>
          <a:prstGeom prst="bentConnector3">
            <a:avLst>
              <a:gd name="adj1" fmla="val 155649"/>
            </a:avLst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E49F342-33AF-8245-86E4-5D21C404FC22}"/>
              </a:ext>
            </a:extLst>
          </p:cNvPr>
          <p:cNvSpPr/>
          <p:nvPr/>
        </p:nvSpPr>
        <p:spPr>
          <a:xfrm>
            <a:off x="9109203" y="2653968"/>
            <a:ext cx="2080048" cy="122310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&lt;&lt;abstract&gt;&gt;</a:t>
            </a:r>
          </a:p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AbstractList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E1EA6C84-1A92-014C-A4BC-5A2858C48EC4}"/>
              </a:ext>
            </a:extLst>
          </p:cNvPr>
          <p:cNvGrpSpPr/>
          <p:nvPr/>
        </p:nvGrpSpPr>
        <p:grpSpPr>
          <a:xfrm>
            <a:off x="7373805" y="2925186"/>
            <a:ext cx="1184940" cy="680276"/>
            <a:chOff x="7373805" y="2925186"/>
            <a:chExt cx="1184940" cy="680276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BD10BC95-09D9-F34B-9741-4EBB004D197D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List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6A3C4DF-7C5D-C049-96A1-952A3742ACCA}"/>
                </a:ext>
              </a:extLst>
            </p:cNvPr>
            <p:cNvSpPr txBox="1"/>
            <p:nvPr/>
          </p:nvSpPr>
          <p:spPr>
            <a:xfrm>
              <a:off x="7373805" y="2925186"/>
              <a:ext cx="1184940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&lt;&lt;interface&gt;&gt;</a:t>
              </a:r>
            </a:p>
          </p:txBody>
        </p:sp>
      </p:grp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E98EBE17-2413-2E40-AF1C-AD7847D25878}"/>
              </a:ext>
            </a:extLst>
          </p:cNvPr>
          <p:cNvCxnSpPr>
            <a:cxnSpLocks/>
            <a:stCxn id="30" idx="1"/>
            <a:endCxn id="20" idx="3"/>
          </p:cNvCxnSpPr>
          <p:nvPr/>
        </p:nvCxnSpPr>
        <p:spPr>
          <a:xfrm flipH="1">
            <a:off x="8534400" y="3265521"/>
            <a:ext cx="574803" cy="0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B4A3C381-43C5-F14F-A140-C17782D6A634}"/>
              </a:ext>
            </a:extLst>
          </p:cNvPr>
          <p:cNvGrpSpPr/>
          <p:nvPr/>
        </p:nvGrpSpPr>
        <p:grpSpPr>
          <a:xfrm>
            <a:off x="7373805" y="1447145"/>
            <a:ext cx="1184940" cy="680276"/>
            <a:chOff x="7373805" y="2925186"/>
            <a:chExt cx="1184940" cy="680276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70823330-B321-494A-A935-1559453A9EFD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Iterator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C23A6C4-50D8-2447-917B-93E235EA69BB}"/>
                </a:ext>
              </a:extLst>
            </p:cNvPr>
            <p:cNvSpPr txBox="1"/>
            <p:nvPr/>
          </p:nvSpPr>
          <p:spPr>
            <a:xfrm>
              <a:off x="7373805" y="2925186"/>
              <a:ext cx="1184940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&lt;&lt;interface&gt;&gt;</a:t>
              </a:r>
            </a:p>
          </p:txBody>
        </p:sp>
      </p:grp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E8A45E67-6ACE-0A44-ACB9-85FA3B1AA2A6}"/>
              </a:ext>
            </a:extLst>
          </p:cNvPr>
          <p:cNvCxnSpPr>
            <a:cxnSpLocks/>
            <a:stCxn id="35" idx="0"/>
            <a:endCxn id="37" idx="2"/>
          </p:cNvCxnSpPr>
          <p:nvPr/>
        </p:nvCxnSpPr>
        <p:spPr>
          <a:xfrm flipH="1" flipV="1">
            <a:off x="7959597" y="2127421"/>
            <a:ext cx="6678" cy="797765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F621EE1-092C-744B-9A00-495D66973EE9}"/>
              </a:ext>
            </a:extLst>
          </p:cNvPr>
          <p:cNvSpPr/>
          <p:nvPr/>
        </p:nvSpPr>
        <p:spPr>
          <a:xfrm>
            <a:off x="1251362" y="1775183"/>
            <a:ext cx="1633920" cy="52682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anonymous</a:t>
            </a:r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Iterator</a:t>
            </a: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F252141C-7E1D-EF46-9CA9-650B97EF4909}"/>
              </a:ext>
            </a:extLst>
          </p:cNvPr>
          <p:cNvSpPr/>
          <p:nvPr/>
        </p:nvSpPr>
        <p:spPr>
          <a:xfrm>
            <a:off x="1251362" y="4584528"/>
            <a:ext cx="1633920" cy="51081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&lt;&lt;anonymous&gt;&gt;</a:t>
            </a:r>
          </a:p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Iterator</a:t>
            </a: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1C7B0939-624E-C648-BFD5-0347919CE942}"/>
              </a:ext>
            </a:extLst>
          </p:cNvPr>
          <p:cNvSpPr/>
          <p:nvPr/>
        </p:nvSpPr>
        <p:spPr>
          <a:xfrm>
            <a:off x="9457550" y="3261739"/>
            <a:ext cx="1633920" cy="51571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&lt;&lt;anonymous&gt;&gt;</a:t>
            </a:r>
          </a:p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Iterator</a:t>
            </a:r>
          </a:p>
        </p:txBody>
      </p:sp>
    </p:spTree>
    <p:extLst>
      <p:ext uri="{BB962C8B-B14F-4D97-AF65-F5344CB8AC3E}">
        <p14:creationId xmlns:p14="http://schemas.microsoft.com/office/powerpoint/2010/main" val="40659877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1308615" y="2925581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25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C79032-C93B-9C4F-A624-5E2631DB4E33}"/>
              </a:ext>
            </a:extLst>
          </p:cNvPr>
          <p:cNvSpPr/>
          <p:nvPr/>
        </p:nvSpPr>
        <p:spPr>
          <a:xfrm>
            <a:off x="4380677" y="2047845"/>
            <a:ext cx="1633928" cy="4371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5F5800FD-FD88-6B43-9449-E2F4E00BEC95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 flipV="1">
            <a:off x="2942543" y="1447342"/>
            <a:ext cx="1002170" cy="181818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F5B527A-0543-A149-A80B-D8B34F60FDF0}"/>
              </a:ext>
            </a:extLst>
          </p:cNvPr>
          <p:cNvCxnSpPr>
            <a:cxnSpLocks/>
            <a:stCxn id="4" idx="3"/>
            <a:endCxn id="17" idx="1"/>
          </p:cNvCxnSpPr>
          <p:nvPr/>
        </p:nvCxnSpPr>
        <p:spPr>
          <a:xfrm flipV="1">
            <a:off x="2942543" y="3265521"/>
            <a:ext cx="1002170" cy="1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157D463-3782-664C-9741-BEFBFBF977E9}"/>
              </a:ext>
            </a:extLst>
          </p:cNvPr>
          <p:cNvCxnSpPr>
            <a:cxnSpLocks/>
            <a:stCxn id="4" idx="3"/>
            <a:endCxn id="18" idx="1"/>
          </p:cNvCxnSpPr>
          <p:nvPr/>
        </p:nvCxnSpPr>
        <p:spPr>
          <a:xfrm>
            <a:off x="2942543" y="3265522"/>
            <a:ext cx="1002170" cy="1912266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3D52A46-0D66-E942-BF4E-9A8064A1B57A}"/>
              </a:ext>
            </a:extLst>
          </p:cNvPr>
          <p:cNvSpPr/>
          <p:nvPr/>
        </p:nvSpPr>
        <p:spPr>
          <a:xfrm>
            <a:off x="3944713" y="1107401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LessonHandler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C53B31F-29B2-C648-BEBC-067D6553D81F}"/>
              </a:ext>
            </a:extLst>
          </p:cNvPr>
          <p:cNvSpPr/>
          <p:nvPr/>
        </p:nvSpPr>
        <p:spPr>
          <a:xfrm>
            <a:off x="3944713" y="2925580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MemberHandler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709C51D-A54C-EC49-A6C3-AB72BBA4082B}"/>
              </a:ext>
            </a:extLst>
          </p:cNvPr>
          <p:cNvSpPr/>
          <p:nvPr/>
        </p:nvSpPr>
        <p:spPr>
          <a:xfrm>
            <a:off x="3944713" y="4837847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BoardHandler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EA8BB6C-F905-204E-A793-7EAAAB238E5B}"/>
              </a:ext>
            </a:extLst>
          </p:cNvPr>
          <p:cNvCxnSpPr>
            <a:cxnSpLocks/>
            <a:stCxn id="12" idx="2"/>
            <a:endCxn id="8" idx="0"/>
          </p:cNvCxnSpPr>
          <p:nvPr/>
        </p:nvCxnSpPr>
        <p:spPr>
          <a:xfrm flipH="1">
            <a:off x="5197641" y="1787283"/>
            <a:ext cx="1" cy="260562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4A5BCC15-A189-974C-ACA7-990D2582828B}"/>
              </a:ext>
            </a:extLst>
          </p:cNvPr>
          <p:cNvCxnSpPr>
            <a:cxnSpLocks/>
            <a:stCxn id="17" idx="3"/>
            <a:endCxn id="20" idx="1"/>
          </p:cNvCxnSpPr>
          <p:nvPr/>
        </p:nvCxnSpPr>
        <p:spPr>
          <a:xfrm>
            <a:off x="6450570" y="3265521"/>
            <a:ext cx="934224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C03A3F24-5EAB-9C4E-BB7F-18CD26FA8A5A}"/>
              </a:ext>
            </a:extLst>
          </p:cNvPr>
          <p:cNvCxnSpPr>
            <a:cxnSpLocks/>
            <a:stCxn id="18" idx="3"/>
            <a:endCxn id="20" idx="1"/>
          </p:cNvCxnSpPr>
          <p:nvPr/>
        </p:nvCxnSpPr>
        <p:spPr>
          <a:xfrm flipV="1">
            <a:off x="6450570" y="3265521"/>
            <a:ext cx="934224" cy="1912267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C66F44A-1380-464C-9B73-6A7E40289FB3}"/>
              </a:ext>
            </a:extLst>
          </p:cNvPr>
          <p:cNvSpPr/>
          <p:nvPr/>
        </p:nvSpPr>
        <p:spPr>
          <a:xfrm>
            <a:off x="4380677" y="3869328"/>
            <a:ext cx="1633928" cy="4371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AD37DA71-38F7-AF41-820F-9F66239E7EF0}"/>
              </a:ext>
            </a:extLst>
          </p:cNvPr>
          <p:cNvSpPr/>
          <p:nvPr/>
        </p:nvSpPr>
        <p:spPr>
          <a:xfrm>
            <a:off x="4380677" y="5776656"/>
            <a:ext cx="1633928" cy="38482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</a:t>
            </a: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C3D34C31-B4B4-4148-BAF1-78C5F503BA5E}"/>
              </a:ext>
            </a:extLst>
          </p:cNvPr>
          <p:cNvCxnSpPr>
            <a:cxnSpLocks/>
            <a:stCxn id="17" idx="2"/>
            <a:endCxn id="40" idx="0"/>
          </p:cNvCxnSpPr>
          <p:nvPr/>
        </p:nvCxnSpPr>
        <p:spPr>
          <a:xfrm flipH="1">
            <a:off x="5197641" y="3605462"/>
            <a:ext cx="1" cy="263866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941F0224-43B9-1E4C-91BA-F4A14EFD150D}"/>
              </a:ext>
            </a:extLst>
          </p:cNvPr>
          <p:cNvCxnSpPr>
            <a:cxnSpLocks/>
            <a:stCxn id="18" idx="2"/>
            <a:endCxn id="47" idx="0"/>
          </p:cNvCxnSpPr>
          <p:nvPr/>
        </p:nvCxnSpPr>
        <p:spPr>
          <a:xfrm flipH="1">
            <a:off x="5197641" y="5517729"/>
            <a:ext cx="1" cy="258927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8F504CBD-7E6F-2B4D-9ED2-9901F292BEFD}"/>
              </a:ext>
            </a:extLst>
          </p:cNvPr>
          <p:cNvCxnSpPr>
            <a:cxnSpLocks/>
            <a:stCxn id="12" idx="3"/>
            <a:endCxn id="20" idx="1"/>
          </p:cNvCxnSpPr>
          <p:nvPr/>
        </p:nvCxnSpPr>
        <p:spPr>
          <a:xfrm>
            <a:off x="6450570" y="1447342"/>
            <a:ext cx="934224" cy="1818179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E1EA6C84-1A92-014C-A4BC-5A2858C48EC4}"/>
              </a:ext>
            </a:extLst>
          </p:cNvPr>
          <p:cNvGrpSpPr/>
          <p:nvPr/>
        </p:nvGrpSpPr>
        <p:grpSpPr>
          <a:xfrm>
            <a:off x="7373805" y="2925186"/>
            <a:ext cx="1160595" cy="680276"/>
            <a:chOff x="7373805" y="2925186"/>
            <a:chExt cx="1160595" cy="680276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BD10BC95-09D9-F34B-9741-4EBB004D197D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rgbClr val="FF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List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6A3C4DF-7C5D-C049-96A1-952A3742ACCA}"/>
                </a:ext>
              </a:extLst>
            </p:cNvPr>
            <p:cNvSpPr txBox="1"/>
            <p:nvPr/>
          </p:nvSpPr>
          <p:spPr>
            <a:xfrm>
              <a:off x="7373805" y="2925186"/>
              <a:ext cx="1160595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j</a:t>
              </a:r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ava.util</a:t>
              </a: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B4A3C381-43C5-F14F-A140-C17782D6A634}"/>
              </a:ext>
            </a:extLst>
          </p:cNvPr>
          <p:cNvGrpSpPr/>
          <p:nvPr/>
        </p:nvGrpSpPr>
        <p:grpSpPr>
          <a:xfrm>
            <a:off x="7373805" y="1447145"/>
            <a:ext cx="1160595" cy="680276"/>
            <a:chOff x="7373805" y="2925186"/>
            <a:chExt cx="1160595" cy="680276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70823330-B321-494A-A935-1559453A9EFD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rgbClr val="FF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Iterator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C23A6C4-50D8-2447-917B-93E235EA69BB}"/>
                </a:ext>
              </a:extLst>
            </p:cNvPr>
            <p:cNvSpPr txBox="1"/>
            <p:nvPr/>
          </p:nvSpPr>
          <p:spPr>
            <a:xfrm>
              <a:off x="7373805" y="2925186"/>
              <a:ext cx="1160595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j</a:t>
              </a:r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ava.util</a:t>
              </a:r>
            </a:p>
          </p:txBody>
        </p:sp>
      </p:grp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E8A45E67-6ACE-0A44-ACB9-85FA3B1AA2A6}"/>
              </a:ext>
            </a:extLst>
          </p:cNvPr>
          <p:cNvCxnSpPr>
            <a:cxnSpLocks/>
            <a:stCxn id="35" idx="0"/>
            <a:endCxn id="37" idx="2"/>
          </p:cNvCxnSpPr>
          <p:nvPr/>
        </p:nvCxnSpPr>
        <p:spPr>
          <a:xfrm flipV="1">
            <a:off x="7954103" y="2127421"/>
            <a:ext cx="5494" cy="797765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83597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1308615" y="2925581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21852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26 ~ 27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F5B527A-0543-A149-A80B-D8B34F60FDF0}"/>
              </a:ext>
            </a:extLst>
          </p:cNvPr>
          <p:cNvCxnSpPr>
            <a:cxnSpLocks/>
            <a:stCxn id="4" idx="3"/>
            <a:endCxn id="45" idx="1"/>
          </p:cNvCxnSpPr>
          <p:nvPr/>
        </p:nvCxnSpPr>
        <p:spPr>
          <a:xfrm flipV="1">
            <a:off x="2942543" y="3262359"/>
            <a:ext cx="647600" cy="3163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C66F44A-1380-464C-9B73-6A7E40289FB3}"/>
              </a:ext>
            </a:extLst>
          </p:cNvPr>
          <p:cNvSpPr/>
          <p:nvPr/>
        </p:nvSpPr>
        <p:spPr>
          <a:xfrm>
            <a:off x="10455458" y="5087192"/>
            <a:ext cx="1633928" cy="4371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E1EA6C84-1A92-014C-A4BC-5A2858C48EC4}"/>
              </a:ext>
            </a:extLst>
          </p:cNvPr>
          <p:cNvGrpSpPr/>
          <p:nvPr/>
        </p:nvGrpSpPr>
        <p:grpSpPr>
          <a:xfrm>
            <a:off x="10686630" y="2912614"/>
            <a:ext cx="1160595" cy="680276"/>
            <a:chOff x="7373805" y="2925186"/>
            <a:chExt cx="1160595" cy="680276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BD10BC95-09D9-F34B-9741-4EBB004D197D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List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6A3C4DF-7C5D-C049-96A1-952A3742ACCA}"/>
                </a:ext>
              </a:extLst>
            </p:cNvPr>
            <p:cNvSpPr txBox="1"/>
            <p:nvPr/>
          </p:nvSpPr>
          <p:spPr>
            <a:xfrm>
              <a:off x="7373805" y="2925186"/>
              <a:ext cx="1160595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j</a:t>
              </a:r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ava.util</a:t>
              </a: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B4A3C381-43C5-F14F-A140-C17782D6A634}"/>
              </a:ext>
            </a:extLst>
          </p:cNvPr>
          <p:cNvGrpSpPr/>
          <p:nvPr/>
        </p:nvGrpSpPr>
        <p:grpSpPr>
          <a:xfrm>
            <a:off x="10686631" y="1447539"/>
            <a:ext cx="1160595" cy="680276"/>
            <a:chOff x="7373805" y="2925186"/>
            <a:chExt cx="1160595" cy="680276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70823330-B321-494A-A935-1559453A9EFD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Iterator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C23A6C4-50D8-2447-917B-93E235EA69BB}"/>
                </a:ext>
              </a:extLst>
            </p:cNvPr>
            <p:cNvSpPr txBox="1"/>
            <p:nvPr/>
          </p:nvSpPr>
          <p:spPr>
            <a:xfrm>
              <a:off x="7373805" y="2925186"/>
              <a:ext cx="1160595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j</a:t>
              </a:r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ava.util</a:t>
              </a:r>
            </a:p>
          </p:txBody>
        </p:sp>
      </p:grp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E8A45E67-6ACE-0A44-ACB9-85FA3B1AA2A6}"/>
              </a:ext>
            </a:extLst>
          </p:cNvPr>
          <p:cNvCxnSpPr>
            <a:cxnSpLocks/>
            <a:stCxn id="35" idx="0"/>
            <a:endCxn id="37" idx="2"/>
          </p:cNvCxnSpPr>
          <p:nvPr/>
        </p:nvCxnSpPr>
        <p:spPr>
          <a:xfrm flipV="1">
            <a:off x="11266928" y="2127815"/>
            <a:ext cx="5495" cy="784799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2C7E6F2-9CA5-B149-8E98-EEC238E4B484}"/>
              </a:ext>
            </a:extLst>
          </p:cNvPr>
          <p:cNvSpPr/>
          <p:nvPr/>
        </p:nvSpPr>
        <p:spPr>
          <a:xfrm>
            <a:off x="7217995" y="1059646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&lt;&lt;/member/add&gt;&gt;</a:t>
            </a:r>
          </a:p>
          <a:p>
            <a:pPr algn="ctr"/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sz="16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AddCommand</a:t>
            </a:r>
            <a:endParaRPr lang="ko-Kore-KR" sz="16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805F9996-7DCB-0747-A74A-19F84F0777C7}"/>
              </a:ext>
            </a:extLst>
          </p:cNvPr>
          <p:cNvSpPr/>
          <p:nvPr/>
        </p:nvSpPr>
        <p:spPr>
          <a:xfrm>
            <a:off x="7217995" y="1986399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&lt;&lt;/member/list&gt;&gt;</a:t>
            </a:r>
          </a:p>
          <a:p>
            <a:pPr algn="ctr"/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sz="16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ListCommand</a:t>
            </a:r>
            <a:endParaRPr lang="ko-Kore-KR" sz="16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354C786-CAE2-7741-8432-7929966C5568}"/>
              </a:ext>
            </a:extLst>
          </p:cNvPr>
          <p:cNvSpPr/>
          <p:nvPr/>
        </p:nvSpPr>
        <p:spPr>
          <a:xfrm>
            <a:off x="7217995" y="2913008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&lt;&lt;/member/detail&gt;&gt;</a:t>
            </a:r>
          </a:p>
          <a:p>
            <a:pPr algn="ctr"/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sz="16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DetailCommand</a:t>
            </a:r>
            <a:endParaRPr lang="ko-Kore-KR" sz="16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ED05302-503E-3446-A6A7-EB0248480438}"/>
              </a:ext>
            </a:extLst>
          </p:cNvPr>
          <p:cNvSpPr/>
          <p:nvPr/>
        </p:nvSpPr>
        <p:spPr>
          <a:xfrm>
            <a:off x="7217995" y="3839617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&lt;&lt;/member/update&gt;&gt;</a:t>
            </a:r>
          </a:p>
          <a:p>
            <a:pPr algn="ctr"/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sz="16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UpdateCommand</a:t>
            </a:r>
            <a:endParaRPr lang="ko-Kore-KR" sz="16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BB49ADD-34E1-E345-97ED-D024C445456C}"/>
              </a:ext>
            </a:extLst>
          </p:cNvPr>
          <p:cNvSpPr/>
          <p:nvPr/>
        </p:nvSpPr>
        <p:spPr>
          <a:xfrm>
            <a:off x="7217995" y="4766226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&lt;&lt;/member/delete&gt;&gt;</a:t>
            </a:r>
          </a:p>
          <a:p>
            <a:pPr algn="ctr"/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sz="16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DeleteCommand</a:t>
            </a:r>
            <a:endParaRPr lang="ko-Kore-KR" sz="16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28107A20-226E-AD4D-A18F-578279F0B51B}"/>
              </a:ext>
            </a:extLst>
          </p:cNvPr>
          <p:cNvSpPr/>
          <p:nvPr/>
        </p:nvSpPr>
        <p:spPr>
          <a:xfrm>
            <a:off x="3590143" y="2922418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&lt;&lt;interface&gt;&gt;</a:t>
            </a:r>
          </a:p>
          <a:p>
            <a:pPr algn="ctr"/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Command</a:t>
            </a:r>
          </a:p>
        </p:txBody>
      </p:sp>
      <p:cxnSp>
        <p:nvCxnSpPr>
          <p:cNvPr id="26" name="꺾인 연결선[E] 25">
            <a:extLst>
              <a:ext uri="{FF2B5EF4-FFF2-40B4-BE49-F238E27FC236}">
                <a16:creationId xmlns:a16="http://schemas.microsoft.com/office/drawing/2014/main" id="{17E5F67B-E787-9448-AE00-61B506151F52}"/>
              </a:ext>
            </a:extLst>
          </p:cNvPr>
          <p:cNvCxnSpPr>
            <a:stCxn id="45" idx="3"/>
            <a:endCxn id="30" idx="1"/>
          </p:cNvCxnSpPr>
          <p:nvPr/>
        </p:nvCxnSpPr>
        <p:spPr>
          <a:xfrm flipV="1">
            <a:off x="6096000" y="1399587"/>
            <a:ext cx="1121995" cy="1862772"/>
          </a:xfrm>
          <a:prstGeom prst="bentConnector3">
            <a:avLst/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꺾인 연결선[E] 50">
            <a:extLst>
              <a:ext uri="{FF2B5EF4-FFF2-40B4-BE49-F238E27FC236}">
                <a16:creationId xmlns:a16="http://schemas.microsoft.com/office/drawing/2014/main" id="{4F9C7641-95BF-C542-ACA8-41AD49405B90}"/>
              </a:ext>
            </a:extLst>
          </p:cNvPr>
          <p:cNvCxnSpPr>
            <a:cxnSpLocks/>
            <a:stCxn id="45" idx="3"/>
            <a:endCxn id="31" idx="1"/>
          </p:cNvCxnSpPr>
          <p:nvPr/>
        </p:nvCxnSpPr>
        <p:spPr>
          <a:xfrm flipV="1">
            <a:off x="6096000" y="2326340"/>
            <a:ext cx="1121995" cy="93601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꺾인 연결선[E] 55">
            <a:extLst>
              <a:ext uri="{FF2B5EF4-FFF2-40B4-BE49-F238E27FC236}">
                <a16:creationId xmlns:a16="http://schemas.microsoft.com/office/drawing/2014/main" id="{D28EC8A1-ECC5-F54B-83E5-EADFB8929A9B}"/>
              </a:ext>
            </a:extLst>
          </p:cNvPr>
          <p:cNvCxnSpPr>
            <a:cxnSpLocks/>
            <a:stCxn id="45" idx="3"/>
            <a:endCxn id="32" idx="1"/>
          </p:cNvCxnSpPr>
          <p:nvPr/>
        </p:nvCxnSpPr>
        <p:spPr>
          <a:xfrm flipV="1">
            <a:off x="6096000" y="3252949"/>
            <a:ext cx="1121995" cy="941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꺾인 연결선[E] 56">
            <a:extLst>
              <a:ext uri="{FF2B5EF4-FFF2-40B4-BE49-F238E27FC236}">
                <a16:creationId xmlns:a16="http://schemas.microsoft.com/office/drawing/2014/main" id="{F9120F55-1909-0347-BB10-B2108F13D146}"/>
              </a:ext>
            </a:extLst>
          </p:cNvPr>
          <p:cNvCxnSpPr>
            <a:cxnSpLocks/>
            <a:stCxn id="45" idx="3"/>
            <a:endCxn id="34" idx="1"/>
          </p:cNvCxnSpPr>
          <p:nvPr/>
        </p:nvCxnSpPr>
        <p:spPr>
          <a:xfrm>
            <a:off x="6096000" y="3262359"/>
            <a:ext cx="1121995" cy="91719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꺾인 연결선[E] 59">
            <a:extLst>
              <a:ext uri="{FF2B5EF4-FFF2-40B4-BE49-F238E27FC236}">
                <a16:creationId xmlns:a16="http://schemas.microsoft.com/office/drawing/2014/main" id="{DFDBF4E0-C2E3-8F4F-AC04-B35600087502}"/>
              </a:ext>
            </a:extLst>
          </p:cNvPr>
          <p:cNvCxnSpPr>
            <a:cxnSpLocks/>
            <a:stCxn id="45" idx="3"/>
            <a:endCxn id="36" idx="1"/>
          </p:cNvCxnSpPr>
          <p:nvPr/>
        </p:nvCxnSpPr>
        <p:spPr>
          <a:xfrm>
            <a:off x="6096000" y="3262359"/>
            <a:ext cx="1121995" cy="184380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D6D4FDB7-8249-1E4D-AB23-2837B627605D}"/>
              </a:ext>
            </a:extLst>
          </p:cNvPr>
          <p:cNvCxnSpPr>
            <a:cxnSpLocks/>
            <a:stCxn id="30" idx="3"/>
          </p:cNvCxnSpPr>
          <p:nvPr/>
        </p:nvCxnSpPr>
        <p:spPr>
          <a:xfrm>
            <a:off x="9723852" y="1399587"/>
            <a:ext cx="962779" cy="1862772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BA5E2C29-3A2D-1048-907E-0A25221F956F}"/>
              </a:ext>
            </a:extLst>
          </p:cNvPr>
          <p:cNvCxnSpPr>
            <a:cxnSpLocks/>
            <a:stCxn id="31" idx="3"/>
            <a:endCxn id="20" idx="1"/>
          </p:cNvCxnSpPr>
          <p:nvPr/>
        </p:nvCxnSpPr>
        <p:spPr>
          <a:xfrm>
            <a:off x="9723852" y="2326340"/>
            <a:ext cx="973767" cy="926609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32EEE308-818C-0440-A30E-B10664B6DBF3}"/>
              </a:ext>
            </a:extLst>
          </p:cNvPr>
          <p:cNvCxnSpPr>
            <a:cxnSpLocks/>
            <a:stCxn id="32" idx="3"/>
            <a:endCxn id="20" idx="1"/>
          </p:cNvCxnSpPr>
          <p:nvPr/>
        </p:nvCxnSpPr>
        <p:spPr>
          <a:xfrm>
            <a:off x="9723852" y="3252949"/>
            <a:ext cx="973767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E9FFE200-8F5F-404E-A63D-0A399C39D149}"/>
              </a:ext>
            </a:extLst>
          </p:cNvPr>
          <p:cNvCxnSpPr>
            <a:cxnSpLocks/>
            <a:stCxn id="34" idx="3"/>
            <a:endCxn id="20" idx="1"/>
          </p:cNvCxnSpPr>
          <p:nvPr/>
        </p:nvCxnSpPr>
        <p:spPr>
          <a:xfrm flipV="1">
            <a:off x="9723852" y="3252949"/>
            <a:ext cx="973767" cy="926609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8738FA21-687C-CE41-8A88-93E8D8758AF7}"/>
              </a:ext>
            </a:extLst>
          </p:cNvPr>
          <p:cNvCxnSpPr>
            <a:cxnSpLocks/>
            <a:stCxn id="36" idx="3"/>
            <a:endCxn id="20" idx="1"/>
          </p:cNvCxnSpPr>
          <p:nvPr/>
        </p:nvCxnSpPr>
        <p:spPr>
          <a:xfrm flipV="1">
            <a:off x="9723852" y="3252949"/>
            <a:ext cx="973767" cy="1853218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9E44D38C-FF51-0641-8B3A-EC0B9E35ECEF}"/>
              </a:ext>
            </a:extLst>
          </p:cNvPr>
          <p:cNvGrpSpPr/>
          <p:nvPr/>
        </p:nvGrpSpPr>
        <p:grpSpPr>
          <a:xfrm>
            <a:off x="1545281" y="4625490"/>
            <a:ext cx="1160595" cy="680276"/>
            <a:chOff x="7373805" y="2925186"/>
            <a:chExt cx="1160595" cy="680276"/>
          </a:xfrm>
        </p:grpSpPr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7EC5C59D-1734-C443-93B7-53017B0E2388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rgbClr val="FF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HashMap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1FA66925-8317-1A41-ABBF-FB38D1A08F3E}"/>
                </a:ext>
              </a:extLst>
            </p:cNvPr>
            <p:cNvSpPr txBox="1"/>
            <p:nvPr/>
          </p:nvSpPr>
          <p:spPr>
            <a:xfrm>
              <a:off x="7373805" y="2925186"/>
              <a:ext cx="1160595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j</a:t>
              </a:r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ava.util</a:t>
              </a:r>
            </a:p>
          </p:txBody>
        </p:sp>
      </p:grp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4E62F438-27D4-9E41-84F2-BB91218907FA}"/>
              </a:ext>
            </a:extLst>
          </p:cNvPr>
          <p:cNvCxnSpPr>
            <a:cxnSpLocks/>
            <a:stCxn id="4" idx="2"/>
            <a:endCxn id="82" idx="0"/>
          </p:cNvCxnSpPr>
          <p:nvPr/>
        </p:nvCxnSpPr>
        <p:spPr>
          <a:xfrm>
            <a:off x="2125579" y="3605463"/>
            <a:ext cx="0" cy="1020027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AED28073-4989-DA49-A47B-B491CE517E3A}"/>
              </a:ext>
            </a:extLst>
          </p:cNvPr>
          <p:cNvSpPr txBox="1"/>
          <p:nvPr/>
        </p:nvSpPr>
        <p:spPr>
          <a:xfrm>
            <a:off x="634397" y="3652957"/>
            <a:ext cx="1554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ore-KR" dirty="0"/>
              <a:t>commandMap</a:t>
            </a:r>
          </a:p>
        </p:txBody>
      </p:sp>
    </p:spTree>
    <p:extLst>
      <p:ext uri="{BB962C8B-B14F-4D97-AF65-F5344CB8AC3E}">
        <p14:creationId xmlns:p14="http://schemas.microsoft.com/office/powerpoint/2010/main" val="2510951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1308615" y="2925581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28_1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F5B527A-0543-A149-A80B-D8B34F60FDF0}"/>
              </a:ext>
            </a:extLst>
          </p:cNvPr>
          <p:cNvCxnSpPr>
            <a:cxnSpLocks/>
            <a:stCxn id="4" idx="3"/>
            <a:endCxn id="45" idx="1"/>
          </p:cNvCxnSpPr>
          <p:nvPr/>
        </p:nvCxnSpPr>
        <p:spPr>
          <a:xfrm flipV="1">
            <a:off x="2942543" y="3262359"/>
            <a:ext cx="647600" cy="3163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C66F44A-1380-464C-9B73-6A7E40289FB3}"/>
              </a:ext>
            </a:extLst>
          </p:cNvPr>
          <p:cNvSpPr/>
          <p:nvPr/>
        </p:nvSpPr>
        <p:spPr>
          <a:xfrm>
            <a:off x="10455458" y="5087192"/>
            <a:ext cx="1633928" cy="4371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E1EA6C84-1A92-014C-A4BC-5A2858C48EC4}"/>
              </a:ext>
            </a:extLst>
          </p:cNvPr>
          <p:cNvGrpSpPr/>
          <p:nvPr/>
        </p:nvGrpSpPr>
        <p:grpSpPr>
          <a:xfrm>
            <a:off x="10686630" y="2912614"/>
            <a:ext cx="1160595" cy="680276"/>
            <a:chOff x="7373805" y="2925186"/>
            <a:chExt cx="1160595" cy="680276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BD10BC95-09D9-F34B-9741-4EBB004D197D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List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6A3C4DF-7C5D-C049-96A1-952A3742ACCA}"/>
                </a:ext>
              </a:extLst>
            </p:cNvPr>
            <p:cNvSpPr txBox="1"/>
            <p:nvPr/>
          </p:nvSpPr>
          <p:spPr>
            <a:xfrm>
              <a:off x="7373805" y="2925186"/>
              <a:ext cx="1160595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j</a:t>
              </a:r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ava.util</a:t>
              </a: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B4A3C381-43C5-F14F-A140-C17782D6A634}"/>
              </a:ext>
            </a:extLst>
          </p:cNvPr>
          <p:cNvGrpSpPr/>
          <p:nvPr/>
        </p:nvGrpSpPr>
        <p:grpSpPr>
          <a:xfrm>
            <a:off x="10686631" y="1447539"/>
            <a:ext cx="1160595" cy="680276"/>
            <a:chOff x="7373805" y="2925186"/>
            <a:chExt cx="1160595" cy="680276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70823330-B321-494A-A935-1559453A9EFD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Iterator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C23A6C4-50D8-2447-917B-93E235EA69BB}"/>
                </a:ext>
              </a:extLst>
            </p:cNvPr>
            <p:cNvSpPr txBox="1"/>
            <p:nvPr/>
          </p:nvSpPr>
          <p:spPr>
            <a:xfrm>
              <a:off x="7373805" y="2925186"/>
              <a:ext cx="1160595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j</a:t>
              </a:r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ava.util</a:t>
              </a:r>
            </a:p>
          </p:txBody>
        </p:sp>
      </p:grp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E8A45E67-6ACE-0A44-ACB9-85FA3B1AA2A6}"/>
              </a:ext>
            </a:extLst>
          </p:cNvPr>
          <p:cNvCxnSpPr>
            <a:cxnSpLocks/>
            <a:stCxn id="35" idx="0"/>
            <a:endCxn id="37" idx="2"/>
          </p:cNvCxnSpPr>
          <p:nvPr/>
        </p:nvCxnSpPr>
        <p:spPr>
          <a:xfrm flipV="1">
            <a:off x="11266928" y="2127815"/>
            <a:ext cx="5495" cy="784799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2C7E6F2-9CA5-B149-8E98-EEC238E4B484}"/>
              </a:ext>
            </a:extLst>
          </p:cNvPr>
          <p:cNvSpPr/>
          <p:nvPr/>
        </p:nvSpPr>
        <p:spPr>
          <a:xfrm>
            <a:off x="7217995" y="1059646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&lt;&lt;/member/add&gt;&gt;</a:t>
            </a:r>
          </a:p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sz="16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AddCommand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805F9996-7DCB-0747-A74A-19F84F0777C7}"/>
              </a:ext>
            </a:extLst>
          </p:cNvPr>
          <p:cNvSpPr/>
          <p:nvPr/>
        </p:nvSpPr>
        <p:spPr>
          <a:xfrm>
            <a:off x="7217995" y="1986399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&lt;&lt;/member/list&gt;&gt;</a:t>
            </a:r>
          </a:p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sz="16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ListCommand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354C786-CAE2-7741-8432-7929966C5568}"/>
              </a:ext>
            </a:extLst>
          </p:cNvPr>
          <p:cNvSpPr/>
          <p:nvPr/>
        </p:nvSpPr>
        <p:spPr>
          <a:xfrm>
            <a:off x="7217995" y="2913008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&lt;&lt;/member/detail&gt;&gt;</a:t>
            </a:r>
          </a:p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sz="16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DetailCommand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ED05302-503E-3446-A6A7-EB0248480438}"/>
              </a:ext>
            </a:extLst>
          </p:cNvPr>
          <p:cNvSpPr/>
          <p:nvPr/>
        </p:nvSpPr>
        <p:spPr>
          <a:xfrm>
            <a:off x="7217995" y="3839617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&lt;&lt;/member/update&gt;&gt;</a:t>
            </a:r>
          </a:p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sz="16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UpdateCommand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BB49ADD-34E1-E345-97ED-D024C445456C}"/>
              </a:ext>
            </a:extLst>
          </p:cNvPr>
          <p:cNvSpPr/>
          <p:nvPr/>
        </p:nvSpPr>
        <p:spPr>
          <a:xfrm>
            <a:off x="7217995" y="4766226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&lt;&lt;/member/delete&gt;&gt;</a:t>
            </a:r>
          </a:p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sz="16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DeleteCommand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28107A20-226E-AD4D-A18F-578279F0B51B}"/>
              </a:ext>
            </a:extLst>
          </p:cNvPr>
          <p:cNvSpPr/>
          <p:nvPr/>
        </p:nvSpPr>
        <p:spPr>
          <a:xfrm>
            <a:off x="3590143" y="2922418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&lt;&lt;interface&gt;&gt;</a:t>
            </a:r>
          </a:p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Command</a:t>
            </a:r>
          </a:p>
        </p:txBody>
      </p:sp>
      <p:cxnSp>
        <p:nvCxnSpPr>
          <p:cNvPr id="26" name="꺾인 연결선[E] 25">
            <a:extLst>
              <a:ext uri="{FF2B5EF4-FFF2-40B4-BE49-F238E27FC236}">
                <a16:creationId xmlns:a16="http://schemas.microsoft.com/office/drawing/2014/main" id="{17E5F67B-E787-9448-AE00-61B506151F52}"/>
              </a:ext>
            </a:extLst>
          </p:cNvPr>
          <p:cNvCxnSpPr>
            <a:stCxn id="45" idx="3"/>
            <a:endCxn id="30" idx="1"/>
          </p:cNvCxnSpPr>
          <p:nvPr/>
        </p:nvCxnSpPr>
        <p:spPr>
          <a:xfrm flipV="1">
            <a:off x="6096000" y="1399587"/>
            <a:ext cx="1121995" cy="1862772"/>
          </a:xfrm>
          <a:prstGeom prst="bentConnector3">
            <a:avLst/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꺾인 연결선[E] 50">
            <a:extLst>
              <a:ext uri="{FF2B5EF4-FFF2-40B4-BE49-F238E27FC236}">
                <a16:creationId xmlns:a16="http://schemas.microsoft.com/office/drawing/2014/main" id="{4F9C7641-95BF-C542-ACA8-41AD49405B90}"/>
              </a:ext>
            </a:extLst>
          </p:cNvPr>
          <p:cNvCxnSpPr>
            <a:cxnSpLocks/>
            <a:stCxn id="45" idx="3"/>
            <a:endCxn id="31" idx="1"/>
          </p:cNvCxnSpPr>
          <p:nvPr/>
        </p:nvCxnSpPr>
        <p:spPr>
          <a:xfrm flipV="1">
            <a:off x="6096000" y="2326340"/>
            <a:ext cx="1121995" cy="93601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꺾인 연결선[E] 55">
            <a:extLst>
              <a:ext uri="{FF2B5EF4-FFF2-40B4-BE49-F238E27FC236}">
                <a16:creationId xmlns:a16="http://schemas.microsoft.com/office/drawing/2014/main" id="{D28EC8A1-ECC5-F54B-83E5-EADFB8929A9B}"/>
              </a:ext>
            </a:extLst>
          </p:cNvPr>
          <p:cNvCxnSpPr>
            <a:cxnSpLocks/>
            <a:stCxn id="45" idx="3"/>
            <a:endCxn id="32" idx="1"/>
          </p:cNvCxnSpPr>
          <p:nvPr/>
        </p:nvCxnSpPr>
        <p:spPr>
          <a:xfrm flipV="1">
            <a:off x="6096000" y="3252949"/>
            <a:ext cx="1121995" cy="941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꺾인 연결선[E] 56">
            <a:extLst>
              <a:ext uri="{FF2B5EF4-FFF2-40B4-BE49-F238E27FC236}">
                <a16:creationId xmlns:a16="http://schemas.microsoft.com/office/drawing/2014/main" id="{F9120F55-1909-0347-BB10-B2108F13D146}"/>
              </a:ext>
            </a:extLst>
          </p:cNvPr>
          <p:cNvCxnSpPr>
            <a:cxnSpLocks/>
            <a:stCxn id="45" idx="3"/>
            <a:endCxn id="34" idx="1"/>
          </p:cNvCxnSpPr>
          <p:nvPr/>
        </p:nvCxnSpPr>
        <p:spPr>
          <a:xfrm>
            <a:off x="6096000" y="3262359"/>
            <a:ext cx="1121995" cy="91719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꺾인 연결선[E] 59">
            <a:extLst>
              <a:ext uri="{FF2B5EF4-FFF2-40B4-BE49-F238E27FC236}">
                <a16:creationId xmlns:a16="http://schemas.microsoft.com/office/drawing/2014/main" id="{DFDBF4E0-C2E3-8F4F-AC04-B35600087502}"/>
              </a:ext>
            </a:extLst>
          </p:cNvPr>
          <p:cNvCxnSpPr>
            <a:cxnSpLocks/>
            <a:stCxn id="45" idx="3"/>
            <a:endCxn id="36" idx="1"/>
          </p:cNvCxnSpPr>
          <p:nvPr/>
        </p:nvCxnSpPr>
        <p:spPr>
          <a:xfrm>
            <a:off x="6096000" y="3262359"/>
            <a:ext cx="1121995" cy="184380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D6D4FDB7-8249-1E4D-AB23-2837B627605D}"/>
              </a:ext>
            </a:extLst>
          </p:cNvPr>
          <p:cNvCxnSpPr>
            <a:cxnSpLocks/>
            <a:stCxn id="30" idx="3"/>
          </p:cNvCxnSpPr>
          <p:nvPr/>
        </p:nvCxnSpPr>
        <p:spPr>
          <a:xfrm>
            <a:off x="9723852" y="1399587"/>
            <a:ext cx="962779" cy="1862772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BA5E2C29-3A2D-1048-907E-0A25221F956F}"/>
              </a:ext>
            </a:extLst>
          </p:cNvPr>
          <p:cNvCxnSpPr>
            <a:cxnSpLocks/>
            <a:stCxn id="31" idx="3"/>
            <a:endCxn id="20" idx="1"/>
          </p:cNvCxnSpPr>
          <p:nvPr/>
        </p:nvCxnSpPr>
        <p:spPr>
          <a:xfrm>
            <a:off x="9723852" y="2326340"/>
            <a:ext cx="973767" cy="926609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32EEE308-818C-0440-A30E-B10664B6DBF3}"/>
              </a:ext>
            </a:extLst>
          </p:cNvPr>
          <p:cNvCxnSpPr>
            <a:cxnSpLocks/>
            <a:stCxn id="32" idx="3"/>
            <a:endCxn id="20" idx="1"/>
          </p:cNvCxnSpPr>
          <p:nvPr/>
        </p:nvCxnSpPr>
        <p:spPr>
          <a:xfrm>
            <a:off x="9723852" y="3252949"/>
            <a:ext cx="973767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E9FFE200-8F5F-404E-A63D-0A399C39D149}"/>
              </a:ext>
            </a:extLst>
          </p:cNvPr>
          <p:cNvCxnSpPr>
            <a:cxnSpLocks/>
            <a:stCxn id="34" idx="3"/>
            <a:endCxn id="20" idx="1"/>
          </p:cNvCxnSpPr>
          <p:nvPr/>
        </p:nvCxnSpPr>
        <p:spPr>
          <a:xfrm flipV="1">
            <a:off x="9723852" y="3252949"/>
            <a:ext cx="973767" cy="926609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8738FA21-687C-CE41-8A88-93E8D8758AF7}"/>
              </a:ext>
            </a:extLst>
          </p:cNvPr>
          <p:cNvCxnSpPr>
            <a:cxnSpLocks/>
            <a:stCxn id="36" idx="3"/>
            <a:endCxn id="20" idx="1"/>
          </p:cNvCxnSpPr>
          <p:nvPr/>
        </p:nvCxnSpPr>
        <p:spPr>
          <a:xfrm flipV="1">
            <a:off x="9723852" y="3252949"/>
            <a:ext cx="973767" cy="1853218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9E44D38C-FF51-0641-8B3A-EC0B9E35ECEF}"/>
              </a:ext>
            </a:extLst>
          </p:cNvPr>
          <p:cNvGrpSpPr/>
          <p:nvPr/>
        </p:nvGrpSpPr>
        <p:grpSpPr>
          <a:xfrm>
            <a:off x="1545281" y="4625490"/>
            <a:ext cx="1160595" cy="680276"/>
            <a:chOff x="7373805" y="2925186"/>
            <a:chExt cx="1160595" cy="680276"/>
          </a:xfrm>
        </p:grpSpPr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7EC5C59D-1734-C443-93B7-53017B0E2388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HashMap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1FA66925-8317-1A41-ABBF-FB38D1A08F3E}"/>
                </a:ext>
              </a:extLst>
            </p:cNvPr>
            <p:cNvSpPr txBox="1"/>
            <p:nvPr/>
          </p:nvSpPr>
          <p:spPr>
            <a:xfrm>
              <a:off x="7373805" y="2925186"/>
              <a:ext cx="1160595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j</a:t>
              </a:r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ava.util</a:t>
              </a:r>
            </a:p>
          </p:txBody>
        </p:sp>
      </p:grp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4E62F438-27D4-9E41-84F2-BB91218907FA}"/>
              </a:ext>
            </a:extLst>
          </p:cNvPr>
          <p:cNvCxnSpPr>
            <a:cxnSpLocks/>
            <a:stCxn id="4" idx="2"/>
            <a:endCxn id="82" idx="0"/>
          </p:cNvCxnSpPr>
          <p:nvPr/>
        </p:nvCxnSpPr>
        <p:spPr>
          <a:xfrm>
            <a:off x="2125579" y="3605463"/>
            <a:ext cx="0" cy="1020027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AED28073-4989-DA49-A47B-B491CE517E3A}"/>
              </a:ext>
            </a:extLst>
          </p:cNvPr>
          <p:cNvSpPr txBox="1"/>
          <p:nvPr/>
        </p:nvSpPr>
        <p:spPr>
          <a:xfrm>
            <a:off x="634397" y="3652957"/>
            <a:ext cx="1554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ore-KR" dirty="0"/>
              <a:t>commandMap</a:t>
            </a: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3992E6C9-1646-6448-9635-CB6C03BF6E61}"/>
              </a:ext>
            </a:extLst>
          </p:cNvPr>
          <p:cNvGrpSpPr/>
          <p:nvPr/>
        </p:nvGrpSpPr>
        <p:grpSpPr>
          <a:xfrm>
            <a:off x="534803" y="1447736"/>
            <a:ext cx="1160595" cy="680276"/>
            <a:chOff x="7373805" y="2925186"/>
            <a:chExt cx="1160595" cy="680276"/>
          </a:xfrm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4D9C0630-4F25-1447-8145-50A3E1E418F6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rgbClr val="FF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File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CC7BD257-C69C-8A4B-8A52-CFCA9580D72D}"/>
                </a:ext>
              </a:extLst>
            </p:cNvPr>
            <p:cNvSpPr txBox="1"/>
            <p:nvPr/>
          </p:nvSpPr>
          <p:spPr>
            <a:xfrm>
              <a:off x="7373805" y="2925186"/>
              <a:ext cx="1160595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j</a:t>
              </a:r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ava.io</a:t>
              </a:r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7D59564E-43BB-DC4F-8354-BFC187FDB506}"/>
              </a:ext>
            </a:extLst>
          </p:cNvPr>
          <p:cNvGrpSpPr/>
          <p:nvPr/>
        </p:nvGrpSpPr>
        <p:grpSpPr>
          <a:xfrm>
            <a:off x="2508387" y="711896"/>
            <a:ext cx="1633928" cy="680276"/>
            <a:chOff x="7373805" y="2925186"/>
            <a:chExt cx="1160595" cy="680276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B188B599-CE1E-4540-BA85-232FFF5CF2D6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rgbClr val="FF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FileReader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9F842521-9011-C44C-9AAA-BEFAF2DA760F}"/>
                </a:ext>
              </a:extLst>
            </p:cNvPr>
            <p:cNvSpPr txBox="1"/>
            <p:nvPr/>
          </p:nvSpPr>
          <p:spPr>
            <a:xfrm>
              <a:off x="7373805" y="2925186"/>
              <a:ext cx="1160595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j</a:t>
              </a:r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ava.io</a:t>
              </a:r>
            </a:p>
          </p:txBody>
        </p: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2A54C940-1CC3-2B48-9677-1EF895F39940}"/>
              </a:ext>
            </a:extLst>
          </p:cNvPr>
          <p:cNvGrpSpPr/>
          <p:nvPr/>
        </p:nvGrpSpPr>
        <p:grpSpPr>
          <a:xfrm>
            <a:off x="2502293" y="1679086"/>
            <a:ext cx="1633928" cy="680276"/>
            <a:chOff x="7373805" y="2925186"/>
            <a:chExt cx="1160595" cy="680276"/>
          </a:xfrm>
        </p:grpSpPr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64B10644-1BEF-D24C-8ECA-CC2AD7BC3FF2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rgbClr val="FF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FileWriter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6CCA0402-E6CC-DF45-B513-47C988EA9EAB}"/>
                </a:ext>
              </a:extLst>
            </p:cNvPr>
            <p:cNvSpPr txBox="1"/>
            <p:nvPr/>
          </p:nvSpPr>
          <p:spPr>
            <a:xfrm>
              <a:off x="7373805" y="2925186"/>
              <a:ext cx="1160595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j</a:t>
              </a:r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ava.io</a:t>
              </a:r>
            </a:p>
          </p:txBody>
        </p:sp>
      </p:grpSp>
      <p:cxnSp>
        <p:nvCxnSpPr>
          <p:cNvPr id="8" name="꺾인 연결선[E] 7">
            <a:extLst>
              <a:ext uri="{FF2B5EF4-FFF2-40B4-BE49-F238E27FC236}">
                <a16:creationId xmlns:a16="http://schemas.microsoft.com/office/drawing/2014/main" id="{9B01ACD3-EF3F-644B-99CF-0EDC2BB1AC67}"/>
              </a:ext>
            </a:extLst>
          </p:cNvPr>
          <p:cNvCxnSpPr>
            <a:stCxn id="4" idx="0"/>
            <a:endCxn id="54" idx="1"/>
          </p:cNvCxnSpPr>
          <p:nvPr/>
        </p:nvCxnSpPr>
        <p:spPr>
          <a:xfrm rot="5400000" flipH="1" flipV="1">
            <a:off x="1868591" y="2276409"/>
            <a:ext cx="906160" cy="392185"/>
          </a:xfrm>
          <a:prstGeom prst="bentConnector2">
            <a:avLst/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꺾인 연결선[E] 57">
            <a:extLst>
              <a:ext uri="{FF2B5EF4-FFF2-40B4-BE49-F238E27FC236}">
                <a16:creationId xmlns:a16="http://schemas.microsoft.com/office/drawing/2014/main" id="{56F61056-66AC-474E-91BF-17E742E4E63D}"/>
              </a:ext>
            </a:extLst>
          </p:cNvPr>
          <p:cNvCxnSpPr>
            <a:cxnSpLocks/>
            <a:stCxn id="4" idx="0"/>
            <a:endCxn id="47" idx="1"/>
          </p:cNvCxnSpPr>
          <p:nvPr/>
        </p:nvCxnSpPr>
        <p:spPr>
          <a:xfrm rot="5400000" flipH="1" flipV="1">
            <a:off x="1388043" y="1789767"/>
            <a:ext cx="1873350" cy="398279"/>
          </a:xfrm>
          <a:prstGeom prst="bentConnector2">
            <a:avLst/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꺾인 연결선[E] 58">
            <a:extLst>
              <a:ext uri="{FF2B5EF4-FFF2-40B4-BE49-F238E27FC236}">
                <a16:creationId xmlns:a16="http://schemas.microsoft.com/office/drawing/2014/main" id="{3E939170-A7E7-7C4D-89C1-D790A92704FB}"/>
              </a:ext>
            </a:extLst>
          </p:cNvPr>
          <p:cNvCxnSpPr>
            <a:cxnSpLocks/>
            <a:stCxn id="4" idx="0"/>
            <a:endCxn id="42" idx="2"/>
          </p:cNvCxnSpPr>
          <p:nvPr/>
        </p:nvCxnSpPr>
        <p:spPr>
          <a:xfrm rot="16200000" flipV="1">
            <a:off x="1224303" y="2024305"/>
            <a:ext cx="797569" cy="100498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94072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1308615" y="2925581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28_2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F5B527A-0543-A149-A80B-D8B34F60FDF0}"/>
              </a:ext>
            </a:extLst>
          </p:cNvPr>
          <p:cNvCxnSpPr>
            <a:cxnSpLocks/>
            <a:stCxn id="4" idx="3"/>
            <a:endCxn id="45" idx="1"/>
          </p:cNvCxnSpPr>
          <p:nvPr/>
        </p:nvCxnSpPr>
        <p:spPr>
          <a:xfrm flipV="1">
            <a:off x="2942543" y="3262359"/>
            <a:ext cx="647600" cy="3163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C66F44A-1380-464C-9B73-6A7E40289FB3}"/>
              </a:ext>
            </a:extLst>
          </p:cNvPr>
          <p:cNvSpPr/>
          <p:nvPr/>
        </p:nvSpPr>
        <p:spPr>
          <a:xfrm>
            <a:off x="3141840" y="4908968"/>
            <a:ext cx="1633928" cy="4371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E1EA6C84-1A92-014C-A4BC-5A2858C48EC4}"/>
              </a:ext>
            </a:extLst>
          </p:cNvPr>
          <p:cNvGrpSpPr/>
          <p:nvPr/>
        </p:nvGrpSpPr>
        <p:grpSpPr>
          <a:xfrm>
            <a:off x="10686630" y="2912614"/>
            <a:ext cx="1160595" cy="680276"/>
            <a:chOff x="7373805" y="2925186"/>
            <a:chExt cx="1160595" cy="680276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BD10BC95-09D9-F34B-9741-4EBB004D197D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List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6A3C4DF-7C5D-C049-96A1-952A3742ACCA}"/>
                </a:ext>
              </a:extLst>
            </p:cNvPr>
            <p:cNvSpPr txBox="1"/>
            <p:nvPr/>
          </p:nvSpPr>
          <p:spPr>
            <a:xfrm>
              <a:off x="7373805" y="2925186"/>
              <a:ext cx="1160595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j</a:t>
              </a:r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ava.util</a:t>
              </a: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B4A3C381-43C5-F14F-A140-C17782D6A634}"/>
              </a:ext>
            </a:extLst>
          </p:cNvPr>
          <p:cNvGrpSpPr/>
          <p:nvPr/>
        </p:nvGrpSpPr>
        <p:grpSpPr>
          <a:xfrm>
            <a:off x="10686631" y="1447539"/>
            <a:ext cx="1160595" cy="680276"/>
            <a:chOff x="7373805" y="2925186"/>
            <a:chExt cx="1160595" cy="680276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70823330-B321-494A-A935-1559453A9EFD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Iterator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C23A6C4-50D8-2447-917B-93E235EA69BB}"/>
                </a:ext>
              </a:extLst>
            </p:cNvPr>
            <p:cNvSpPr txBox="1"/>
            <p:nvPr/>
          </p:nvSpPr>
          <p:spPr>
            <a:xfrm>
              <a:off x="7373805" y="2925186"/>
              <a:ext cx="1160595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j</a:t>
              </a:r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ava.util</a:t>
              </a:r>
            </a:p>
          </p:txBody>
        </p:sp>
      </p:grp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E8A45E67-6ACE-0A44-ACB9-85FA3B1AA2A6}"/>
              </a:ext>
            </a:extLst>
          </p:cNvPr>
          <p:cNvCxnSpPr>
            <a:cxnSpLocks/>
            <a:stCxn id="35" idx="0"/>
            <a:endCxn id="37" idx="2"/>
          </p:cNvCxnSpPr>
          <p:nvPr/>
        </p:nvCxnSpPr>
        <p:spPr>
          <a:xfrm flipV="1">
            <a:off x="11266928" y="2127815"/>
            <a:ext cx="5495" cy="784799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2C7E6F2-9CA5-B149-8E98-EEC238E4B484}"/>
              </a:ext>
            </a:extLst>
          </p:cNvPr>
          <p:cNvSpPr/>
          <p:nvPr/>
        </p:nvSpPr>
        <p:spPr>
          <a:xfrm>
            <a:off x="7217995" y="1059646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&lt;&lt;/member/add&gt;&gt;</a:t>
            </a:r>
          </a:p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sz="16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AddCommand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805F9996-7DCB-0747-A74A-19F84F0777C7}"/>
              </a:ext>
            </a:extLst>
          </p:cNvPr>
          <p:cNvSpPr/>
          <p:nvPr/>
        </p:nvSpPr>
        <p:spPr>
          <a:xfrm>
            <a:off x="7217995" y="1986399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&lt;&lt;/member/list&gt;&gt;</a:t>
            </a:r>
          </a:p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sz="16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ListCommand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354C786-CAE2-7741-8432-7929966C5568}"/>
              </a:ext>
            </a:extLst>
          </p:cNvPr>
          <p:cNvSpPr/>
          <p:nvPr/>
        </p:nvSpPr>
        <p:spPr>
          <a:xfrm>
            <a:off x="7217995" y="2913008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&lt;&lt;/member/detail&gt;&gt;</a:t>
            </a:r>
          </a:p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sz="16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DetailCommand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ED05302-503E-3446-A6A7-EB0248480438}"/>
              </a:ext>
            </a:extLst>
          </p:cNvPr>
          <p:cNvSpPr/>
          <p:nvPr/>
        </p:nvSpPr>
        <p:spPr>
          <a:xfrm>
            <a:off x="7217995" y="3839617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&lt;&lt;/member/update&gt;&gt;</a:t>
            </a:r>
          </a:p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sz="16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UpdateCommand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BB49ADD-34E1-E345-97ED-D024C445456C}"/>
              </a:ext>
            </a:extLst>
          </p:cNvPr>
          <p:cNvSpPr/>
          <p:nvPr/>
        </p:nvSpPr>
        <p:spPr>
          <a:xfrm>
            <a:off x="7217995" y="4766226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&lt;&lt;/member/delete&gt;&gt;</a:t>
            </a:r>
          </a:p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sz="16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DeleteCommand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28107A20-226E-AD4D-A18F-578279F0B51B}"/>
              </a:ext>
            </a:extLst>
          </p:cNvPr>
          <p:cNvSpPr/>
          <p:nvPr/>
        </p:nvSpPr>
        <p:spPr>
          <a:xfrm>
            <a:off x="3590143" y="2922418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&lt;&lt;interface&gt;&gt;</a:t>
            </a:r>
          </a:p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Command</a:t>
            </a:r>
          </a:p>
        </p:txBody>
      </p:sp>
      <p:cxnSp>
        <p:nvCxnSpPr>
          <p:cNvPr id="26" name="꺾인 연결선[E] 25">
            <a:extLst>
              <a:ext uri="{FF2B5EF4-FFF2-40B4-BE49-F238E27FC236}">
                <a16:creationId xmlns:a16="http://schemas.microsoft.com/office/drawing/2014/main" id="{17E5F67B-E787-9448-AE00-61B506151F52}"/>
              </a:ext>
            </a:extLst>
          </p:cNvPr>
          <p:cNvCxnSpPr>
            <a:stCxn id="45" idx="3"/>
            <a:endCxn id="30" idx="1"/>
          </p:cNvCxnSpPr>
          <p:nvPr/>
        </p:nvCxnSpPr>
        <p:spPr>
          <a:xfrm flipV="1">
            <a:off x="6096000" y="1399587"/>
            <a:ext cx="1121995" cy="1862772"/>
          </a:xfrm>
          <a:prstGeom prst="bentConnector3">
            <a:avLst/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꺾인 연결선[E] 50">
            <a:extLst>
              <a:ext uri="{FF2B5EF4-FFF2-40B4-BE49-F238E27FC236}">
                <a16:creationId xmlns:a16="http://schemas.microsoft.com/office/drawing/2014/main" id="{4F9C7641-95BF-C542-ACA8-41AD49405B90}"/>
              </a:ext>
            </a:extLst>
          </p:cNvPr>
          <p:cNvCxnSpPr>
            <a:cxnSpLocks/>
            <a:stCxn id="45" idx="3"/>
            <a:endCxn id="31" idx="1"/>
          </p:cNvCxnSpPr>
          <p:nvPr/>
        </p:nvCxnSpPr>
        <p:spPr>
          <a:xfrm flipV="1">
            <a:off x="6096000" y="2326340"/>
            <a:ext cx="1121995" cy="93601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꺾인 연결선[E] 55">
            <a:extLst>
              <a:ext uri="{FF2B5EF4-FFF2-40B4-BE49-F238E27FC236}">
                <a16:creationId xmlns:a16="http://schemas.microsoft.com/office/drawing/2014/main" id="{D28EC8A1-ECC5-F54B-83E5-EADFB8929A9B}"/>
              </a:ext>
            </a:extLst>
          </p:cNvPr>
          <p:cNvCxnSpPr>
            <a:cxnSpLocks/>
            <a:stCxn id="45" idx="3"/>
            <a:endCxn id="32" idx="1"/>
          </p:cNvCxnSpPr>
          <p:nvPr/>
        </p:nvCxnSpPr>
        <p:spPr>
          <a:xfrm flipV="1">
            <a:off x="6096000" y="3252949"/>
            <a:ext cx="1121995" cy="941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꺾인 연결선[E] 56">
            <a:extLst>
              <a:ext uri="{FF2B5EF4-FFF2-40B4-BE49-F238E27FC236}">
                <a16:creationId xmlns:a16="http://schemas.microsoft.com/office/drawing/2014/main" id="{F9120F55-1909-0347-BB10-B2108F13D146}"/>
              </a:ext>
            </a:extLst>
          </p:cNvPr>
          <p:cNvCxnSpPr>
            <a:cxnSpLocks/>
            <a:stCxn id="45" idx="3"/>
            <a:endCxn id="34" idx="1"/>
          </p:cNvCxnSpPr>
          <p:nvPr/>
        </p:nvCxnSpPr>
        <p:spPr>
          <a:xfrm>
            <a:off x="6096000" y="3262359"/>
            <a:ext cx="1121995" cy="91719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꺾인 연결선[E] 59">
            <a:extLst>
              <a:ext uri="{FF2B5EF4-FFF2-40B4-BE49-F238E27FC236}">
                <a16:creationId xmlns:a16="http://schemas.microsoft.com/office/drawing/2014/main" id="{DFDBF4E0-C2E3-8F4F-AC04-B35600087502}"/>
              </a:ext>
            </a:extLst>
          </p:cNvPr>
          <p:cNvCxnSpPr>
            <a:cxnSpLocks/>
            <a:stCxn id="45" idx="3"/>
            <a:endCxn id="36" idx="1"/>
          </p:cNvCxnSpPr>
          <p:nvPr/>
        </p:nvCxnSpPr>
        <p:spPr>
          <a:xfrm>
            <a:off x="6096000" y="3262359"/>
            <a:ext cx="1121995" cy="184380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D6D4FDB7-8249-1E4D-AB23-2837B627605D}"/>
              </a:ext>
            </a:extLst>
          </p:cNvPr>
          <p:cNvCxnSpPr>
            <a:cxnSpLocks/>
            <a:stCxn id="30" idx="3"/>
          </p:cNvCxnSpPr>
          <p:nvPr/>
        </p:nvCxnSpPr>
        <p:spPr>
          <a:xfrm>
            <a:off x="9723852" y="1399587"/>
            <a:ext cx="962779" cy="1862772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BA5E2C29-3A2D-1048-907E-0A25221F956F}"/>
              </a:ext>
            </a:extLst>
          </p:cNvPr>
          <p:cNvCxnSpPr>
            <a:cxnSpLocks/>
            <a:stCxn id="31" idx="3"/>
            <a:endCxn id="20" idx="1"/>
          </p:cNvCxnSpPr>
          <p:nvPr/>
        </p:nvCxnSpPr>
        <p:spPr>
          <a:xfrm>
            <a:off x="9723852" y="2326340"/>
            <a:ext cx="973767" cy="926609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32EEE308-818C-0440-A30E-B10664B6DBF3}"/>
              </a:ext>
            </a:extLst>
          </p:cNvPr>
          <p:cNvCxnSpPr>
            <a:cxnSpLocks/>
            <a:stCxn id="32" idx="3"/>
            <a:endCxn id="20" idx="1"/>
          </p:cNvCxnSpPr>
          <p:nvPr/>
        </p:nvCxnSpPr>
        <p:spPr>
          <a:xfrm>
            <a:off x="9723852" y="3252949"/>
            <a:ext cx="973767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E9FFE200-8F5F-404E-A63D-0A399C39D149}"/>
              </a:ext>
            </a:extLst>
          </p:cNvPr>
          <p:cNvCxnSpPr>
            <a:cxnSpLocks/>
            <a:stCxn id="34" idx="3"/>
            <a:endCxn id="20" idx="1"/>
          </p:cNvCxnSpPr>
          <p:nvPr/>
        </p:nvCxnSpPr>
        <p:spPr>
          <a:xfrm flipV="1">
            <a:off x="9723852" y="3252949"/>
            <a:ext cx="973767" cy="926609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8738FA21-687C-CE41-8A88-93E8D8758AF7}"/>
              </a:ext>
            </a:extLst>
          </p:cNvPr>
          <p:cNvCxnSpPr>
            <a:cxnSpLocks/>
            <a:stCxn id="36" idx="3"/>
            <a:endCxn id="20" idx="1"/>
          </p:cNvCxnSpPr>
          <p:nvPr/>
        </p:nvCxnSpPr>
        <p:spPr>
          <a:xfrm flipV="1">
            <a:off x="9723852" y="3252949"/>
            <a:ext cx="973767" cy="1853218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9E44D38C-FF51-0641-8B3A-EC0B9E35ECEF}"/>
              </a:ext>
            </a:extLst>
          </p:cNvPr>
          <p:cNvGrpSpPr/>
          <p:nvPr/>
        </p:nvGrpSpPr>
        <p:grpSpPr>
          <a:xfrm>
            <a:off x="1545281" y="4625490"/>
            <a:ext cx="1160595" cy="680276"/>
            <a:chOff x="7373805" y="2925186"/>
            <a:chExt cx="1160595" cy="680276"/>
          </a:xfrm>
        </p:grpSpPr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7EC5C59D-1734-C443-93B7-53017B0E2388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HashMap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1FA66925-8317-1A41-ABBF-FB38D1A08F3E}"/>
                </a:ext>
              </a:extLst>
            </p:cNvPr>
            <p:cNvSpPr txBox="1"/>
            <p:nvPr/>
          </p:nvSpPr>
          <p:spPr>
            <a:xfrm>
              <a:off x="7373805" y="2925186"/>
              <a:ext cx="1160595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j</a:t>
              </a:r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ava.util</a:t>
              </a:r>
            </a:p>
          </p:txBody>
        </p:sp>
      </p:grp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4E62F438-27D4-9E41-84F2-BB91218907FA}"/>
              </a:ext>
            </a:extLst>
          </p:cNvPr>
          <p:cNvCxnSpPr>
            <a:cxnSpLocks/>
            <a:stCxn id="4" idx="2"/>
            <a:endCxn id="82" idx="0"/>
          </p:cNvCxnSpPr>
          <p:nvPr/>
        </p:nvCxnSpPr>
        <p:spPr>
          <a:xfrm>
            <a:off x="2125579" y="3605463"/>
            <a:ext cx="0" cy="1020027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AED28073-4989-DA49-A47B-B491CE517E3A}"/>
              </a:ext>
            </a:extLst>
          </p:cNvPr>
          <p:cNvSpPr txBox="1"/>
          <p:nvPr/>
        </p:nvSpPr>
        <p:spPr>
          <a:xfrm>
            <a:off x="634397" y="3652957"/>
            <a:ext cx="1554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ore-KR" dirty="0"/>
              <a:t>commandMap</a:t>
            </a: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3992E6C9-1646-6448-9635-CB6C03BF6E61}"/>
              </a:ext>
            </a:extLst>
          </p:cNvPr>
          <p:cNvGrpSpPr/>
          <p:nvPr/>
        </p:nvGrpSpPr>
        <p:grpSpPr>
          <a:xfrm>
            <a:off x="534803" y="1447736"/>
            <a:ext cx="1160595" cy="680276"/>
            <a:chOff x="7373805" y="2925186"/>
            <a:chExt cx="1160595" cy="680276"/>
          </a:xfrm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4D9C0630-4F25-1447-8145-50A3E1E418F6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File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CC7BD257-C69C-8A4B-8A52-CFCA9580D72D}"/>
                </a:ext>
              </a:extLst>
            </p:cNvPr>
            <p:cNvSpPr txBox="1"/>
            <p:nvPr/>
          </p:nvSpPr>
          <p:spPr>
            <a:xfrm>
              <a:off x="7373805" y="2925186"/>
              <a:ext cx="1160595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j</a:t>
              </a:r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ava.io</a:t>
              </a:r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7D59564E-43BB-DC4F-8354-BFC187FDB506}"/>
              </a:ext>
            </a:extLst>
          </p:cNvPr>
          <p:cNvGrpSpPr/>
          <p:nvPr/>
        </p:nvGrpSpPr>
        <p:grpSpPr>
          <a:xfrm>
            <a:off x="2508387" y="711896"/>
            <a:ext cx="1633928" cy="680276"/>
            <a:chOff x="7373805" y="2925186"/>
            <a:chExt cx="1160595" cy="680276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B188B599-CE1E-4540-BA85-232FFF5CF2D6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FileReader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9F842521-9011-C44C-9AAA-BEFAF2DA760F}"/>
                </a:ext>
              </a:extLst>
            </p:cNvPr>
            <p:cNvSpPr txBox="1"/>
            <p:nvPr/>
          </p:nvSpPr>
          <p:spPr>
            <a:xfrm>
              <a:off x="7373805" y="2925186"/>
              <a:ext cx="1160595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j</a:t>
              </a:r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ava.io</a:t>
              </a:r>
            </a:p>
          </p:txBody>
        </p: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2A54C940-1CC3-2B48-9677-1EF895F39940}"/>
              </a:ext>
            </a:extLst>
          </p:cNvPr>
          <p:cNvGrpSpPr/>
          <p:nvPr/>
        </p:nvGrpSpPr>
        <p:grpSpPr>
          <a:xfrm>
            <a:off x="2502293" y="1679086"/>
            <a:ext cx="1633928" cy="680276"/>
            <a:chOff x="7373805" y="2925186"/>
            <a:chExt cx="1160595" cy="680276"/>
          </a:xfrm>
        </p:grpSpPr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64B10644-1BEF-D24C-8ECA-CC2AD7BC3FF2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FileWriter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6CCA0402-E6CC-DF45-B513-47C988EA9EAB}"/>
                </a:ext>
              </a:extLst>
            </p:cNvPr>
            <p:cNvSpPr txBox="1"/>
            <p:nvPr/>
          </p:nvSpPr>
          <p:spPr>
            <a:xfrm>
              <a:off x="7373805" y="2925186"/>
              <a:ext cx="1160595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j</a:t>
              </a:r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ava.io</a:t>
              </a:r>
            </a:p>
          </p:txBody>
        </p:sp>
      </p:grpSp>
      <p:cxnSp>
        <p:nvCxnSpPr>
          <p:cNvPr id="8" name="꺾인 연결선[E] 7">
            <a:extLst>
              <a:ext uri="{FF2B5EF4-FFF2-40B4-BE49-F238E27FC236}">
                <a16:creationId xmlns:a16="http://schemas.microsoft.com/office/drawing/2014/main" id="{9B01ACD3-EF3F-644B-99CF-0EDC2BB1AC67}"/>
              </a:ext>
            </a:extLst>
          </p:cNvPr>
          <p:cNvCxnSpPr>
            <a:stCxn id="4" idx="0"/>
            <a:endCxn id="54" idx="1"/>
          </p:cNvCxnSpPr>
          <p:nvPr/>
        </p:nvCxnSpPr>
        <p:spPr>
          <a:xfrm rot="5400000" flipH="1" flipV="1">
            <a:off x="1868591" y="2276409"/>
            <a:ext cx="906160" cy="392185"/>
          </a:xfrm>
          <a:prstGeom prst="bentConnector2">
            <a:avLst/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꺾인 연결선[E] 57">
            <a:extLst>
              <a:ext uri="{FF2B5EF4-FFF2-40B4-BE49-F238E27FC236}">
                <a16:creationId xmlns:a16="http://schemas.microsoft.com/office/drawing/2014/main" id="{56F61056-66AC-474E-91BF-17E742E4E63D}"/>
              </a:ext>
            </a:extLst>
          </p:cNvPr>
          <p:cNvCxnSpPr>
            <a:cxnSpLocks/>
            <a:stCxn id="4" idx="0"/>
            <a:endCxn id="47" idx="1"/>
          </p:cNvCxnSpPr>
          <p:nvPr/>
        </p:nvCxnSpPr>
        <p:spPr>
          <a:xfrm rot="5400000" flipH="1" flipV="1">
            <a:off x="1388043" y="1789767"/>
            <a:ext cx="1873350" cy="398279"/>
          </a:xfrm>
          <a:prstGeom prst="bentConnector2">
            <a:avLst/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꺾인 연결선[E] 58">
            <a:extLst>
              <a:ext uri="{FF2B5EF4-FFF2-40B4-BE49-F238E27FC236}">
                <a16:creationId xmlns:a16="http://schemas.microsoft.com/office/drawing/2014/main" id="{3E939170-A7E7-7C4D-89C1-D790A92704FB}"/>
              </a:ext>
            </a:extLst>
          </p:cNvPr>
          <p:cNvCxnSpPr>
            <a:cxnSpLocks/>
            <a:stCxn id="4" idx="0"/>
            <a:endCxn id="42" idx="2"/>
          </p:cNvCxnSpPr>
          <p:nvPr/>
        </p:nvCxnSpPr>
        <p:spPr>
          <a:xfrm rot="16200000" flipV="1">
            <a:off x="1224303" y="2024305"/>
            <a:ext cx="797569" cy="100498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46A99C02-7DC9-FC47-B385-C9717B90387D}"/>
              </a:ext>
            </a:extLst>
          </p:cNvPr>
          <p:cNvSpPr/>
          <p:nvPr/>
        </p:nvSpPr>
        <p:spPr>
          <a:xfrm>
            <a:off x="3141840" y="4350059"/>
            <a:ext cx="1633928" cy="4371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3FE77E26-DAC7-BB49-9D9A-FCD2108833A6}"/>
              </a:ext>
            </a:extLst>
          </p:cNvPr>
          <p:cNvSpPr/>
          <p:nvPr/>
        </p:nvSpPr>
        <p:spPr>
          <a:xfrm>
            <a:off x="3141840" y="5465925"/>
            <a:ext cx="1633928" cy="4371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0A13C97-B13F-9F45-8D0E-684808D39537}"/>
              </a:ext>
            </a:extLst>
          </p:cNvPr>
          <p:cNvSpPr txBox="1"/>
          <p:nvPr/>
        </p:nvSpPr>
        <p:spPr>
          <a:xfrm>
            <a:off x="4805589" y="4245467"/>
            <a:ext cx="16713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ore-KR" dirty="0">
                <a:solidFill>
                  <a:srgbClr val="FF0000"/>
                </a:solidFill>
              </a:rPr>
              <a:t>valueOf()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ore-KR" dirty="0">
                <a:solidFill>
                  <a:srgbClr val="FF0000"/>
                </a:solidFill>
              </a:rPr>
              <a:t>toCsvString()</a:t>
            </a:r>
          </a:p>
        </p:txBody>
      </p:sp>
    </p:spTree>
    <p:extLst>
      <p:ext uri="{BB962C8B-B14F-4D97-AF65-F5344CB8AC3E}">
        <p14:creationId xmlns:p14="http://schemas.microsoft.com/office/powerpoint/2010/main" val="30762414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1308615" y="2925581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28_3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F5B527A-0543-A149-A80B-D8B34F60FDF0}"/>
              </a:ext>
            </a:extLst>
          </p:cNvPr>
          <p:cNvCxnSpPr>
            <a:cxnSpLocks/>
            <a:stCxn id="4" idx="3"/>
            <a:endCxn id="45" idx="1"/>
          </p:cNvCxnSpPr>
          <p:nvPr/>
        </p:nvCxnSpPr>
        <p:spPr>
          <a:xfrm flipV="1">
            <a:off x="2942543" y="3262359"/>
            <a:ext cx="647600" cy="3163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C66F44A-1380-464C-9B73-6A7E40289FB3}"/>
              </a:ext>
            </a:extLst>
          </p:cNvPr>
          <p:cNvSpPr/>
          <p:nvPr/>
        </p:nvSpPr>
        <p:spPr>
          <a:xfrm>
            <a:off x="4824303" y="4965825"/>
            <a:ext cx="1633928" cy="4371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E1EA6C84-1A92-014C-A4BC-5A2858C48EC4}"/>
              </a:ext>
            </a:extLst>
          </p:cNvPr>
          <p:cNvGrpSpPr/>
          <p:nvPr/>
        </p:nvGrpSpPr>
        <p:grpSpPr>
          <a:xfrm>
            <a:off x="10686630" y="2912614"/>
            <a:ext cx="1160595" cy="680276"/>
            <a:chOff x="7373805" y="2925186"/>
            <a:chExt cx="1160595" cy="680276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BD10BC95-09D9-F34B-9741-4EBB004D197D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List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6A3C4DF-7C5D-C049-96A1-952A3742ACCA}"/>
                </a:ext>
              </a:extLst>
            </p:cNvPr>
            <p:cNvSpPr txBox="1"/>
            <p:nvPr/>
          </p:nvSpPr>
          <p:spPr>
            <a:xfrm>
              <a:off x="7373805" y="2925186"/>
              <a:ext cx="1160595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j</a:t>
              </a:r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ava.util</a:t>
              </a: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B4A3C381-43C5-F14F-A140-C17782D6A634}"/>
              </a:ext>
            </a:extLst>
          </p:cNvPr>
          <p:cNvGrpSpPr/>
          <p:nvPr/>
        </p:nvGrpSpPr>
        <p:grpSpPr>
          <a:xfrm>
            <a:off x="10686631" y="1447539"/>
            <a:ext cx="1160595" cy="680276"/>
            <a:chOff x="7373805" y="2925186"/>
            <a:chExt cx="1160595" cy="680276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70823330-B321-494A-A935-1559453A9EFD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Iterator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C23A6C4-50D8-2447-917B-93E235EA69BB}"/>
                </a:ext>
              </a:extLst>
            </p:cNvPr>
            <p:cNvSpPr txBox="1"/>
            <p:nvPr/>
          </p:nvSpPr>
          <p:spPr>
            <a:xfrm>
              <a:off x="7373805" y="2925186"/>
              <a:ext cx="1160595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j</a:t>
              </a:r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ava.util</a:t>
              </a:r>
            </a:p>
          </p:txBody>
        </p:sp>
      </p:grp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E8A45E67-6ACE-0A44-ACB9-85FA3B1AA2A6}"/>
              </a:ext>
            </a:extLst>
          </p:cNvPr>
          <p:cNvCxnSpPr>
            <a:cxnSpLocks/>
            <a:stCxn id="35" idx="0"/>
            <a:endCxn id="37" idx="2"/>
          </p:cNvCxnSpPr>
          <p:nvPr/>
        </p:nvCxnSpPr>
        <p:spPr>
          <a:xfrm flipV="1">
            <a:off x="11266928" y="2127815"/>
            <a:ext cx="5495" cy="784799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2C7E6F2-9CA5-B149-8E98-EEC238E4B484}"/>
              </a:ext>
            </a:extLst>
          </p:cNvPr>
          <p:cNvSpPr/>
          <p:nvPr/>
        </p:nvSpPr>
        <p:spPr>
          <a:xfrm>
            <a:off x="7217995" y="1059646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&lt;&lt;/member/add&gt;&gt;</a:t>
            </a:r>
          </a:p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sz="16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AddCommand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805F9996-7DCB-0747-A74A-19F84F0777C7}"/>
              </a:ext>
            </a:extLst>
          </p:cNvPr>
          <p:cNvSpPr/>
          <p:nvPr/>
        </p:nvSpPr>
        <p:spPr>
          <a:xfrm>
            <a:off x="7217995" y="1986399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&lt;&lt;/member/list&gt;&gt;</a:t>
            </a:r>
          </a:p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sz="16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ListCommand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354C786-CAE2-7741-8432-7929966C5568}"/>
              </a:ext>
            </a:extLst>
          </p:cNvPr>
          <p:cNvSpPr/>
          <p:nvPr/>
        </p:nvSpPr>
        <p:spPr>
          <a:xfrm>
            <a:off x="7217995" y="2913008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&lt;&lt;/member/detail&gt;&gt;</a:t>
            </a:r>
          </a:p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sz="16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DetailCommand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ED05302-503E-3446-A6A7-EB0248480438}"/>
              </a:ext>
            </a:extLst>
          </p:cNvPr>
          <p:cNvSpPr/>
          <p:nvPr/>
        </p:nvSpPr>
        <p:spPr>
          <a:xfrm>
            <a:off x="7217995" y="3839617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&lt;&lt;/member/update&gt;&gt;</a:t>
            </a:r>
          </a:p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sz="16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UpdateCommand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BB49ADD-34E1-E345-97ED-D024C445456C}"/>
              </a:ext>
            </a:extLst>
          </p:cNvPr>
          <p:cNvSpPr/>
          <p:nvPr/>
        </p:nvSpPr>
        <p:spPr>
          <a:xfrm>
            <a:off x="7217995" y="4766226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&lt;&lt;/member/delete&gt;&gt;</a:t>
            </a:r>
          </a:p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sz="16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DeleteCommand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28107A20-226E-AD4D-A18F-578279F0B51B}"/>
              </a:ext>
            </a:extLst>
          </p:cNvPr>
          <p:cNvSpPr/>
          <p:nvPr/>
        </p:nvSpPr>
        <p:spPr>
          <a:xfrm>
            <a:off x="3590143" y="2922418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&lt;&lt;interface&gt;&gt;</a:t>
            </a:r>
          </a:p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Command</a:t>
            </a:r>
          </a:p>
        </p:txBody>
      </p:sp>
      <p:cxnSp>
        <p:nvCxnSpPr>
          <p:cNvPr id="26" name="꺾인 연결선[E] 25">
            <a:extLst>
              <a:ext uri="{FF2B5EF4-FFF2-40B4-BE49-F238E27FC236}">
                <a16:creationId xmlns:a16="http://schemas.microsoft.com/office/drawing/2014/main" id="{17E5F67B-E787-9448-AE00-61B506151F52}"/>
              </a:ext>
            </a:extLst>
          </p:cNvPr>
          <p:cNvCxnSpPr>
            <a:stCxn id="45" idx="3"/>
            <a:endCxn id="30" idx="1"/>
          </p:cNvCxnSpPr>
          <p:nvPr/>
        </p:nvCxnSpPr>
        <p:spPr>
          <a:xfrm flipV="1">
            <a:off x="6096000" y="1399587"/>
            <a:ext cx="1121995" cy="1862772"/>
          </a:xfrm>
          <a:prstGeom prst="bentConnector3">
            <a:avLst/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꺾인 연결선[E] 50">
            <a:extLst>
              <a:ext uri="{FF2B5EF4-FFF2-40B4-BE49-F238E27FC236}">
                <a16:creationId xmlns:a16="http://schemas.microsoft.com/office/drawing/2014/main" id="{4F9C7641-95BF-C542-ACA8-41AD49405B90}"/>
              </a:ext>
            </a:extLst>
          </p:cNvPr>
          <p:cNvCxnSpPr>
            <a:cxnSpLocks/>
            <a:stCxn id="45" idx="3"/>
            <a:endCxn id="31" idx="1"/>
          </p:cNvCxnSpPr>
          <p:nvPr/>
        </p:nvCxnSpPr>
        <p:spPr>
          <a:xfrm flipV="1">
            <a:off x="6096000" y="2326340"/>
            <a:ext cx="1121995" cy="93601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꺾인 연결선[E] 55">
            <a:extLst>
              <a:ext uri="{FF2B5EF4-FFF2-40B4-BE49-F238E27FC236}">
                <a16:creationId xmlns:a16="http://schemas.microsoft.com/office/drawing/2014/main" id="{D28EC8A1-ECC5-F54B-83E5-EADFB8929A9B}"/>
              </a:ext>
            </a:extLst>
          </p:cNvPr>
          <p:cNvCxnSpPr>
            <a:cxnSpLocks/>
            <a:stCxn id="45" idx="3"/>
            <a:endCxn id="32" idx="1"/>
          </p:cNvCxnSpPr>
          <p:nvPr/>
        </p:nvCxnSpPr>
        <p:spPr>
          <a:xfrm flipV="1">
            <a:off x="6096000" y="3252949"/>
            <a:ext cx="1121995" cy="941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꺾인 연결선[E] 56">
            <a:extLst>
              <a:ext uri="{FF2B5EF4-FFF2-40B4-BE49-F238E27FC236}">
                <a16:creationId xmlns:a16="http://schemas.microsoft.com/office/drawing/2014/main" id="{F9120F55-1909-0347-BB10-B2108F13D146}"/>
              </a:ext>
            </a:extLst>
          </p:cNvPr>
          <p:cNvCxnSpPr>
            <a:cxnSpLocks/>
            <a:stCxn id="45" idx="3"/>
            <a:endCxn id="34" idx="1"/>
          </p:cNvCxnSpPr>
          <p:nvPr/>
        </p:nvCxnSpPr>
        <p:spPr>
          <a:xfrm>
            <a:off x="6096000" y="3262359"/>
            <a:ext cx="1121995" cy="91719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꺾인 연결선[E] 59">
            <a:extLst>
              <a:ext uri="{FF2B5EF4-FFF2-40B4-BE49-F238E27FC236}">
                <a16:creationId xmlns:a16="http://schemas.microsoft.com/office/drawing/2014/main" id="{DFDBF4E0-C2E3-8F4F-AC04-B35600087502}"/>
              </a:ext>
            </a:extLst>
          </p:cNvPr>
          <p:cNvCxnSpPr>
            <a:cxnSpLocks/>
            <a:stCxn id="45" idx="3"/>
            <a:endCxn id="36" idx="1"/>
          </p:cNvCxnSpPr>
          <p:nvPr/>
        </p:nvCxnSpPr>
        <p:spPr>
          <a:xfrm>
            <a:off x="6096000" y="3262359"/>
            <a:ext cx="1121995" cy="184380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D6D4FDB7-8249-1E4D-AB23-2837B627605D}"/>
              </a:ext>
            </a:extLst>
          </p:cNvPr>
          <p:cNvCxnSpPr>
            <a:cxnSpLocks/>
            <a:stCxn id="30" idx="3"/>
          </p:cNvCxnSpPr>
          <p:nvPr/>
        </p:nvCxnSpPr>
        <p:spPr>
          <a:xfrm>
            <a:off x="9723852" y="1399587"/>
            <a:ext cx="962779" cy="1862772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BA5E2C29-3A2D-1048-907E-0A25221F956F}"/>
              </a:ext>
            </a:extLst>
          </p:cNvPr>
          <p:cNvCxnSpPr>
            <a:cxnSpLocks/>
            <a:stCxn id="31" idx="3"/>
            <a:endCxn id="20" idx="1"/>
          </p:cNvCxnSpPr>
          <p:nvPr/>
        </p:nvCxnSpPr>
        <p:spPr>
          <a:xfrm>
            <a:off x="9723852" y="2326340"/>
            <a:ext cx="973767" cy="926609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32EEE308-818C-0440-A30E-B10664B6DBF3}"/>
              </a:ext>
            </a:extLst>
          </p:cNvPr>
          <p:cNvCxnSpPr>
            <a:cxnSpLocks/>
            <a:stCxn id="32" idx="3"/>
            <a:endCxn id="20" idx="1"/>
          </p:cNvCxnSpPr>
          <p:nvPr/>
        </p:nvCxnSpPr>
        <p:spPr>
          <a:xfrm>
            <a:off x="9723852" y="3252949"/>
            <a:ext cx="973767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E9FFE200-8F5F-404E-A63D-0A399C39D149}"/>
              </a:ext>
            </a:extLst>
          </p:cNvPr>
          <p:cNvCxnSpPr>
            <a:cxnSpLocks/>
            <a:stCxn id="34" idx="3"/>
            <a:endCxn id="20" idx="1"/>
          </p:cNvCxnSpPr>
          <p:nvPr/>
        </p:nvCxnSpPr>
        <p:spPr>
          <a:xfrm flipV="1">
            <a:off x="9723852" y="3252949"/>
            <a:ext cx="973767" cy="926609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8738FA21-687C-CE41-8A88-93E8D8758AF7}"/>
              </a:ext>
            </a:extLst>
          </p:cNvPr>
          <p:cNvCxnSpPr>
            <a:cxnSpLocks/>
            <a:stCxn id="36" idx="3"/>
            <a:endCxn id="20" idx="1"/>
          </p:cNvCxnSpPr>
          <p:nvPr/>
        </p:nvCxnSpPr>
        <p:spPr>
          <a:xfrm flipV="1">
            <a:off x="9723852" y="3252949"/>
            <a:ext cx="973767" cy="1853218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9E44D38C-FF51-0641-8B3A-EC0B9E35ECEF}"/>
              </a:ext>
            </a:extLst>
          </p:cNvPr>
          <p:cNvGrpSpPr/>
          <p:nvPr/>
        </p:nvGrpSpPr>
        <p:grpSpPr>
          <a:xfrm>
            <a:off x="2894644" y="4498244"/>
            <a:ext cx="1160595" cy="680276"/>
            <a:chOff x="7373805" y="2925186"/>
            <a:chExt cx="1160595" cy="680276"/>
          </a:xfrm>
        </p:grpSpPr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7EC5C59D-1734-C443-93B7-53017B0E2388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HashMap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1FA66925-8317-1A41-ABBF-FB38D1A08F3E}"/>
                </a:ext>
              </a:extLst>
            </p:cNvPr>
            <p:cNvSpPr txBox="1"/>
            <p:nvPr/>
          </p:nvSpPr>
          <p:spPr>
            <a:xfrm>
              <a:off x="7373805" y="2925186"/>
              <a:ext cx="1160595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j</a:t>
              </a:r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ava.util</a:t>
              </a:r>
            </a:p>
          </p:txBody>
        </p:sp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id="{AED28073-4989-DA49-A47B-B491CE517E3A}"/>
              </a:ext>
            </a:extLst>
          </p:cNvPr>
          <p:cNvSpPr txBox="1"/>
          <p:nvPr/>
        </p:nvSpPr>
        <p:spPr>
          <a:xfrm>
            <a:off x="3413963" y="4028810"/>
            <a:ext cx="1554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ore-KR" dirty="0"/>
              <a:t>commandMap</a:t>
            </a: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3992E6C9-1646-6448-9635-CB6C03BF6E61}"/>
              </a:ext>
            </a:extLst>
          </p:cNvPr>
          <p:cNvGrpSpPr/>
          <p:nvPr/>
        </p:nvGrpSpPr>
        <p:grpSpPr>
          <a:xfrm>
            <a:off x="534803" y="1447736"/>
            <a:ext cx="1160595" cy="680276"/>
            <a:chOff x="7373805" y="2925186"/>
            <a:chExt cx="1160595" cy="680276"/>
          </a:xfrm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4D9C0630-4F25-1447-8145-50A3E1E418F6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File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CC7BD257-C69C-8A4B-8A52-CFCA9580D72D}"/>
                </a:ext>
              </a:extLst>
            </p:cNvPr>
            <p:cNvSpPr txBox="1"/>
            <p:nvPr/>
          </p:nvSpPr>
          <p:spPr>
            <a:xfrm>
              <a:off x="7373805" y="2925186"/>
              <a:ext cx="1160595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j</a:t>
              </a:r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ava.io</a:t>
              </a:r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7D59564E-43BB-DC4F-8354-BFC187FDB506}"/>
              </a:ext>
            </a:extLst>
          </p:cNvPr>
          <p:cNvGrpSpPr/>
          <p:nvPr/>
        </p:nvGrpSpPr>
        <p:grpSpPr>
          <a:xfrm>
            <a:off x="2508387" y="711896"/>
            <a:ext cx="1633928" cy="680276"/>
            <a:chOff x="7373805" y="2925186"/>
            <a:chExt cx="1160595" cy="680276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B188B599-CE1E-4540-BA85-232FFF5CF2D6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FileReader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9F842521-9011-C44C-9AAA-BEFAF2DA760F}"/>
                </a:ext>
              </a:extLst>
            </p:cNvPr>
            <p:cNvSpPr txBox="1"/>
            <p:nvPr/>
          </p:nvSpPr>
          <p:spPr>
            <a:xfrm>
              <a:off x="7373805" y="2925186"/>
              <a:ext cx="1160595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j</a:t>
              </a:r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ava.io</a:t>
              </a:r>
            </a:p>
          </p:txBody>
        </p: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2A54C940-1CC3-2B48-9677-1EF895F39940}"/>
              </a:ext>
            </a:extLst>
          </p:cNvPr>
          <p:cNvGrpSpPr/>
          <p:nvPr/>
        </p:nvGrpSpPr>
        <p:grpSpPr>
          <a:xfrm>
            <a:off x="2502293" y="1679086"/>
            <a:ext cx="1633928" cy="680276"/>
            <a:chOff x="7373805" y="2925186"/>
            <a:chExt cx="1160595" cy="680276"/>
          </a:xfrm>
        </p:grpSpPr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64B10644-1BEF-D24C-8ECA-CC2AD7BC3FF2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FileWriter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6CCA0402-E6CC-DF45-B513-47C988EA9EAB}"/>
                </a:ext>
              </a:extLst>
            </p:cNvPr>
            <p:cNvSpPr txBox="1"/>
            <p:nvPr/>
          </p:nvSpPr>
          <p:spPr>
            <a:xfrm>
              <a:off x="7373805" y="2925186"/>
              <a:ext cx="1160595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j</a:t>
              </a:r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ava.io</a:t>
              </a:r>
            </a:p>
          </p:txBody>
        </p:sp>
      </p:grpSp>
      <p:cxnSp>
        <p:nvCxnSpPr>
          <p:cNvPr id="8" name="꺾인 연결선[E] 7">
            <a:extLst>
              <a:ext uri="{FF2B5EF4-FFF2-40B4-BE49-F238E27FC236}">
                <a16:creationId xmlns:a16="http://schemas.microsoft.com/office/drawing/2014/main" id="{9B01ACD3-EF3F-644B-99CF-0EDC2BB1AC67}"/>
              </a:ext>
            </a:extLst>
          </p:cNvPr>
          <p:cNvCxnSpPr>
            <a:stCxn id="4" idx="0"/>
            <a:endCxn id="54" idx="1"/>
          </p:cNvCxnSpPr>
          <p:nvPr/>
        </p:nvCxnSpPr>
        <p:spPr>
          <a:xfrm rot="5400000" flipH="1" flipV="1">
            <a:off x="1868591" y="2276409"/>
            <a:ext cx="906160" cy="392185"/>
          </a:xfrm>
          <a:prstGeom prst="bentConnector2">
            <a:avLst/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꺾인 연결선[E] 57">
            <a:extLst>
              <a:ext uri="{FF2B5EF4-FFF2-40B4-BE49-F238E27FC236}">
                <a16:creationId xmlns:a16="http://schemas.microsoft.com/office/drawing/2014/main" id="{56F61056-66AC-474E-91BF-17E742E4E63D}"/>
              </a:ext>
            </a:extLst>
          </p:cNvPr>
          <p:cNvCxnSpPr>
            <a:cxnSpLocks/>
            <a:stCxn id="4" idx="0"/>
            <a:endCxn id="47" idx="1"/>
          </p:cNvCxnSpPr>
          <p:nvPr/>
        </p:nvCxnSpPr>
        <p:spPr>
          <a:xfrm rot="5400000" flipH="1" flipV="1">
            <a:off x="1388043" y="1789767"/>
            <a:ext cx="1873350" cy="398279"/>
          </a:xfrm>
          <a:prstGeom prst="bentConnector2">
            <a:avLst/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꺾인 연결선[E] 58">
            <a:extLst>
              <a:ext uri="{FF2B5EF4-FFF2-40B4-BE49-F238E27FC236}">
                <a16:creationId xmlns:a16="http://schemas.microsoft.com/office/drawing/2014/main" id="{3E939170-A7E7-7C4D-89C1-D790A92704FB}"/>
              </a:ext>
            </a:extLst>
          </p:cNvPr>
          <p:cNvCxnSpPr>
            <a:cxnSpLocks/>
            <a:stCxn id="4" idx="0"/>
            <a:endCxn id="42" idx="2"/>
          </p:cNvCxnSpPr>
          <p:nvPr/>
        </p:nvCxnSpPr>
        <p:spPr>
          <a:xfrm rot="16200000" flipV="1">
            <a:off x="1224303" y="2024305"/>
            <a:ext cx="797569" cy="100498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46A99C02-7DC9-FC47-B385-C9717B90387D}"/>
              </a:ext>
            </a:extLst>
          </p:cNvPr>
          <p:cNvSpPr/>
          <p:nvPr/>
        </p:nvSpPr>
        <p:spPr>
          <a:xfrm>
            <a:off x="4824303" y="4406916"/>
            <a:ext cx="1633928" cy="4371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3FE77E26-DAC7-BB49-9D9A-FCD2108833A6}"/>
              </a:ext>
            </a:extLst>
          </p:cNvPr>
          <p:cNvSpPr/>
          <p:nvPr/>
        </p:nvSpPr>
        <p:spPr>
          <a:xfrm>
            <a:off x="4824303" y="5522782"/>
            <a:ext cx="1633928" cy="4371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C29D60EF-4E18-1241-8C69-6AEBE5B35087}"/>
              </a:ext>
            </a:extLst>
          </p:cNvPr>
          <p:cNvGrpSpPr/>
          <p:nvPr/>
        </p:nvGrpSpPr>
        <p:grpSpPr>
          <a:xfrm>
            <a:off x="699719" y="4498045"/>
            <a:ext cx="1633928" cy="680276"/>
            <a:chOff x="7373805" y="2925186"/>
            <a:chExt cx="1160595" cy="680276"/>
          </a:xfrm>
        </p:grpSpPr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BFF0D3D3-38AE-F14D-BD45-EC280679C307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rgbClr val="FF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Gson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1C1353D5-414A-D547-AEFA-620BAF143E33}"/>
                </a:ext>
              </a:extLst>
            </p:cNvPr>
            <p:cNvSpPr txBox="1"/>
            <p:nvPr/>
          </p:nvSpPr>
          <p:spPr>
            <a:xfrm>
              <a:off x="7373805" y="2925186"/>
              <a:ext cx="1160595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com.google.gson</a:t>
              </a:r>
              <a:endParaRPr lang="ko-Kore-KR" sz="1200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  <p:cxnSp>
        <p:nvCxnSpPr>
          <p:cNvPr id="65" name="꺾인 연결선[E] 64">
            <a:extLst>
              <a:ext uri="{FF2B5EF4-FFF2-40B4-BE49-F238E27FC236}">
                <a16:creationId xmlns:a16="http://schemas.microsoft.com/office/drawing/2014/main" id="{DA2E27EA-7F0C-3F4A-8292-8103FDB03C0C}"/>
              </a:ext>
            </a:extLst>
          </p:cNvPr>
          <p:cNvCxnSpPr>
            <a:cxnSpLocks/>
            <a:stCxn id="4" idx="2"/>
            <a:endCxn id="64" idx="0"/>
          </p:cNvCxnSpPr>
          <p:nvPr/>
        </p:nvCxnSpPr>
        <p:spPr>
          <a:xfrm rot="5400000">
            <a:off x="1374840" y="3747306"/>
            <a:ext cx="892582" cy="60889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꺾인 연결선[E] 66">
            <a:extLst>
              <a:ext uri="{FF2B5EF4-FFF2-40B4-BE49-F238E27FC236}">
                <a16:creationId xmlns:a16="http://schemas.microsoft.com/office/drawing/2014/main" id="{CCB4AF9A-D421-1D4C-B00E-8CE62A20DED1}"/>
              </a:ext>
            </a:extLst>
          </p:cNvPr>
          <p:cNvCxnSpPr>
            <a:cxnSpLocks/>
            <a:stCxn id="4" idx="2"/>
            <a:endCxn id="82" idx="0"/>
          </p:cNvCxnSpPr>
          <p:nvPr/>
        </p:nvCxnSpPr>
        <p:spPr>
          <a:xfrm rot="16200000" flipH="1">
            <a:off x="2353870" y="3377171"/>
            <a:ext cx="892781" cy="134936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32351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1308615" y="2925581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28_4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F5B527A-0543-A149-A80B-D8B34F60FDF0}"/>
              </a:ext>
            </a:extLst>
          </p:cNvPr>
          <p:cNvCxnSpPr>
            <a:cxnSpLocks/>
            <a:stCxn id="4" idx="3"/>
            <a:endCxn id="45" idx="1"/>
          </p:cNvCxnSpPr>
          <p:nvPr/>
        </p:nvCxnSpPr>
        <p:spPr>
          <a:xfrm flipV="1">
            <a:off x="2942543" y="3262359"/>
            <a:ext cx="647600" cy="3163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C66F44A-1380-464C-9B73-6A7E40289FB3}"/>
              </a:ext>
            </a:extLst>
          </p:cNvPr>
          <p:cNvSpPr/>
          <p:nvPr/>
        </p:nvSpPr>
        <p:spPr>
          <a:xfrm>
            <a:off x="4824303" y="4965825"/>
            <a:ext cx="1633928" cy="4371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E1EA6C84-1A92-014C-A4BC-5A2858C48EC4}"/>
              </a:ext>
            </a:extLst>
          </p:cNvPr>
          <p:cNvGrpSpPr/>
          <p:nvPr/>
        </p:nvGrpSpPr>
        <p:grpSpPr>
          <a:xfrm>
            <a:off x="10686630" y="2912614"/>
            <a:ext cx="1160595" cy="680276"/>
            <a:chOff x="7373805" y="2925186"/>
            <a:chExt cx="1160595" cy="680276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BD10BC95-09D9-F34B-9741-4EBB004D197D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List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6A3C4DF-7C5D-C049-96A1-952A3742ACCA}"/>
                </a:ext>
              </a:extLst>
            </p:cNvPr>
            <p:cNvSpPr txBox="1"/>
            <p:nvPr/>
          </p:nvSpPr>
          <p:spPr>
            <a:xfrm>
              <a:off x="7373805" y="2925186"/>
              <a:ext cx="1160595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j</a:t>
              </a:r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ava.util</a:t>
              </a: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B4A3C381-43C5-F14F-A140-C17782D6A634}"/>
              </a:ext>
            </a:extLst>
          </p:cNvPr>
          <p:cNvGrpSpPr/>
          <p:nvPr/>
        </p:nvGrpSpPr>
        <p:grpSpPr>
          <a:xfrm>
            <a:off x="10686631" y="1447539"/>
            <a:ext cx="1160595" cy="680276"/>
            <a:chOff x="7373805" y="2925186"/>
            <a:chExt cx="1160595" cy="680276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70823330-B321-494A-A935-1559453A9EFD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Iterator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C23A6C4-50D8-2447-917B-93E235EA69BB}"/>
                </a:ext>
              </a:extLst>
            </p:cNvPr>
            <p:cNvSpPr txBox="1"/>
            <p:nvPr/>
          </p:nvSpPr>
          <p:spPr>
            <a:xfrm>
              <a:off x="7373805" y="2925186"/>
              <a:ext cx="1160595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j</a:t>
              </a:r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ava.util</a:t>
              </a:r>
            </a:p>
          </p:txBody>
        </p:sp>
      </p:grp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E8A45E67-6ACE-0A44-ACB9-85FA3B1AA2A6}"/>
              </a:ext>
            </a:extLst>
          </p:cNvPr>
          <p:cNvCxnSpPr>
            <a:cxnSpLocks/>
            <a:stCxn id="35" idx="0"/>
            <a:endCxn id="37" idx="2"/>
          </p:cNvCxnSpPr>
          <p:nvPr/>
        </p:nvCxnSpPr>
        <p:spPr>
          <a:xfrm flipV="1">
            <a:off x="11266928" y="2127815"/>
            <a:ext cx="5495" cy="784799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2C7E6F2-9CA5-B149-8E98-EEC238E4B484}"/>
              </a:ext>
            </a:extLst>
          </p:cNvPr>
          <p:cNvSpPr/>
          <p:nvPr/>
        </p:nvSpPr>
        <p:spPr>
          <a:xfrm>
            <a:off x="7217995" y="1059646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&lt;&lt;/member/add&gt;&gt;</a:t>
            </a:r>
          </a:p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sz="16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AddCommand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805F9996-7DCB-0747-A74A-19F84F0777C7}"/>
              </a:ext>
            </a:extLst>
          </p:cNvPr>
          <p:cNvSpPr/>
          <p:nvPr/>
        </p:nvSpPr>
        <p:spPr>
          <a:xfrm>
            <a:off x="7217995" y="1986399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&lt;&lt;/member/list&gt;&gt;</a:t>
            </a:r>
          </a:p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sz="16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ListCommand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354C786-CAE2-7741-8432-7929966C5568}"/>
              </a:ext>
            </a:extLst>
          </p:cNvPr>
          <p:cNvSpPr/>
          <p:nvPr/>
        </p:nvSpPr>
        <p:spPr>
          <a:xfrm>
            <a:off x="7217995" y="2913008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&lt;&lt;/member/detail&gt;&gt;</a:t>
            </a:r>
          </a:p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sz="16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DetailCommand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ED05302-503E-3446-A6A7-EB0248480438}"/>
              </a:ext>
            </a:extLst>
          </p:cNvPr>
          <p:cNvSpPr/>
          <p:nvPr/>
        </p:nvSpPr>
        <p:spPr>
          <a:xfrm>
            <a:off x="7217995" y="3839617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&lt;&lt;/member/update&gt;&gt;</a:t>
            </a:r>
          </a:p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sz="16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UpdateCommand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BB49ADD-34E1-E345-97ED-D024C445456C}"/>
              </a:ext>
            </a:extLst>
          </p:cNvPr>
          <p:cNvSpPr/>
          <p:nvPr/>
        </p:nvSpPr>
        <p:spPr>
          <a:xfrm>
            <a:off x="7217995" y="4766226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&lt;&lt;/member/delete&gt;&gt;</a:t>
            </a:r>
          </a:p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sz="16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DeleteCommand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28107A20-226E-AD4D-A18F-578279F0B51B}"/>
              </a:ext>
            </a:extLst>
          </p:cNvPr>
          <p:cNvSpPr/>
          <p:nvPr/>
        </p:nvSpPr>
        <p:spPr>
          <a:xfrm>
            <a:off x="3590143" y="2922418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&lt;&lt;interface&gt;&gt;</a:t>
            </a:r>
          </a:p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Command</a:t>
            </a:r>
          </a:p>
        </p:txBody>
      </p:sp>
      <p:cxnSp>
        <p:nvCxnSpPr>
          <p:cNvPr id="26" name="꺾인 연결선[E] 25">
            <a:extLst>
              <a:ext uri="{FF2B5EF4-FFF2-40B4-BE49-F238E27FC236}">
                <a16:creationId xmlns:a16="http://schemas.microsoft.com/office/drawing/2014/main" id="{17E5F67B-E787-9448-AE00-61B506151F52}"/>
              </a:ext>
            </a:extLst>
          </p:cNvPr>
          <p:cNvCxnSpPr>
            <a:stCxn id="45" idx="3"/>
            <a:endCxn id="30" idx="1"/>
          </p:cNvCxnSpPr>
          <p:nvPr/>
        </p:nvCxnSpPr>
        <p:spPr>
          <a:xfrm flipV="1">
            <a:off x="6096000" y="1399587"/>
            <a:ext cx="1121995" cy="1862772"/>
          </a:xfrm>
          <a:prstGeom prst="bentConnector3">
            <a:avLst/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꺾인 연결선[E] 50">
            <a:extLst>
              <a:ext uri="{FF2B5EF4-FFF2-40B4-BE49-F238E27FC236}">
                <a16:creationId xmlns:a16="http://schemas.microsoft.com/office/drawing/2014/main" id="{4F9C7641-95BF-C542-ACA8-41AD49405B90}"/>
              </a:ext>
            </a:extLst>
          </p:cNvPr>
          <p:cNvCxnSpPr>
            <a:cxnSpLocks/>
            <a:stCxn id="45" idx="3"/>
            <a:endCxn id="31" idx="1"/>
          </p:cNvCxnSpPr>
          <p:nvPr/>
        </p:nvCxnSpPr>
        <p:spPr>
          <a:xfrm flipV="1">
            <a:off x="6096000" y="2326340"/>
            <a:ext cx="1121995" cy="93601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꺾인 연결선[E] 55">
            <a:extLst>
              <a:ext uri="{FF2B5EF4-FFF2-40B4-BE49-F238E27FC236}">
                <a16:creationId xmlns:a16="http://schemas.microsoft.com/office/drawing/2014/main" id="{D28EC8A1-ECC5-F54B-83E5-EADFB8929A9B}"/>
              </a:ext>
            </a:extLst>
          </p:cNvPr>
          <p:cNvCxnSpPr>
            <a:cxnSpLocks/>
            <a:stCxn id="45" idx="3"/>
            <a:endCxn id="32" idx="1"/>
          </p:cNvCxnSpPr>
          <p:nvPr/>
        </p:nvCxnSpPr>
        <p:spPr>
          <a:xfrm flipV="1">
            <a:off x="6096000" y="3252949"/>
            <a:ext cx="1121995" cy="941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꺾인 연결선[E] 56">
            <a:extLst>
              <a:ext uri="{FF2B5EF4-FFF2-40B4-BE49-F238E27FC236}">
                <a16:creationId xmlns:a16="http://schemas.microsoft.com/office/drawing/2014/main" id="{F9120F55-1909-0347-BB10-B2108F13D146}"/>
              </a:ext>
            </a:extLst>
          </p:cNvPr>
          <p:cNvCxnSpPr>
            <a:cxnSpLocks/>
            <a:stCxn id="45" idx="3"/>
            <a:endCxn id="34" idx="1"/>
          </p:cNvCxnSpPr>
          <p:nvPr/>
        </p:nvCxnSpPr>
        <p:spPr>
          <a:xfrm>
            <a:off x="6096000" y="3262359"/>
            <a:ext cx="1121995" cy="91719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꺾인 연결선[E] 59">
            <a:extLst>
              <a:ext uri="{FF2B5EF4-FFF2-40B4-BE49-F238E27FC236}">
                <a16:creationId xmlns:a16="http://schemas.microsoft.com/office/drawing/2014/main" id="{DFDBF4E0-C2E3-8F4F-AC04-B35600087502}"/>
              </a:ext>
            </a:extLst>
          </p:cNvPr>
          <p:cNvCxnSpPr>
            <a:cxnSpLocks/>
            <a:stCxn id="45" idx="3"/>
            <a:endCxn id="36" idx="1"/>
          </p:cNvCxnSpPr>
          <p:nvPr/>
        </p:nvCxnSpPr>
        <p:spPr>
          <a:xfrm>
            <a:off x="6096000" y="3262359"/>
            <a:ext cx="1121995" cy="184380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D6D4FDB7-8249-1E4D-AB23-2837B627605D}"/>
              </a:ext>
            </a:extLst>
          </p:cNvPr>
          <p:cNvCxnSpPr>
            <a:cxnSpLocks/>
            <a:stCxn id="30" idx="3"/>
          </p:cNvCxnSpPr>
          <p:nvPr/>
        </p:nvCxnSpPr>
        <p:spPr>
          <a:xfrm>
            <a:off x="9723852" y="1399587"/>
            <a:ext cx="962779" cy="1862772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BA5E2C29-3A2D-1048-907E-0A25221F956F}"/>
              </a:ext>
            </a:extLst>
          </p:cNvPr>
          <p:cNvCxnSpPr>
            <a:cxnSpLocks/>
            <a:stCxn id="31" idx="3"/>
            <a:endCxn id="20" idx="1"/>
          </p:cNvCxnSpPr>
          <p:nvPr/>
        </p:nvCxnSpPr>
        <p:spPr>
          <a:xfrm>
            <a:off x="9723852" y="2326340"/>
            <a:ext cx="973767" cy="926609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32EEE308-818C-0440-A30E-B10664B6DBF3}"/>
              </a:ext>
            </a:extLst>
          </p:cNvPr>
          <p:cNvCxnSpPr>
            <a:cxnSpLocks/>
            <a:stCxn id="32" idx="3"/>
            <a:endCxn id="20" idx="1"/>
          </p:cNvCxnSpPr>
          <p:nvPr/>
        </p:nvCxnSpPr>
        <p:spPr>
          <a:xfrm>
            <a:off x="9723852" y="3252949"/>
            <a:ext cx="973767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E9FFE200-8F5F-404E-A63D-0A399C39D149}"/>
              </a:ext>
            </a:extLst>
          </p:cNvPr>
          <p:cNvCxnSpPr>
            <a:cxnSpLocks/>
            <a:stCxn id="34" idx="3"/>
            <a:endCxn id="20" idx="1"/>
          </p:cNvCxnSpPr>
          <p:nvPr/>
        </p:nvCxnSpPr>
        <p:spPr>
          <a:xfrm flipV="1">
            <a:off x="9723852" y="3252949"/>
            <a:ext cx="973767" cy="926609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8738FA21-687C-CE41-8A88-93E8D8758AF7}"/>
              </a:ext>
            </a:extLst>
          </p:cNvPr>
          <p:cNvCxnSpPr>
            <a:cxnSpLocks/>
            <a:stCxn id="36" idx="3"/>
            <a:endCxn id="20" idx="1"/>
          </p:cNvCxnSpPr>
          <p:nvPr/>
        </p:nvCxnSpPr>
        <p:spPr>
          <a:xfrm flipV="1">
            <a:off x="9723852" y="3252949"/>
            <a:ext cx="973767" cy="1853218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9E44D38C-FF51-0641-8B3A-EC0B9E35ECEF}"/>
              </a:ext>
            </a:extLst>
          </p:cNvPr>
          <p:cNvGrpSpPr/>
          <p:nvPr/>
        </p:nvGrpSpPr>
        <p:grpSpPr>
          <a:xfrm>
            <a:off x="2894644" y="4498244"/>
            <a:ext cx="1160595" cy="680276"/>
            <a:chOff x="7373805" y="2925186"/>
            <a:chExt cx="1160595" cy="680276"/>
          </a:xfrm>
        </p:grpSpPr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7EC5C59D-1734-C443-93B7-53017B0E2388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HashMap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1FA66925-8317-1A41-ABBF-FB38D1A08F3E}"/>
                </a:ext>
              </a:extLst>
            </p:cNvPr>
            <p:cNvSpPr txBox="1"/>
            <p:nvPr/>
          </p:nvSpPr>
          <p:spPr>
            <a:xfrm>
              <a:off x="7373805" y="2925186"/>
              <a:ext cx="1160595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j</a:t>
              </a:r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ava.util</a:t>
              </a:r>
            </a:p>
          </p:txBody>
        </p:sp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id="{AED28073-4989-DA49-A47B-B491CE517E3A}"/>
              </a:ext>
            </a:extLst>
          </p:cNvPr>
          <p:cNvSpPr txBox="1"/>
          <p:nvPr/>
        </p:nvSpPr>
        <p:spPr>
          <a:xfrm>
            <a:off x="3413963" y="4028810"/>
            <a:ext cx="1554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ore-KR" dirty="0"/>
              <a:t>commandMap</a:t>
            </a: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3992E6C9-1646-6448-9635-CB6C03BF6E61}"/>
              </a:ext>
            </a:extLst>
          </p:cNvPr>
          <p:cNvGrpSpPr/>
          <p:nvPr/>
        </p:nvGrpSpPr>
        <p:grpSpPr>
          <a:xfrm>
            <a:off x="534803" y="1447736"/>
            <a:ext cx="1160595" cy="680276"/>
            <a:chOff x="7373805" y="2925186"/>
            <a:chExt cx="1160595" cy="680276"/>
          </a:xfrm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4D9C0630-4F25-1447-8145-50A3E1E418F6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File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CC7BD257-C69C-8A4B-8A52-CFCA9580D72D}"/>
                </a:ext>
              </a:extLst>
            </p:cNvPr>
            <p:cNvSpPr txBox="1"/>
            <p:nvPr/>
          </p:nvSpPr>
          <p:spPr>
            <a:xfrm>
              <a:off x="7373805" y="2925186"/>
              <a:ext cx="1160595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j</a:t>
              </a:r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ava.io</a:t>
              </a:r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7D59564E-43BB-DC4F-8354-BFC187FDB506}"/>
              </a:ext>
            </a:extLst>
          </p:cNvPr>
          <p:cNvGrpSpPr/>
          <p:nvPr/>
        </p:nvGrpSpPr>
        <p:grpSpPr>
          <a:xfrm>
            <a:off x="2508387" y="711896"/>
            <a:ext cx="1633928" cy="680276"/>
            <a:chOff x="7373805" y="2925186"/>
            <a:chExt cx="1160595" cy="680276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B188B599-CE1E-4540-BA85-232FFF5CF2D6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rgbClr val="FF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BufferedReader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9F842521-9011-C44C-9AAA-BEFAF2DA760F}"/>
                </a:ext>
              </a:extLst>
            </p:cNvPr>
            <p:cNvSpPr txBox="1"/>
            <p:nvPr/>
          </p:nvSpPr>
          <p:spPr>
            <a:xfrm>
              <a:off x="7373805" y="2925186"/>
              <a:ext cx="1160595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j</a:t>
              </a:r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ava.io</a:t>
              </a:r>
            </a:p>
          </p:txBody>
        </p: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2A54C940-1CC3-2B48-9677-1EF895F39940}"/>
              </a:ext>
            </a:extLst>
          </p:cNvPr>
          <p:cNvGrpSpPr/>
          <p:nvPr/>
        </p:nvGrpSpPr>
        <p:grpSpPr>
          <a:xfrm>
            <a:off x="2502293" y="1679086"/>
            <a:ext cx="1633928" cy="680276"/>
            <a:chOff x="7373805" y="2925186"/>
            <a:chExt cx="1160595" cy="680276"/>
          </a:xfrm>
        </p:grpSpPr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64B10644-1BEF-D24C-8ECA-CC2AD7BC3FF2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rgbClr val="FF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BufferedWriter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6CCA0402-E6CC-DF45-B513-47C988EA9EAB}"/>
                </a:ext>
              </a:extLst>
            </p:cNvPr>
            <p:cNvSpPr txBox="1"/>
            <p:nvPr/>
          </p:nvSpPr>
          <p:spPr>
            <a:xfrm>
              <a:off x="7373805" y="2925186"/>
              <a:ext cx="1160595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j</a:t>
              </a:r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ava.io</a:t>
              </a:r>
            </a:p>
          </p:txBody>
        </p:sp>
      </p:grpSp>
      <p:cxnSp>
        <p:nvCxnSpPr>
          <p:cNvPr id="8" name="꺾인 연결선[E] 7">
            <a:extLst>
              <a:ext uri="{FF2B5EF4-FFF2-40B4-BE49-F238E27FC236}">
                <a16:creationId xmlns:a16="http://schemas.microsoft.com/office/drawing/2014/main" id="{9B01ACD3-EF3F-644B-99CF-0EDC2BB1AC67}"/>
              </a:ext>
            </a:extLst>
          </p:cNvPr>
          <p:cNvCxnSpPr>
            <a:stCxn id="4" idx="0"/>
            <a:endCxn id="54" idx="1"/>
          </p:cNvCxnSpPr>
          <p:nvPr/>
        </p:nvCxnSpPr>
        <p:spPr>
          <a:xfrm rot="5400000" flipH="1" flipV="1">
            <a:off x="1868591" y="2276409"/>
            <a:ext cx="906160" cy="392185"/>
          </a:xfrm>
          <a:prstGeom prst="bentConnector2">
            <a:avLst/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꺾인 연결선[E] 57">
            <a:extLst>
              <a:ext uri="{FF2B5EF4-FFF2-40B4-BE49-F238E27FC236}">
                <a16:creationId xmlns:a16="http://schemas.microsoft.com/office/drawing/2014/main" id="{56F61056-66AC-474E-91BF-17E742E4E63D}"/>
              </a:ext>
            </a:extLst>
          </p:cNvPr>
          <p:cNvCxnSpPr>
            <a:cxnSpLocks/>
            <a:stCxn id="4" idx="0"/>
            <a:endCxn id="47" idx="1"/>
          </p:cNvCxnSpPr>
          <p:nvPr/>
        </p:nvCxnSpPr>
        <p:spPr>
          <a:xfrm rot="5400000" flipH="1" flipV="1">
            <a:off x="1388043" y="1789767"/>
            <a:ext cx="1873350" cy="398279"/>
          </a:xfrm>
          <a:prstGeom prst="bentConnector2">
            <a:avLst/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꺾인 연결선[E] 58">
            <a:extLst>
              <a:ext uri="{FF2B5EF4-FFF2-40B4-BE49-F238E27FC236}">
                <a16:creationId xmlns:a16="http://schemas.microsoft.com/office/drawing/2014/main" id="{3E939170-A7E7-7C4D-89C1-D790A92704FB}"/>
              </a:ext>
            </a:extLst>
          </p:cNvPr>
          <p:cNvCxnSpPr>
            <a:cxnSpLocks/>
            <a:stCxn id="4" idx="0"/>
            <a:endCxn id="42" idx="2"/>
          </p:cNvCxnSpPr>
          <p:nvPr/>
        </p:nvCxnSpPr>
        <p:spPr>
          <a:xfrm rot="16200000" flipV="1">
            <a:off x="1224303" y="2024305"/>
            <a:ext cx="797569" cy="100498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46A99C02-7DC9-FC47-B385-C9717B90387D}"/>
              </a:ext>
            </a:extLst>
          </p:cNvPr>
          <p:cNvSpPr/>
          <p:nvPr/>
        </p:nvSpPr>
        <p:spPr>
          <a:xfrm>
            <a:off x="4824303" y="4406916"/>
            <a:ext cx="1633928" cy="4371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3FE77E26-DAC7-BB49-9D9A-FCD2108833A6}"/>
              </a:ext>
            </a:extLst>
          </p:cNvPr>
          <p:cNvSpPr/>
          <p:nvPr/>
        </p:nvSpPr>
        <p:spPr>
          <a:xfrm>
            <a:off x="4824303" y="5522782"/>
            <a:ext cx="1633928" cy="4371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C29D60EF-4E18-1241-8C69-6AEBE5B35087}"/>
              </a:ext>
            </a:extLst>
          </p:cNvPr>
          <p:cNvGrpSpPr/>
          <p:nvPr/>
        </p:nvGrpSpPr>
        <p:grpSpPr>
          <a:xfrm>
            <a:off x="699719" y="4498045"/>
            <a:ext cx="1633928" cy="680276"/>
            <a:chOff x="7373805" y="2925186"/>
            <a:chExt cx="1160595" cy="680276"/>
          </a:xfrm>
        </p:grpSpPr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BFF0D3D3-38AE-F14D-BD45-EC280679C307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Gson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1C1353D5-414A-D547-AEFA-620BAF143E33}"/>
                </a:ext>
              </a:extLst>
            </p:cNvPr>
            <p:cNvSpPr txBox="1"/>
            <p:nvPr/>
          </p:nvSpPr>
          <p:spPr>
            <a:xfrm>
              <a:off x="7373805" y="2925186"/>
              <a:ext cx="1160595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com.google.gson</a:t>
              </a:r>
              <a:endParaRPr lang="ko-Kore-KR" sz="1200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  <p:cxnSp>
        <p:nvCxnSpPr>
          <p:cNvPr id="65" name="꺾인 연결선[E] 64">
            <a:extLst>
              <a:ext uri="{FF2B5EF4-FFF2-40B4-BE49-F238E27FC236}">
                <a16:creationId xmlns:a16="http://schemas.microsoft.com/office/drawing/2014/main" id="{DA2E27EA-7F0C-3F4A-8292-8103FDB03C0C}"/>
              </a:ext>
            </a:extLst>
          </p:cNvPr>
          <p:cNvCxnSpPr>
            <a:cxnSpLocks/>
            <a:stCxn id="4" idx="2"/>
            <a:endCxn id="64" idx="0"/>
          </p:cNvCxnSpPr>
          <p:nvPr/>
        </p:nvCxnSpPr>
        <p:spPr>
          <a:xfrm rot="5400000">
            <a:off x="1374840" y="3747306"/>
            <a:ext cx="892582" cy="60889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꺾인 연결선[E] 66">
            <a:extLst>
              <a:ext uri="{FF2B5EF4-FFF2-40B4-BE49-F238E27FC236}">
                <a16:creationId xmlns:a16="http://schemas.microsoft.com/office/drawing/2014/main" id="{CCB4AF9A-D421-1D4C-B00E-8CE62A20DED1}"/>
              </a:ext>
            </a:extLst>
          </p:cNvPr>
          <p:cNvCxnSpPr>
            <a:cxnSpLocks/>
            <a:stCxn id="4" idx="2"/>
            <a:endCxn id="82" idx="0"/>
          </p:cNvCxnSpPr>
          <p:nvPr/>
        </p:nvCxnSpPr>
        <p:spPr>
          <a:xfrm rot="16200000" flipH="1">
            <a:off x="2353870" y="3377171"/>
            <a:ext cx="892781" cy="134936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AEF2773F-7C73-C549-AA8A-0124E387514D}"/>
              </a:ext>
            </a:extLst>
          </p:cNvPr>
          <p:cNvGrpSpPr/>
          <p:nvPr/>
        </p:nvGrpSpPr>
        <p:grpSpPr>
          <a:xfrm>
            <a:off x="4604178" y="1679283"/>
            <a:ext cx="1633928" cy="680276"/>
            <a:chOff x="7373805" y="2925186"/>
            <a:chExt cx="1160595" cy="680276"/>
          </a:xfrm>
        </p:grpSpPr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BE3FD081-8C99-DB44-8FC3-61A995DDF693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FileWriter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13F3BD0E-A878-604C-B6BA-4B294CB8FB7C}"/>
                </a:ext>
              </a:extLst>
            </p:cNvPr>
            <p:cNvSpPr txBox="1"/>
            <p:nvPr/>
          </p:nvSpPr>
          <p:spPr>
            <a:xfrm>
              <a:off x="7373805" y="2925186"/>
              <a:ext cx="1160595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j</a:t>
              </a:r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ava.io</a:t>
              </a:r>
            </a:p>
          </p:txBody>
        </p:sp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70484B77-BEEC-7A43-A2D7-886507B8B546}"/>
              </a:ext>
            </a:extLst>
          </p:cNvPr>
          <p:cNvGrpSpPr/>
          <p:nvPr/>
        </p:nvGrpSpPr>
        <p:grpSpPr>
          <a:xfrm>
            <a:off x="4604178" y="712093"/>
            <a:ext cx="1633928" cy="680276"/>
            <a:chOff x="7373805" y="2925186"/>
            <a:chExt cx="1160595" cy="680276"/>
          </a:xfrm>
        </p:grpSpPr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756A7CF5-AACC-794D-B2C4-940BAC6C4992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FileReader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AE13C649-5294-0F40-A86A-EFCF294DFD5D}"/>
                </a:ext>
              </a:extLst>
            </p:cNvPr>
            <p:cNvSpPr txBox="1"/>
            <p:nvPr/>
          </p:nvSpPr>
          <p:spPr>
            <a:xfrm>
              <a:off x="7373805" y="2925186"/>
              <a:ext cx="1160595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j</a:t>
              </a:r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ava.io</a:t>
              </a:r>
            </a:p>
          </p:txBody>
        </p:sp>
      </p:grp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10AA83D9-5AC4-AE4A-8AAA-E11A6ED2164D}"/>
              </a:ext>
            </a:extLst>
          </p:cNvPr>
          <p:cNvCxnSpPr>
            <a:cxnSpLocks/>
            <a:stCxn id="47" idx="3"/>
            <a:endCxn id="73" idx="1"/>
          </p:cNvCxnSpPr>
          <p:nvPr/>
        </p:nvCxnSpPr>
        <p:spPr>
          <a:xfrm>
            <a:off x="4142315" y="1052231"/>
            <a:ext cx="477334" cy="197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D338A56C-1D75-5240-A2AD-34BB85AAF7D8}"/>
              </a:ext>
            </a:extLst>
          </p:cNvPr>
          <p:cNvCxnSpPr>
            <a:cxnSpLocks/>
            <a:stCxn id="54" idx="3"/>
            <a:endCxn id="68" idx="1"/>
          </p:cNvCxnSpPr>
          <p:nvPr/>
        </p:nvCxnSpPr>
        <p:spPr>
          <a:xfrm>
            <a:off x="4136221" y="2019421"/>
            <a:ext cx="483428" cy="197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11057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1308615" y="2925581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29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F5B527A-0543-A149-A80B-D8B34F60FDF0}"/>
              </a:ext>
            </a:extLst>
          </p:cNvPr>
          <p:cNvCxnSpPr>
            <a:cxnSpLocks/>
            <a:stCxn id="4" idx="3"/>
            <a:endCxn id="45" idx="1"/>
          </p:cNvCxnSpPr>
          <p:nvPr/>
        </p:nvCxnSpPr>
        <p:spPr>
          <a:xfrm flipV="1">
            <a:off x="2942543" y="3262359"/>
            <a:ext cx="647600" cy="3163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C66F44A-1380-464C-9B73-6A7E40289FB3}"/>
              </a:ext>
            </a:extLst>
          </p:cNvPr>
          <p:cNvSpPr/>
          <p:nvPr/>
        </p:nvSpPr>
        <p:spPr>
          <a:xfrm>
            <a:off x="3568053" y="4931396"/>
            <a:ext cx="1633928" cy="4371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E1EA6C84-1A92-014C-A4BC-5A2858C48EC4}"/>
              </a:ext>
            </a:extLst>
          </p:cNvPr>
          <p:cNvGrpSpPr/>
          <p:nvPr/>
        </p:nvGrpSpPr>
        <p:grpSpPr>
          <a:xfrm>
            <a:off x="10686630" y="2912614"/>
            <a:ext cx="1160595" cy="680276"/>
            <a:chOff x="7373805" y="2925186"/>
            <a:chExt cx="1160595" cy="680276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BD10BC95-09D9-F34B-9741-4EBB004D197D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List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6A3C4DF-7C5D-C049-96A1-952A3742ACCA}"/>
                </a:ext>
              </a:extLst>
            </p:cNvPr>
            <p:cNvSpPr txBox="1"/>
            <p:nvPr/>
          </p:nvSpPr>
          <p:spPr>
            <a:xfrm>
              <a:off x="7373805" y="2925186"/>
              <a:ext cx="1160595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j</a:t>
              </a:r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ava.util</a:t>
              </a: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B4A3C381-43C5-F14F-A140-C17782D6A634}"/>
              </a:ext>
            </a:extLst>
          </p:cNvPr>
          <p:cNvGrpSpPr/>
          <p:nvPr/>
        </p:nvGrpSpPr>
        <p:grpSpPr>
          <a:xfrm>
            <a:off x="10686631" y="1447539"/>
            <a:ext cx="1160595" cy="680276"/>
            <a:chOff x="7373805" y="2925186"/>
            <a:chExt cx="1160595" cy="680276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70823330-B321-494A-A935-1559453A9EFD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Iterator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C23A6C4-50D8-2447-917B-93E235EA69BB}"/>
                </a:ext>
              </a:extLst>
            </p:cNvPr>
            <p:cNvSpPr txBox="1"/>
            <p:nvPr/>
          </p:nvSpPr>
          <p:spPr>
            <a:xfrm>
              <a:off x="7373805" y="2925186"/>
              <a:ext cx="1160595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j</a:t>
              </a:r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ava.util</a:t>
              </a:r>
            </a:p>
          </p:txBody>
        </p:sp>
      </p:grp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E8A45E67-6ACE-0A44-ACB9-85FA3B1AA2A6}"/>
              </a:ext>
            </a:extLst>
          </p:cNvPr>
          <p:cNvCxnSpPr>
            <a:cxnSpLocks/>
            <a:stCxn id="35" idx="0"/>
            <a:endCxn id="37" idx="2"/>
          </p:cNvCxnSpPr>
          <p:nvPr/>
        </p:nvCxnSpPr>
        <p:spPr>
          <a:xfrm flipV="1">
            <a:off x="11266928" y="2127815"/>
            <a:ext cx="5495" cy="784799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354C786-CAE2-7741-8432-7929966C5568}"/>
              </a:ext>
            </a:extLst>
          </p:cNvPr>
          <p:cNvSpPr/>
          <p:nvPr/>
        </p:nvSpPr>
        <p:spPr>
          <a:xfrm>
            <a:off x="7217995" y="2913008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&lt;&lt;/member/detail&gt;&gt;</a:t>
            </a:r>
          </a:p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sz="16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DetailCommand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ED05302-503E-3446-A6A7-EB0248480438}"/>
              </a:ext>
            </a:extLst>
          </p:cNvPr>
          <p:cNvSpPr/>
          <p:nvPr/>
        </p:nvSpPr>
        <p:spPr>
          <a:xfrm>
            <a:off x="7217995" y="3839617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&lt;&lt;/member/update&gt;&gt;</a:t>
            </a:r>
          </a:p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sz="16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UpdateCommand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BB49ADD-34E1-E345-97ED-D024C445456C}"/>
              </a:ext>
            </a:extLst>
          </p:cNvPr>
          <p:cNvSpPr/>
          <p:nvPr/>
        </p:nvSpPr>
        <p:spPr>
          <a:xfrm>
            <a:off x="7217995" y="4766226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&lt;&lt;/member/delete&gt;&gt;</a:t>
            </a:r>
          </a:p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sz="16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DeleteCommand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28107A20-226E-AD4D-A18F-578279F0B51B}"/>
              </a:ext>
            </a:extLst>
          </p:cNvPr>
          <p:cNvSpPr/>
          <p:nvPr/>
        </p:nvSpPr>
        <p:spPr>
          <a:xfrm>
            <a:off x="3590143" y="2922418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&lt;&lt;interface&gt;&gt;</a:t>
            </a:r>
          </a:p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Command</a:t>
            </a:r>
          </a:p>
        </p:txBody>
      </p:sp>
      <p:cxnSp>
        <p:nvCxnSpPr>
          <p:cNvPr id="56" name="꺾인 연결선[E] 55">
            <a:extLst>
              <a:ext uri="{FF2B5EF4-FFF2-40B4-BE49-F238E27FC236}">
                <a16:creationId xmlns:a16="http://schemas.microsoft.com/office/drawing/2014/main" id="{D28EC8A1-ECC5-F54B-83E5-EADFB8929A9B}"/>
              </a:ext>
            </a:extLst>
          </p:cNvPr>
          <p:cNvCxnSpPr>
            <a:cxnSpLocks/>
            <a:stCxn id="45" idx="3"/>
            <a:endCxn id="32" idx="1"/>
          </p:cNvCxnSpPr>
          <p:nvPr/>
        </p:nvCxnSpPr>
        <p:spPr>
          <a:xfrm flipV="1">
            <a:off x="6096000" y="3252949"/>
            <a:ext cx="1121995" cy="941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꺾인 연결선[E] 56">
            <a:extLst>
              <a:ext uri="{FF2B5EF4-FFF2-40B4-BE49-F238E27FC236}">
                <a16:creationId xmlns:a16="http://schemas.microsoft.com/office/drawing/2014/main" id="{F9120F55-1909-0347-BB10-B2108F13D146}"/>
              </a:ext>
            </a:extLst>
          </p:cNvPr>
          <p:cNvCxnSpPr>
            <a:cxnSpLocks/>
            <a:stCxn id="45" idx="3"/>
            <a:endCxn id="34" idx="1"/>
          </p:cNvCxnSpPr>
          <p:nvPr/>
        </p:nvCxnSpPr>
        <p:spPr>
          <a:xfrm>
            <a:off x="6096000" y="3262359"/>
            <a:ext cx="1121995" cy="91719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꺾인 연결선[E] 59">
            <a:extLst>
              <a:ext uri="{FF2B5EF4-FFF2-40B4-BE49-F238E27FC236}">
                <a16:creationId xmlns:a16="http://schemas.microsoft.com/office/drawing/2014/main" id="{DFDBF4E0-C2E3-8F4F-AC04-B35600087502}"/>
              </a:ext>
            </a:extLst>
          </p:cNvPr>
          <p:cNvCxnSpPr>
            <a:cxnSpLocks/>
            <a:stCxn id="45" idx="3"/>
            <a:endCxn id="36" idx="1"/>
          </p:cNvCxnSpPr>
          <p:nvPr/>
        </p:nvCxnSpPr>
        <p:spPr>
          <a:xfrm>
            <a:off x="6096000" y="3262359"/>
            <a:ext cx="1121995" cy="184380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32EEE308-818C-0440-A30E-B10664B6DBF3}"/>
              </a:ext>
            </a:extLst>
          </p:cNvPr>
          <p:cNvCxnSpPr>
            <a:cxnSpLocks/>
            <a:stCxn id="32" idx="3"/>
            <a:endCxn id="20" idx="1"/>
          </p:cNvCxnSpPr>
          <p:nvPr/>
        </p:nvCxnSpPr>
        <p:spPr>
          <a:xfrm>
            <a:off x="9723852" y="3252949"/>
            <a:ext cx="973767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E9FFE200-8F5F-404E-A63D-0A399C39D149}"/>
              </a:ext>
            </a:extLst>
          </p:cNvPr>
          <p:cNvCxnSpPr>
            <a:cxnSpLocks/>
            <a:stCxn id="34" idx="3"/>
            <a:endCxn id="20" idx="1"/>
          </p:cNvCxnSpPr>
          <p:nvPr/>
        </p:nvCxnSpPr>
        <p:spPr>
          <a:xfrm flipV="1">
            <a:off x="9723852" y="3252949"/>
            <a:ext cx="973767" cy="926609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8738FA21-687C-CE41-8A88-93E8D8758AF7}"/>
              </a:ext>
            </a:extLst>
          </p:cNvPr>
          <p:cNvCxnSpPr>
            <a:cxnSpLocks/>
            <a:stCxn id="36" idx="3"/>
            <a:endCxn id="20" idx="1"/>
          </p:cNvCxnSpPr>
          <p:nvPr/>
        </p:nvCxnSpPr>
        <p:spPr>
          <a:xfrm flipV="1">
            <a:off x="9723852" y="3252949"/>
            <a:ext cx="973767" cy="1853218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9E44D38C-FF51-0641-8B3A-EC0B9E35ECEF}"/>
              </a:ext>
            </a:extLst>
          </p:cNvPr>
          <p:cNvGrpSpPr/>
          <p:nvPr/>
        </p:nvGrpSpPr>
        <p:grpSpPr>
          <a:xfrm>
            <a:off x="1545280" y="4498244"/>
            <a:ext cx="1160595" cy="680276"/>
            <a:chOff x="7373805" y="2925186"/>
            <a:chExt cx="1160595" cy="680276"/>
          </a:xfrm>
        </p:grpSpPr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7EC5C59D-1734-C443-93B7-53017B0E2388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HashMap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1FA66925-8317-1A41-ABBF-FB38D1A08F3E}"/>
                </a:ext>
              </a:extLst>
            </p:cNvPr>
            <p:cNvSpPr txBox="1"/>
            <p:nvPr/>
          </p:nvSpPr>
          <p:spPr>
            <a:xfrm>
              <a:off x="7373805" y="2925186"/>
              <a:ext cx="1160595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j</a:t>
              </a:r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ava.util</a:t>
              </a:r>
            </a:p>
          </p:txBody>
        </p:sp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id="{AED28073-4989-DA49-A47B-B491CE517E3A}"/>
              </a:ext>
            </a:extLst>
          </p:cNvPr>
          <p:cNvSpPr txBox="1"/>
          <p:nvPr/>
        </p:nvSpPr>
        <p:spPr>
          <a:xfrm>
            <a:off x="2125577" y="3913596"/>
            <a:ext cx="1554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ore-KR" dirty="0"/>
              <a:t>commandMap</a:t>
            </a: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3992E6C9-1646-6448-9635-CB6C03BF6E61}"/>
              </a:ext>
            </a:extLst>
          </p:cNvPr>
          <p:cNvGrpSpPr/>
          <p:nvPr/>
        </p:nvGrpSpPr>
        <p:grpSpPr>
          <a:xfrm>
            <a:off x="534803" y="1447736"/>
            <a:ext cx="1160595" cy="680276"/>
            <a:chOff x="7373805" y="2925186"/>
            <a:chExt cx="1160595" cy="680276"/>
          </a:xfrm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4D9C0630-4F25-1447-8145-50A3E1E418F6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File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CC7BD257-C69C-8A4B-8A52-CFCA9580D72D}"/>
                </a:ext>
              </a:extLst>
            </p:cNvPr>
            <p:cNvSpPr txBox="1"/>
            <p:nvPr/>
          </p:nvSpPr>
          <p:spPr>
            <a:xfrm>
              <a:off x="7373805" y="2925186"/>
              <a:ext cx="1160595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j</a:t>
              </a:r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ava.io</a:t>
              </a:r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7D59564E-43BB-DC4F-8354-BFC187FDB506}"/>
              </a:ext>
            </a:extLst>
          </p:cNvPr>
          <p:cNvGrpSpPr/>
          <p:nvPr/>
        </p:nvGrpSpPr>
        <p:grpSpPr>
          <a:xfrm>
            <a:off x="2508386" y="711896"/>
            <a:ext cx="2121557" cy="680276"/>
            <a:chOff x="7373805" y="2925186"/>
            <a:chExt cx="1160595" cy="680276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B188B599-CE1E-4540-BA85-232FFF5CF2D6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rgbClr val="FF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DataInputStream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9F842521-9011-C44C-9AAA-BEFAF2DA760F}"/>
                </a:ext>
              </a:extLst>
            </p:cNvPr>
            <p:cNvSpPr txBox="1"/>
            <p:nvPr/>
          </p:nvSpPr>
          <p:spPr>
            <a:xfrm>
              <a:off x="7373805" y="2925186"/>
              <a:ext cx="1160595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j</a:t>
              </a:r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ava.io</a:t>
              </a:r>
            </a:p>
          </p:txBody>
        </p: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2A54C940-1CC3-2B48-9677-1EF895F39940}"/>
              </a:ext>
            </a:extLst>
          </p:cNvPr>
          <p:cNvGrpSpPr/>
          <p:nvPr/>
        </p:nvGrpSpPr>
        <p:grpSpPr>
          <a:xfrm>
            <a:off x="2502293" y="1679086"/>
            <a:ext cx="2127650" cy="680276"/>
            <a:chOff x="7373805" y="2925186"/>
            <a:chExt cx="1160595" cy="680276"/>
          </a:xfrm>
        </p:grpSpPr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64B10644-1BEF-D24C-8ECA-CC2AD7BC3FF2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rgbClr val="FF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DataOutputStream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6CCA0402-E6CC-DF45-B513-47C988EA9EAB}"/>
                </a:ext>
              </a:extLst>
            </p:cNvPr>
            <p:cNvSpPr txBox="1"/>
            <p:nvPr/>
          </p:nvSpPr>
          <p:spPr>
            <a:xfrm>
              <a:off x="7373805" y="2925186"/>
              <a:ext cx="1160595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j</a:t>
              </a:r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ava.io</a:t>
              </a:r>
            </a:p>
          </p:txBody>
        </p:sp>
      </p:grpSp>
      <p:cxnSp>
        <p:nvCxnSpPr>
          <p:cNvPr id="8" name="꺾인 연결선[E] 7">
            <a:extLst>
              <a:ext uri="{FF2B5EF4-FFF2-40B4-BE49-F238E27FC236}">
                <a16:creationId xmlns:a16="http://schemas.microsoft.com/office/drawing/2014/main" id="{9B01ACD3-EF3F-644B-99CF-0EDC2BB1AC67}"/>
              </a:ext>
            </a:extLst>
          </p:cNvPr>
          <p:cNvCxnSpPr>
            <a:stCxn id="4" idx="0"/>
            <a:endCxn id="54" idx="1"/>
          </p:cNvCxnSpPr>
          <p:nvPr/>
        </p:nvCxnSpPr>
        <p:spPr>
          <a:xfrm rot="5400000" flipH="1" flipV="1">
            <a:off x="1870928" y="2274072"/>
            <a:ext cx="906160" cy="396859"/>
          </a:xfrm>
          <a:prstGeom prst="bentConnector2">
            <a:avLst/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꺾인 연결선[E] 57">
            <a:extLst>
              <a:ext uri="{FF2B5EF4-FFF2-40B4-BE49-F238E27FC236}">
                <a16:creationId xmlns:a16="http://schemas.microsoft.com/office/drawing/2014/main" id="{56F61056-66AC-474E-91BF-17E742E4E63D}"/>
              </a:ext>
            </a:extLst>
          </p:cNvPr>
          <p:cNvCxnSpPr>
            <a:cxnSpLocks/>
            <a:stCxn id="4" idx="0"/>
            <a:endCxn id="47" idx="1"/>
          </p:cNvCxnSpPr>
          <p:nvPr/>
        </p:nvCxnSpPr>
        <p:spPr>
          <a:xfrm rot="5400000" flipH="1" flipV="1">
            <a:off x="1390351" y="1787459"/>
            <a:ext cx="1873350" cy="402895"/>
          </a:xfrm>
          <a:prstGeom prst="bentConnector2">
            <a:avLst/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꺾인 연결선[E] 58">
            <a:extLst>
              <a:ext uri="{FF2B5EF4-FFF2-40B4-BE49-F238E27FC236}">
                <a16:creationId xmlns:a16="http://schemas.microsoft.com/office/drawing/2014/main" id="{3E939170-A7E7-7C4D-89C1-D790A92704FB}"/>
              </a:ext>
            </a:extLst>
          </p:cNvPr>
          <p:cNvCxnSpPr>
            <a:cxnSpLocks/>
            <a:stCxn id="4" idx="0"/>
            <a:endCxn id="42" idx="2"/>
          </p:cNvCxnSpPr>
          <p:nvPr/>
        </p:nvCxnSpPr>
        <p:spPr>
          <a:xfrm rot="16200000" flipV="1">
            <a:off x="1224303" y="2024305"/>
            <a:ext cx="797569" cy="100498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46A99C02-7DC9-FC47-B385-C9717B90387D}"/>
              </a:ext>
            </a:extLst>
          </p:cNvPr>
          <p:cNvSpPr/>
          <p:nvPr/>
        </p:nvSpPr>
        <p:spPr>
          <a:xfrm>
            <a:off x="3568053" y="4372487"/>
            <a:ext cx="1633928" cy="4371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3FE77E26-DAC7-BB49-9D9A-FCD2108833A6}"/>
              </a:ext>
            </a:extLst>
          </p:cNvPr>
          <p:cNvSpPr/>
          <p:nvPr/>
        </p:nvSpPr>
        <p:spPr>
          <a:xfrm>
            <a:off x="3568053" y="5488353"/>
            <a:ext cx="1633928" cy="4371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</a:p>
        </p:txBody>
      </p:sp>
      <p:cxnSp>
        <p:nvCxnSpPr>
          <p:cNvPr id="67" name="꺾인 연결선[E] 66">
            <a:extLst>
              <a:ext uri="{FF2B5EF4-FFF2-40B4-BE49-F238E27FC236}">
                <a16:creationId xmlns:a16="http://schemas.microsoft.com/office/drawing/2014/main" id="{CCB4AF9A-D421-1D4C-B00E-8CE62A20DED1}"/>
              </a:ext>
            </a:extLst>
          </p:cNvPr>
          <p:cNvCxnSpPr>
            <a:cxnSpLocks/>
            <a:stCxn id="4" idx="2"/>
            <a:endCxn id="82" idx="0"/>
          </p:cNvCxnSpPr>
          <p:nvPr/>
        </p:nvCxnSpPr>
        <p:spPr>
          <a:xfrm rot="5400000">
            <a:off x="1679189" y="4051853"/>
            <a:ext cx="892781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AEF2773F-7C73-C549-AA8A-0124E387514D}"/>
              </a:ext>
            </a:extLst>
          </p:cNvPr>
          <p:cNvGrpSpPr/>
          <p:nvPr/>
        </p:nvGrpSpPr>
        <p:grpSpPr>
          <a:xfrm>
            <a:off x="5065796" y="1679086"/>
            <a:ext cx="2070364" cy="680276"/>
            <a:chOff x="7373805" y="2925186"/>
            <a:chExt cx="1160595" cy="680276"/>
          </a:xfrm>
        </p:grpSpPr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BE3FD081-8C99-DB44-8FC3-61A995DDF693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400" dirty="0">
                  <a:solidFill>
                    <a:srgbClr val="FF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BufferedOutputStream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13F3BD0E-A878-604C-B6BA-4B294CB8FB7C}"/>
                </a:ext>
              </a:extLst>
            </p:cNvPr>
            <p:cNvSpPr txBox="1"/>
            <p:nvPr/>
          </p:nvSpPr>
          <p:spPr>
            <a:xfrm>
              <a:off x="7373805" y="2925186"/>
              <a:ext cx="1160595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j</a:t>
              </a:r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ava.io</a:t>
              </a:r>
            </a:p>
          </p:txBody>
        </p:sp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70484B77-BEEC-7A43-A2D7-886507B8B546}"/>
              </a:ext>
            </a:extLst>
          </p:cNvPr>
          <p:cNvGrpSpPr/>
          <p:nvPr/>
        </p:nvGrpSpPr>
        <p:grpSpPr>
          <a:xfrm>
            <a:off x="5040369" y="711896"/>
            <a:ext cx="2095791" cy="680276"/>
            <a:chOff x="7373805" y="2925186"/>
            <a:chExt cx="1160595" cy="680276"/>
          </a:xfrm>
        </p:grpSpPr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756A7CF5-AACC-794D-B2C4-940BAC6C4992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400" dirty="0">
                  <a:solidFill>
                    <a:srgbClr val="FF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BufferedInputStream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AE13C649-5294-0F40-A86A-EFCF294DFD5D}"/>
                </a:ext>
              </a:extLst>
            </p:cNvPr>
            <p:cNvSpPr txBox="1"/>
            <p:nvPr/>
          </p:nvSpPr>
          <p:spPr>
            <a:xfrm>
              <a:off x="7373805" y="2925186"/>
              <a:ext cx="1160595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j</a:t>
              </a:r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ava.io</a:t>
              </a:r>
            </a:p>
          </p:txBody>
        </p:sp>
      </p:grp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10AA83D9-5AC4-AE4A-8AAA-E11A6ED2164D}"/>
              </a:ext>
            </a:extLst>
          </p:cNvPr>
          <p:cNvCxnSpPr>
            <a:cxnSpLocks/>
            <a:stCxn id="47" idx="3"/>
            <a:endCxn id="73" idx="1"/>
          </p:cNvCxnSpPr>
          <p:nvPr/>
        </p:nvCxnSpPr>
        <p:spPr>
          <a:xfrm>
            <a:off x="4629943" y="1052231"/>
            <a:ext cx="430270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D338A56C-1D75-5240-A2AD-34BB85AAF7D8}"/>
              </a:ext>
            </a:extLst>
          </p:cNvPr>
          <p:cNvCxnSpPr>
            <a:cxnSpLocks/>
            <a:stCxn id="54" idx="3"/>
            <a:endCxn id="68" idx="1"/>
          </p:cNvCxnSpPr>
          <p:nvPr/>
        </p:nvCxnSpPr>
        <p:spPr>
          <a:xfrm>
            <a:off x="4629943" y="2019421"/>
            <a:ext cx="455456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53B38E20-CE35-464F-A066-60D6881FDD07}"/>
              </a:ext>
            </a:extLst>
          </p:cNvPr>
          <p:cNvGrpSpPr/>
          <p:nvPr/>
        </p:nvGrpSpPr>
        <p:grpSpPr>
          <a:xfrm>
            <a:off x="7546586" y="1679086"/>
            <a:ext cx="1633928" cy="680276"/>
            <a:chOff x="7373805" y="2925186"/>
            <a:chExt cx="1160595" cy="680276"/>
          </a:xfrm>
        </p:grpSpPr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9CB16351-85A3-2E43-B302-3BF848DC0C43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400" dirty="0">
                  <a:solidFill>
                    <a:srgbClr val="FF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FileOutputStream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BDC6D87B-DFF9-1C47-8170-01BCE36FB71E}"/>
                </a:ext>
              </a:extLst>
            </p:cNvPr>
            <p:cNvSpPr txBox="1"/>
            <p:nvPr/>
          </p:nvSpPr>
          <p:spPr>
            <a:xfrm>
              <a:off x="7373805" y="2925186"/>
              <a:ext cx="1160595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j</a:t>
              </a:r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ava.io</a:t>
              </a:r>
            </a:p>
          </p:txBody>
        </p:sp>
      </p:grp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59E8771A-376C-C549-B16F-8079583E3B0C}"/>
              </a:ext>
            </a:extLst>
          </p:cNvPr>
          <p:cNvGrpSpPr/>
          <p:nvPr/>
        </p:nvGrpSpPr>
        <p:grpSpPr>
          <a:xfrm>
            <a:off x="7546586" y="712093"/>
            <a:ext cx="1633928" cy="680276"/>
            <a:chOff x="7373805" y="2925186"/>
            <a:chExt cx="1160595" cy="680276"/>
          </a:xfrm>
        </p:grpSpPr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3331A2DA-A76B-7948-B8EE-FCAFBFECFF61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400" dirty="0">
                  <a:solidFill>
                    <a:srgbClr val="FF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FileInputStream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1A29C936-D77B-DF42-9FA8-820C62DC2ECA}"/>
                </a:ext>
              </a:extLst>
            </p:cNvPr>
            <p:cNvSpPr txBox="1"/>
            <p:nvPr/>
          </p:nvSpPr>
          <p:spPr>
            <a:xfrm>
              <a:off x="7373805" y="2925186"/>
              <a:ext cx="1160595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j</a:t>
              </a:r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ava.io</a:t>
              </a:r>
            </a:p>
          </p:txBody>
        </p:sp>
      </p:grp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238B4542-AA22-3149-9F06-A7DF7F12A3E3}"/>
              </a:ext>
            </a:extLst>
          </p:cNvPr>
          <p:cNvCxnSpPr>
            <a:cxnSpLocks/>
            <a:stCxn id="73" idx="3"/>
          </p:cNvCxnSpPr>
          <p:nvPr/>
        </p:nvCxnSpPr>
        <p:spPr>
          <a:xfrm>
            <a:off x="7136160" y="1052231"/>
            <a:ext cx="425897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1696E2F3-015A-6041-ADD1-A661221B379F}"/>
              </a:ext>
            </a:extLst>
          </p:cNvPr>
          <p:cNvCxnSpPr>
            <a:cxnSpLocks/>
            <a:stCxn id="68" idx="3"/>
            <a:endCxn id="79" idx="1"/>
          </p:cNvCxnSpPr>
          <p:nvPr/>
        </p:nvCxnSpPr>
        <p:spPr>
          <a:xfrm>
            <a:off x="7136160" y="2019421"/>
            <a:ext cx="425897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40430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1308615" y="2925581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30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F5B527A-0543-A149-A80B-D8B34F60FDF0}"/>
              </a:ext>
            </a:extLst>
          </p:cNvPr>
          <p:cNvCxnSpPr>
            <a:cxnSpLocks/>
            <a:stCxn id="4" idx="3"/>
            <a:endCxn id="45" idx="1"/>
          </p:cNvCxnSpPr>
          <p:nvPr/>
        </p:nvCxnSpPr>
        <p:spPr>
          <a:xfrm flipV="1">
            <a:off x="2942543" y="3262359"/>
            <a:ext cx="647600" cy="3163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C66F44A-1380-464C-9B73-6A7E40289FB3}"/>
              </a:ext>
            </a:extLst>
          </p:cNvPr>
          <p:cNvSpPr/>
          <p:nvPr/>
        </p:nvSpPr>
        <p:spPr>
          <a:xfrm>
            <a:off x="3366181" y="5359374"/>
            <a:ext cx="1633928" cy="4371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E1EA6C84-1A92-014C-A4BC-5A2858C48EC4}"/>
              </a:ext>
            </a:extLst>
          </p:cNvPr>
          <p:cNvGrpSpPr/>
          <p:nvPr/>
        </p:nvGrpSpPr>
        <p:grpSpPr>
          <a:xfrm>
            <a:off x="10686630" y="2912614"/>
            <a:ext cx="1160595" cy="680276"/>
            <a:chOff x="7373805" y="2925186"/>
            <a:chExt cx="1160595" cy="680276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BD10BC95-09D9-F34B-9741-4EBB004D197D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List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6A3C4DF-7C5D-C049-96A1-952A3742ACCA}"/>
                </a:ext>
              </a:extLst>
            </p:cNvPr>
            <p:cNvSpPr txBox="1"/>
            <p:nvPr/>
          </p:nvSpPr>
          <p:spPr>
            <a:xfrm>
              <a:off x="7373805" y="2925186"/>
              <a:ext cx="1160595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j</a:t>
              </a:r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ava.util</a:t>
              </a: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B4A3C381-43C5-F14F-A140-C17782D6A634}"/>
              </a:ext>
            </a:extLst>
          </p:cNvPr>
          <p:cNvGrpSpPr/>
          <p:nvPr/>
        </p:nvGrpSpPr>
        <p:grpSpPr>
          <a:xfrm>
            <a:off x="10686631" y="1447539"/>
            <a:ext cx="1160595" cy="680276"/>
            <a:chOff x="7373805" y="2925186"/>
            <a:chExt cx="1160595" cy="680276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70823330-B321-494A-A935-1559453A9EFD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Iterator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C23A6C4-50D8-2447-917B-93E235EA69BB}"/>
                </a:ext>
              </a:extLst>
            </p:cNvPr>
            <p:cNvSpPr txBox="1"/>
            <p:nvPr/>
          </p:nvSpPr>
          <p:spPr>
            <a:xfrm>
              <a:off x="7373805" y="2925186"/>
              <a:ext cx="1160595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j</a:t>
              </a:r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ava.util</a:t>
              </a:r>
            </a:p>
          </p:txBody>
        </p:sp>
      </p:grp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E8A45E67-6ACE-0A44-ACB9-85FA3B1AA2A6}"/>
              </a:ext>
            </a:extLst>
          </p:cNvPr>
          <p:cNvCxnSpPr>
            <a:cxnSpLocks/>
            <a:stCxn id="35" idx="0"/>
            <a:endCxn id="37" idx="2"/>
          </p:cNvCxnSpPr>
          <p:nvPr/>
        </p:nvCxnSpPr>
        <p:spPr>
          <a:xfrm flipV="1">
            <a:off x="11266928" y="2127815"/>
            <a:ext cx="5495" cy="784799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354C786-CAE2-7741-8432-7929966C5568}"/>
              </a:ext>
            </a:extLst>
          </p:cNvPr>
          <p:cNvSpPr/>
          <p:nvPr/>
        </p:nvSpPr>
        <p:spPr>
          <a:xfrm>
            <a:off x="7217995" y="2913008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&lt;&lt;/member/detail&gt;&gt;</a:t>
            </a:r>
          </a:p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sz="16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DetailCommand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ED05302-503E-3446-A6A7-EB0248480438}"/>
              </a:ext>
            </a:extLst>
          </p:cNvPr>
          <p:cNvSpPr/>
          <p:nvPr/>
        </p:nvSpPr>
        <p:spPr>
          <a:xfrm>
            <a:off x="7217995" y="3839617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&lt;&lt;/member/update&gt;&gt;</a:t>
            </a:r>
          </a:p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sz="16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UpdateCommand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BB49ADD-34E1-E345-97ED-D024C445456C}"/>
              </a:ext>
            </a:extLst>
          </p:cNvPr>
          <p:cNvSpPr/>
          <p:nvPr/>
        </p:nvSpPr>
        <p:spPr>
          <a:xfrm>
            <a:off x="7217995" y="4766226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&lt;&lt;/member/delete&gt;&gt;</a:t>
            </a:r>
          </a:p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sz="16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DeleteCommand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28107A20-226E-AD4D-A18F-578279F0B51B}"/>
              </a:ext>
            </a:extLst>
          </p:cNvPr>
          <p:cNvSpPr/>
          <p:nvPr/>
        </p:nvSpPr>
        <p:spPr>
          <a:xfrm>
            <a:off x="3590143" y="2922418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&lt;&lt;interface&gt;&gt;</a:t>
            </a:r>
          </a:p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Command</a:t>
            </a:r>
          </a:p>
        </p:txBody>
      </p:sp>
      <p:cxnSp>
        <p:nvCxnSpPr>
          <p:cNvPr id="56" name="꺾인 연결선[E] 55">
            <a:extLst>
              <a:ext uri="{FF2B5EF4-FFF2-40B4-BE49-F238E27FC236}">
                <a16:creationId xmlns:a16="http://schemas.microsoft.com/office/drawing/2014/main" id="{D28EC8A1-ECC5-F54B-83E5-EADFB8929A9B}"/>
              </a:ext>
            </a:extLst>
          </p:cNvPr>
          <p:cNvCxnSpPr>
            <a:cxnSpLocks/>
            <a:stCxn id="45" idx="3"/>
            <a:endCxn id="32" idx="1"/>
          </p:cNvCxnSpPr>
          <p:nvPr/>
        </p:nvCxnSpPr>
        <p:spPr>
          <a:xfrm flipV="1">
            <a:off x="6096000" y="3252949"/>
            <a:ext cx="1121995" cy="941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꺾인 연결선[E] 56">
            <a:extLst>
              <a:ext uri="{FF2B5EF4-FFF2-40B4-BE49-F238E27FC236}">
                <a16:creationId xmlns:a16="http://schemas.microsoft.com/office/drawing/2014/main" id="{F9120F55-1909-0347-BB10-B2108F13D146}"/>
              </a:ext>
            </a:extLst>
          </p:cNvPr>
          <p:cNvCxnSpPr>
            <a:cxnSpLocks/>
            <a:stCxn id="45" idx="3"/>
            <a:endCxn id="34" idx="1"/>
          </p:cNvCxnSpPr>
          <p:nvPr/>
        </p:nvCxnSpPr>
        <p:spPr>
          <a:xfrm>
            <a:off x="6096000" y="3262359"/>
            <a:ext cx="1121995" cy="91719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꺾인 연결선[E] 59">
            <a:extLst>
              <a:ext uri="{FF2B5EF4-FFF2-40B4-BE49-F238E27FC236}">
                <a16:creationId xmlns:a16="http://schemas.microsoft.com/office/drawing/2014/main" id="{DFDBF4E0-C2E3-8F4F-AC04-B35600087502}"/>
              </a:ext>
            </a:extLst>
          </p:cNvPr>
          <p:cNvCxnSpPr>
            <a:cxnSpLocks/>
            <a:stCxn id="45" idx="3"/>
            <a:endCxn id="36" idx="1"/>
          </p:cNvCxnSpPr>
          <p:nvPr/>
        </p:nvCxnSpPr>
        <p:spPr>
          <a:xfrm>
            <a:off x="6096000" y="3262359"/>
            <a:ext cx="1121995" cy="184380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32EEE308-818C-0440-A30E-B10664B6DBF3}"/>
              </a:ext>
            </a:extLst>
          </p:cNvPr>
          <p:cNvCxnSpPr>
            <a:cxnSpLocks/>
            <a:stCxn id="32" idx="3"/>
            <a:endCxn id="20" idx="1"/>
          </p:cNvCxnSpPr>
          <p:nvPr/>
        </p:nvCxnSpPr>
        <p:spPr>
          <a:xfrm>
            <a:off x="9723852" y="3252949"/>
            <a:ext cx="973767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E9FFE200-8F5F-404E-A63D-0A399C39D149}"/>
              </a:ext>
            </a:extLst>
          </p:cNvPr>
          <p:cNvCxnSpPr>
            <a:cxnSpLocks/>
            <a:stCxn id="34" idx="3"/>
            <a:endCxn id="20" idx="1"/>
          </p:cNvCxnSpPr>
          <p:nvPr/>
        </p:nvCxnSpPr>
        <p:spPr>
          <a:xfrm flipV="1">
            <a:off x="9723852" y="3252949"/>
            <a:ext cx="973767" cy="926609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8738FA21-687C-CE41-8A88-93E8D8758AF7}"/>
              </a:ext>
            </a:extLst>
          </p:cNvPr>
          <p:cNvCxnSpPr>
            <a:cxnSpLocks/>
            <a:stCxn id="36" idx="3"/>
            <a:endCxn id="20" idx="1"/>
          </p:cNvCxnSpPr>
          <p:nvPr/>
        </p:nvCxnSpPr>
        <p:spPr>
          <a:xfrm flipV="1">
            <a:off x="9723852" y="3252949"/>
            <a:ext cx="973767" cy="1853218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9E44D38C-FF51-0641-8B3A-EC0B9E35ECEF}"/>
              </a:ext>
            </a:extLst>
          </p:cNvPr>
          <p:cNvGrpSpPr/>
          <p:nvPr/>
        </p:nvGrpSpPr>
        <p:grpSpPr>
          <a:xfrm>
            <a:off x="1545280" y="4498244"/>
            <a:ext cx="1160595" cy="680276"/>
            <a:chOff x="7373805" y="2925186"/>
            <a:chExt cx="1160595" cy="680276"/>
          </a:xfrm>
        </p:grpSpPr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7EC5C59D-1734-C443-93B7-53017B0E2388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HashMap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1FA66925-8317-1A41-ABBF-FB38D1A08F3E}"/>
                </a:ext>
              </a:extLst>
            </p:cNvPr>
            <p:cNvSpPr txBox="1"/>
            <p:nvPr/>
          </p:nvSpPr>
          <p:spPr>
            <a:xfrm>
              <a:off x="7373805" y="2925186"/>
              <a:ext cx="1160595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j</a:t>
              </a:r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ava.util</a:t>
              </a:r>
            </a:p>
          </p:txBody>
        </p:sp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id="{AED28073-4989-DA49-A47B-B491CE517E3A}"/>
              </a:ext>
            </a:extLst>
          </p:cNvPr>
          <p:cNvSpPr txBox="1"/>
          <p:nvPr/>
        </p:nvSpPr>
        <p:spPr>
          <a:xfrm>
            <a:off x="2125577" y="3913596"/>
            <a:ext cx="1554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ore-KR" dirty="0"/>
              <a:t>commandMap</a:t>
            </a: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3992E6C9-1646-6448-9635-CB6C03BF6E61}"/>
              </a:ext>
            </a:extLst>
          </p:cNvPr>
          <p:cNvGrpSpPr/>
          <p:nvPr/>
        </p:nvGrpSpPr>
        <p:grpSpPr>
          <a:xfrm>
            <a:off x="534803" y="1447736"/>
            <a:ext cx="1160595" cy="680276"/>
            <a:chOff x="7373805" y="2925186"/>
            <a:chExt cx="1160595" cy="680276"/>
          </a:xfrm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4D9C0630-4F25-1447-8145-50A3E1E418F6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File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CC7BD257-C69C-8A4B-8A52-CFCA9580D72D}"/>
                </a:ext>
              </a:extLst>
            </p:cNvPr>
            <p:cNvSpPr txBox="1"/>
            <p:nvPr/>
          </p:nvSpPr>
          <p:spPr>
            <a:xfrm>
              <a:off x="7373805" y="2925186"/>
              <a:ext cx="1160595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j</a:t>
              </a:r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ava.io</a:t>
              </a:r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7D59564E-43BB-DC4F-8354-BFC187FDB506}"/>
              </a:ext>
            </a:extLst>
          </p:cNvPr>
          <p:cNvGrpSpPr/>
          <p:nvPr/>
        </p:nvGrpSpPr>
        <p:grpSpPr>
          <a:xfrm>
            <a:off x="2508386" y="711896"/>
            <a:ext cx="2121557" cy="680276"/>
            <a:chOff x="7373805" y="2925186"/>
            <a:chExt cx="1160595" cy="680276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B188B599-CE1E-4540-BA85-232FFF5CF2D6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rgbClr val="FF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ObjectInputStream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9F842521-9011-C44C-9AAA-BEFAF2DA760F}"/>
                </a:ext>
              </a:extLst>
            </p:cNvPr>
            <p:cNvSpPr txBox="1"/>
            <p:nvPr/>
          </p:nvSpPr>
          <p:spPr>
            <a:xfrm>
              <a:off x="7373805" y="2925186"/>
              <a:ext cx="1160595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j</a:t>
              </a:r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ava.io</a:t>
              </a:r>
            </a:p>
          </p:txBody>
        </p: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2A54C940-1CC3-2B48-9677-1EF895F39940}"/>
              </a:ext>
            </a:extLst>
          </p:cNvPr>
          <p:cNvGrpSpPr/>
          <p:nvPr/>
        </p:nvGrpSpPr>
        <p:grpSpPr>
          <a:xfrm>
            <a:off x="2502293" y="1679086"/>
            <a:ext cx="2127650" cy="680276"/>
            <a:chOff x="7373805" y="2925186"/>
            <a:chExt cx="1160595" cy="680276"/>
          </a:xfrm>
        </p:grpSpPr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64B10644-1BEF-D24C-8ECA-CC2AD7BC3FF2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rgbClr val="FF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ObjectOutputStream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6CCA0402-E6CC-DF45-B513-47C988EA9EAB}"/>
                </a:ext>
              </a:extLst>
            </p:cNvPr>
            <p:cNvSpPr txBox="1"/>
            <p:nvPr/>
          </p:nvSpPr>
          <p:spPr>
            <a:xfrm>
              <a:off x="7373805" y="2925186"/>
              <a:ext cx="1160595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j</a:t>
              </a:r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ava.io</a:t>
              </a:r>
            </a:p>
          </p:txBody>
        </p:sp>
      </p:grpSp>
      <p:cxnSp>
        <p:nvCxnSpPr>
          <p:cNvPr id="8" name="꺾인 연결선[E] 7">
            <a:extLst>
              <a:ext uri="{FF2B5EF4-FFF2-40B4-BE49-F238E27FC236}">
                <a16:creationId xmlns:a16="http://schemas.microsoft.com/office/drawing/2014/main" id="{9B01ACD3-EF3F-644B-99CF-0EDC2BB1AC67}"/>
              </a:ext>
            </a:extLst>
          </p:cNvPr>
          <p:cNvCxnSpPr>
            <a:stCxn id="4" idx="0"/>
            <a:endCxn id="54" idx="1"/>
          </p:cNvCxnSpPr>
          <p:nvPr/>
        </p:nvCxnSpPr>
        <p:spPr>
          <a:xfrm rot="5400000" flipH="1" flipV="1">
            <a:off x="1870928" y="2274072"/>
            <a:ext cx="906160" cy="396859"/>
          </a:xfrm>
          <a:prstGeom prst="bentConnector2">
            <a:avLst/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꺾인 연결선[E] 57">
            <a:extLst>
              <a:ext uri="{FF2B5EF4-FFF2-40B4-BE49-F238E27FC236}">
                <a16:creationId xmlns:a16="http://schemas.microsoft.com/office/drawing/2014/main" id="{56F61056-66AC-474E-91BF-17E742E4E63D}"/>
              </a:ext>
            </a:extLst>
          </p:cNvPr>
          <p:cNvCxnSpPr>
            <a:cxnSpLocks/>
            <a:stCxn id="4" idx="0"/>
            <a:endCxn id="47" idx="1"/>
          </p:cNvCxnSpPr>
          <p:nvPr/>
        </p:nvCxnSpPr>
        <p:spPr>
          <a:xfrm rot="5400000" flipH="1" flipV="1">
            <a:off x="1390351" y="1787459"/>
            <a:ext cx="1873350" cy="402895"/>
          </a:xfrm>
          <a:prstGeom prst="bentConnector2">
            <a:avLst/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꺾인 연결선[E] 58">
            <a:extLst>
              <a:ext uri="{FF2B5EF4-FFF2-40B4-BE49-F238E27FC236}">
                <a16:creationId xmlns:a16="http://schemas.microsoft.com/office/drawing/2014/main" id="{3E939170-A7E7-7C4D-89C1-D790A92704FB}"/>
              </a:ext>
            </a:extLst>
          </p:cNvPr>
          <p:cNvCxnSpPr>
            <a:cxnSpLocks/>
            <a:stCxn id="4" idx="0"/>
            <a:endCxn id="42" idx="2"/>
          </p:cNvCxnSpPr>
          <p:nvPr/>
        </p:nvCxnSpPr>
        <p:spPr>
          <a:xfrm rot="16200000" flipV="1">
            <a:off x="1224303" y="2024305"/>
            <a:ext cx="797569" cy="100498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46A99C02-7DC9-FC47-B385-C9717B90387D}"/>
              </a:ext>
            </a:extLst>
          </p:cNvPr>
          <p:cNvSpPr/>
          <p:nvPr/>
        </p:nvSpPr>
        <p:spPr>
          <a:xfrm>
            <a:off x="3366181" y="4800465"/>
            <a:ext cx="1633928" cy="4371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3FE77E26-DAC7-BB49-9D9A-FCD2108833A6}"/>
              </a:ext>
            </a:extLst>
          </p:cNvPr>
          <p:cNvSpPr/>
          <p:nvPr/>
        </p:nvSpPr>
        <p:spPr>
          <a:xfrm>
            <a:off x="3366181" y="5916331"/>
            <a:ext cx="1633928" cy="4371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</a:p>
        </p:txBody>
      </p:sp>
      <p:cxnSp>
        <p:nvCxnSpPr>
          <p:cNvPr id="67" name="꺾인 연결선[E] 66">
            <a:extLst>
              <a:ext uri="{FF2B5EF4-FFF2-40B4-BE49-F238E27FC236}">
                <a16:creationId xmlns:a16="http://schemas.microsoft.com/office/drawing/2014/main" id="{CCB4AF9A-D421-1D4C-B00E-8CE62A20DED1}"/>
              </a:ext>
            </a:extLst>
          </p:cNvPr>
          <p:cNvCxnSpPr>
            <a:cxnSpLocks/>
            <a:stCxn id="4" idx="2"/>
            <a:endCxn id="82" idx="0"/>
          </p:cNvCxnSpPr>
          <p:nvPr/>
        </p:nvCxnSpPr>
        <p:spPr>
          <a:xfrm rot="5400000">
            <a:off x="1679189" y="4051853"/>
            <a:ext cx="892781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AEF2773F-7C73-C549-AA8A-0124E387514D}"/>
              </a:ext>
            </a:extLst>
          </p:cNvPr>
          <p:cNvGrpSpPr/>
          <p:nvPr/>
        </p:nvGrpSpPr>
        <p:grpSpPr>
          <a:xfrm>
            <a:off x="5065796" y="1679086"/>
            <a:ext cx="2070364" cy="680276"/>
            <a:chOff x="7373805" y="2925186"/>
            <a:chExt cx="1160595" cy="680276"/>
          </a:xfrm>
        </p:grpSpPr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BE3FD081-8C99-DB44-8FC3-61A995DDF693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4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BufferedOutputStream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13F3BD0E-A878-604C-B6BA-4B294CB8FB7C}"/>
                </a:ext>
              </a:extLst>
            </p:cNvPr>
            <p:cNvSpPr txBox="1"/>
            <p:nvPr/>
          </p:nvSpPr>
          <p:spPr>
            <a:xfrm>
              <a:off x="7373805" y="2925186"/>
              <a:ext cx="1160595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j</a:t>
              </a:r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ava.io</a:t>
              </a:r>
            </a:p>
          </p:txBody>
        </p:sp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70484B77-BEEC-7A43-A2D7-886507B8B546}"/>
              </a:ext>
            </a:extLst>
          </p:cNvPr>
          <p:cNvGrpSpPr/>
          <p:nvPr/>
        </p:nvGrpSpPr>
        <p:grpSpPr>
          <a:xfrm>
            <a:off x="5040369" y="711896"/>
            <a:ext cx="2095791" cy="680276"/>
            <a:chOff x="7373805" y="2925186"/>
            <a:chExt cx="1160595" cy="680276"/>
          </a:xfrm>
        </p:grpSpPr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756A7CF5-AACC-794D-B2C4-940BAC6C4992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4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BufferedInputStream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AE13C649-5294-0F40-A86A-EFCF294DFD5D}"/>
                </a:ext>
              </a:extLst>
            </p:cNvPr>
            <p:cNvSpPr txBox="1"/>
            <p:nvPr/>
          </p:nvSpPr>
          <p:spPr>
            <a:xfrm>
              <a:off x="7373805" y="2925186"/>
              <a:ext cx="1160595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j</a:t>
              </a:r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ava.io</a:t>
              </a:r>
            </a:p>
          </p:txBody>
        </p:sp>
      </p:grp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10AA83D9-5AC4-AE4A-8AAA-E11A6ED2164D}"/>
              </a:ext>
            </a:extLst>
          </p:cNvPr>
          <p:cNvCxnSpPr>
            <a:cxnSpLocks/>
            <a:stCxn id="47" idx="3"/>
            <a:endCxn id="73" idx="1"/>
          </p:cNvCxnSpPr>
          <p:nvPr/>
        </p:nvCxnSpPr>
        <p:spPr>
          <a:xfrm>
            <a:off x="4629943" y="1052231"/>
            <a:ext cx="430270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D338A56C-1D75-5240-A2AD-34BB85AAF7D8}"/>
              </a:ext>
            </a:extLst>
          </p:cNvPr>
          <p:cNvCxnSpPr>
            <a:cxnSpLocks/>
            <a:stCxn id="54" idx="3"/>
            <a:endCxn id="68" idx="1"/>
          </p:cNvCxnSpPr>
          <p:nvPr/>
        </p:nvCxnSpPr>
        <p:spPr>
          <a:xfrm>
            <a:off x="4629943" y="2019421"/>
            <a:ext cx="455456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53B38E20-CE35-464F-A066-60D6881FDD07}"/>
              </a:ext>
            </a:extLst>
          </p:cNvPr>
          <p:cNvGrpSpPr/>
          <p:nvPr/>
        </p:nvGrpSpPr>
        <p:grpSpPr>
          <a:xfrm>
            <a:off x="7546586" y="1679086"/>
            <a:ext cx="1633928" cy="680276"/>
            <a:chOff x="7373805" y="2925186"/>
            <a:chExt cx="1160595" cy="680276"/>
          </a:xfrm>
        </p:grpSpPr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9CB16351-85A3-2E43-B302-3BF848DC0C43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4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FileOutputStream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BDC6D87B-DFF9-1C47-8170-01BCE36FB71E}"/>
                </a:ext>
              </a:extLst>
            </p:cNvPr>
            <p:cNvSpPr txBox="1"/>
            <p:nvPr/>
          </p:nvSpPr>
          <p:spPr>
            <a:xfrm>
              <a:off x="7373805" y="2925186"/>
              <a:ext cx="1160595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j</a:t>
              </a:r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ava.io</a:t>
              </a:r>
            </a:p>
          </p:txBody>
        </p:sp>
      </p:grp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59E8771A-376C-C549-B16F-8079583E3B0C}"/>
              </a:ext>
            </a:extLst>
          </p:cNvPr>
          <p:cNvGrpSpPr/>
          <p:nvPr/>
        </p:nvGrpSpPr>
        <p:grpSpPr>
          <a:xfrm>
            <a:off x="7546586" y="712093"/>
            <a:ext cx="1633928" cy="680276"/>
            <a:chOff x="7373805" y="2925186"/>
            <a:chExt cx="1160595" cy="680276"/>
          </a:xfrm>
        </p:grpSpPr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3331A2DA-A76B-7948-B8EE-FCAFBFECFF61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4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FileInputStream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1A29C936-D77B-DF42-9FA8-820C62DC2ECA}"/>
                </a:ext>
              </a:extLst>
            </p:cNvPr>
            <p:cNvSpPr txBox="1"/>
            <p:nvPr/>
          </p:nvSpPr>
          <p:spPr>
            <a:xfrm>
              <a:off x="7373805" y="2925186"/>
              <a:ext cx="1160595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j</a:t>
              </a:r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ava.io</a:t>
              </a:r>
            </a:p>
          </p:txBody>
        </p:sp>
      </p:grp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A66BC49A-F2E3-F446-A7C7-7210DE4C5951}"/>
              </a:ext>
            </a:extLst>
          </p:cNvPr>
          <p:cNvCxnSpPr>
            <a:cxnSpLocks/>
            <a:stCxn id="73" idx="3"/>
          </p:cNvCxnSpPr>
          <p:nvPr/>
        </p:nvCxnSpPr>
        <p:spPr>
          <a:xfrm>
            <a:off x="7136160" y="1052231"/>
            <a:ext cx="538804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ECEDAAAF-8FB0-CF40-A4DF-95887C990857}"/>
              </a:ext>
            </a:extLst>
          </p:cNvPr>
          <p:cNvCxnSpPr>
            <a:cxnSpLocks/>
            <a:stCxn id="68" idx="3"/>
            <a:endCxn id="79" idx="1"/>
          </p:cNvCxnSpPr>
          <p:nvPr/>
        </p:nvCxnSpPr>
        <p:spPr>
          <a:xfrm>
            <a:off x="7136160" y="2019421"/>
            <a:ext cx="425897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4953B0B5-29B7-6440-8BEA-7DDB8DDE635A}"/>
              </a:ext>
            </a:extLst>
          </p:cNvPr>
          <p:cNvSpPr/>
          <p:nvPr/>
        </p:nvSpPr>
        <p:spPr>
          <a:xfrm>
            <a:off x="4610300" y="3885161"/>
            <a:ext cx="1633928" cy="56039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&lt;&lt;interface&gt;&gt;</a:t>
            </a:r>
          </a:p>
          <a:p>
            <a:pPr algn="ctr"/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Serializable</a:t>
            </a:r>
          </a:p>
        </p:txBody>
      </p:sp>
      <p:cxnSp>
        <p:nvCxnSpPr>
          <p:cNvPr id="65" name="꺾인 연결선[E] 64">
            <a:extLst>
              <a:ext uri="{FF2B5EF4-FFF2-40B4-BE49-F238E27FC236}">
                <a16:creationId xmlns:a16="http://schemas.microsoft.com/office/drawing/2014/main" id="{FC758C1E-396F-A24F-91B2-20BE9C3CD617}"/>
              </a:ext>
            </a:extLst>
          </p:cNvPr>
          <p:cNvCxnSpPr>
            <a:cxnSpLocks/>
            <a:stCxn id="49" idx="3"/>
            <a:endCxn id="64" idx="2"/>
          </p:cNvCxnSpPr>
          <p:nvPr/>
        </p:nvCxnSpPr>
        <p:spPr>
          <a:xfrm flipV="1">
            <a:off x="5000109" y="4445551"/>
            <a:ext cx="427155" cy="573488"/>
          </a:xfrm>
          <a:prstGeom prst="bentConnector2">
            <a:avLst/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꺾인 연결선[E] 87">
            <a:extLst>
              <a:ext uri="{FF2B5EF4-FFF2-40B4-BE49-F238E27FC236}">
                <a16:creationId xmlns:a16="http://schemas.microsoft.com/office/drawing/2014/main" id="{28A991E7-7D11-9149-B404-6AD1AAF12167}"/>
              </a:ext>
            </a:extLst>
          </p:cNvPr>
          <p:cNvCxnSpPr>
            <a:cxnSpLocks/>
            <a:stCxn id="40" idx="3"/>
            <a:endCxn id="64" idx="2"/>
          </p:cNvCxnSpPr>
          <p:nvPr/>
        </p:nvCxnSpPr>
        <p:spPr>
          <a:xfrm flipV="1">
            <a:off x="5000109" y="4445551"/>
            <a:ext cx="427155" cy="1132397"/>
          </a:xfrm>
          <a:prstGeom prst="bentConnector2">
            <a:avLst/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꺾인 연결선[E] 88">
            <a:extLst>
              <a:ext uri="{FF2B5EF4-FFF2-40B4-BE49-F238E27FC236}">
                <a16:creationId xmlns:a16="http://schemas.microsoft.com/office/drawing/2014/main" id="{13115157-6E9B-AA4D-AFF0-32878D6FDBE8}"/>
              </a:ext>
            </a:extLst>
          </p:cNvPr>
          <p:cNvCxnSpPr>
            <a:cxnSpLocks/>
            <a:stCxn id="50" idx="3"/>
            <a:endCxn id="64" idx="2"/>
          </p:cNvCxnSpPr>
          <p:nvPr/>
        </p:nvCxnSpPr>
        <p:spPr>
          <a:xfrm flipV="1">
            <a:off x="5000109" y="4445551"/>
            <a:ext cx="427155" cy="1689354"/>
          </a:xfrm>
          <a:prstGeom prst="bentConnector2">
            <a:avLst/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99599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2068322" y="1831299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31_1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F5B527A-0543-A149-A80B-D8B34F60FDF0}"/>
              </a:ext>
            </a:extLst>
          </p:cNvPr>
          <p:cNvCxnSpPr>
            <a:cxnSpLocks/>
            <a:stCxn id="4" idx="3"/>
            <a:endCxn id="45" idx="1"/>
          </p:cNvCxnSpPr>
          <p:nvPr/>
        </p:nvCxnSpPr>
        <p:spPr>
          <a:xfrm>
            <a:off x="3702250" y="2171240"/>
            <a:ext cx="995597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28107A20-226E-AD4D-A18F-578279F0B51B}"/>
              </a:ext>
            </a:extLst>
          </p:cNvPr>
          <p:cNvSpPr/>
          <p:nvPr/>
        </p:nvSpPr>
        <p:spPr>
          <a:xfrm>
            <a:off x="4697847" y="1831299"/>
            <a:ext cx="3020519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&lt;&lt;interface&gt;&gt;</a:t>
            </a:r>
          </a:p>
          <a:p>
            <a:pPr algn="ctr"/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ApplicationContextListener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12110DE-BACD-5044-850A-46FF722C2D94}"/>
              </a:ext>
            </a:extLst>
          </p:cNvPr>
          <p:cNvSpPr txBox="1"/>
          <p:nvPr/>
        </p:nvSpPr>
        <p:spPr>
          <a:xfrm>
            <a:off x="7718366" y="1878852"/>
            <a:ext cx="20746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ore-KR" sz="1600" dirty="0">
                <a:solidFill>
                  <a:srgbClr val="FF0000"/>
                </a:solidFill>
              </a:rPr>
              <a:t>contextInitialized()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ore-KR" sz="1600" dirty="0">
                <a:solidFill>
                  <a:srgbClr val="FF0000"/>
                </a:solidFill>
              </a:rPr>
              <a:t>contextDestroyed()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A570711-B10D-AD44-904E-686BA1C55161}"/>
              </a:ext>
            </a:extLst>
          </p:cNvPr>
          <p:cNvSpPr txBox="1"/>
          <p:nvPr/>
        </p:nvSpPr>
        <p:spPr>
          <a:xfrm>
            <a:off x="2068322" y="2676906"/>
            <a:ext cx="357817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ore-KR" sz="1600" dirty="0">
                <a:solidFill>
                  <a:srgbClr val="FF0000"/>
                </a:solidFill>
              </a:rPr>
              <a:t>addApplicationContextListener()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ore-KR" sz="1600" dirty="0">
                <a:solidFill>
                  <a:srgbClr val="FF0000"/>
                </a:solidFill>
              </a:rPr>
              <a:t>removeApplicationContextListener()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ore-KR" sz="1600" dirty="0">
                <a:solidFill>
                  <a:srgbClr val="FF0000"/>
                </a:solidFill>
              </a:rPr>
              <a:t>notifyApplicationInitialized()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ore-KR" sz="1600" dirty="0">
                <a:solidFill>
                  <a:srgbClr val="FF0000"/>
                </a:solidFill>
              </a:rPr>
              <a:t>notifyApplicationDestoryed()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3A0897E5-6911-E541-A20C-0E4494CD664A}"/>
              </a:ext>
            </a:extLst>
          </p:cNvPr>
          <p:cNvSpPr txBox="1"/>
          <p:nvPr/>
        </p:nvSpPr>
        <p:spPr>
          <a:xfrm>
            <a:off x="4770693" y="1371197"/>
            <a:ext cx="2874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옵저버</a:t>
            </a:r>
            <a:r>
              <a:rPr lang="en-US" altLang="ko-KR" dirty="0"/>
              <a:t>(observer)</a:t>
            </a:r>
            <a:r>
              <a:rPr lang="ko-KR" altLang="en-US" dirty="0"/>
              <a:t> 호출 규칙</a:t>
            </a:r>
            <a:endParaRPr lang="ko-Kore-KR" dirty="0"/>
          </a:p>
        </p:txBody>
      </p:sp>
    </p:spTree>
    <p:extLst>
      <p:ext uri="{BB962C8B-B14F-4D97-AF65-F5344CB8AC3E}">
        <p14:creationId xmlns:p14="http://schemas.microsoft.com/office/powerpoint/2010/main" val="1278411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3987648" y="2925581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08 ~ 09 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C79032-C93B-9C4F-A624-5E2631DB4E33}"/>
              </a:ext>
            </a:extLst>
          </p:cNvPr>
          <p:cNvSpPr/>
          <p:nvPr/>
        </p:nvSpPr>
        <p:spPr>
          <a:xfrm>
            <a:off x="6570425" y="1967065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FBB0D4F-0C2E-1947-B962-2F1D147FB61B}"/>
              </a:ext>
            </a:extLst>
          </p:cNvPr>
          <p:cNvSpPr/>
          <p:nvPr/>
        </p:nvSpPr>
        <p:spPr>
          <a:xfrm>
            <a:off x="6570425" y="2909539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DDE134A-8A3A-8A47-A45B-27736617DDCD}"/>
              </a:ext>
            </a:extLst>
          </p:cNvPr>
          <p:cNvSpPr/>
          <p:nvPr/>
        </p:nvSpPr>
        <p:spPr>
          <a:xfrm>
            <a:off x="6570425" y="3852014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5F5800FD-FD88-6B43-9449-E2F4E00BEC95}"/>
              </a:ext>
            </a:extLst>
          </p:cNvPr>
          <p:cNvCxnSpPr>
            <a:stCxn id="4" idx="3"/>
            <a:endCxn id="8" idx="1"/>
          </p:cNvCxnSpPr>
          <p:nvPr/>
        </p:nvCxnSpPr>
        <p:spPr>
          <a:xfrm flipV="1">
            <a:off x="5621576" y="2307006"/>
            <a:ext cx="948849" cy="958516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F5B527A-0543-A149-A80B-D8B34F60FDF0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5621576" y="3249480"/>
            <a:ext cx="948849" cy="16042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157D463-3782-664C-9741-BEFBFBF977E9}"/>
              </a:ext>
            </a:extLst>
          </p:cNvPr>
          <p:cNvCxnSpPr>
            <a:cxnSpLocks/>
            <a:stCxn id="4" idx="3"/>
            <a:endCxn id="10" idx="1"/>
          </p:cNvCxnSpPr>
          <p:nvPr/>
        </p:nvCxnSpPr>
        <p:spPr>
          <a:xfrm>
            <a:off x="5621576" y="3265522"/>
            <a:ext cx="948849" cy="926433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23535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2068322" y="3089059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31_2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F5B527A-0543-A149-A80B-D8B34F60FDF0}"/>
              </a:ext>
            </a:extLst>
          </p:cNvPr>
          <p:cNvCxnSpPr>
            <a:cxnSpLocks/>
            <a:stCxn id="4" idx="3"/>
            <a:endCxn id="45" idx="1"/>
          </p:cNvCxnSpPr>
          <p:nvPr/>
        </p:nvCxnSpPr>
        <p:spPr>
          <a:xfrm>
            <a:off x="3702250" y="3429000"/>
            <a:ext cx="995597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28107A20-226E-AD4D-A18F-578279F0B51B}"/>
              </a:ext>
            </a:extLst>
          </p:cNvPr>
          <p:cNvSpPr/>
          <p:nvPr/>
        </p:nvSpPr>
        <p:spPr>
          <a:xfrm>
            <a:off x="4697847" y="3089059"/>
            <a:ext cx="3020519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&lt;&lt;interface&gt;&gt;</a:t>
            </a:r>
          </a:p>
          <a:p>
            <a:pPr algn="ctr"/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ApplicationContextListener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12110DE-BACD-5044-850A-46FF722C2D94}"/>
              </a:ext>
            </a:extLst>
          </p:cNvPr>
          <p:cNvSpPr txBox="1"/>
          <p:nvPr/>
        </p:nvSpPr>
        <p:spPr>
          <a:xfrm>
            <a:off x="7718366" y="3136612"/>
            <a:ext cx="24545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ore-KR" sz="1600" dirty="0">
                <a:solidFill>
                  <a:srgbClr val="FF0000"/>
                </a:solidFill>
              </a:rPr>
              <a:t>contextInitialized(Map)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ore-KR" sz="1600" dirty="0">
                <a:solidFill>
                  <a:srgbClr val="FF0000"/>
                </a:solidFill>
              </a:rPr>
              <a:t>contextDestroyed(Map)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A570711-B10D-AD44-904E-686BA1C55161}"/>
              </a:ext>
            </a:extLst>
          </p:cNvPr>
          <p:cNvSpPr txBox="1"/>
          <p:nvPr/>
        </p:nvSpPr>
        <p:spPr>
          <a:xfrm>
            <a:off x="2068322" y="3934666"/>
            <a:ext cx="357817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ore-KR" sz="1600" dirty="0"/>
              <a:t>addApplicationContextListener()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ore-KR" sz="1600" dirty="0"/>
              <a:t>removeApplicationContextListener()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ore-KR" sz="1600" dirty="0">
                <a:solidFill>
                  <a:srgbClr val="FF0000"/>
                </a:solidFill>
              </a:rPr>
              <a:t>notifyApplicationInitialized()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ore-KR" sz="1600" dirty="0">
                <a:solidFill>
                  <a:srgbClr val="FF0000"/>
                </a:solidFill>
              </a:rPr>
              <a:t>notifyApplicationDestoryed()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3A0897E5-6911-E541-A20C-0E4494CD664A}"/>
              </a:ext>
            </a:extLst>
          </p:cNvPr>
          <p:cNvSpPr txBox="1"/>
          <p:nvPr/>
        </p:nvSpPr>
        <p:spPr>
          <a:xfrm>
            <a:off x="9657486" y="4288609"/>
            <a:ext cx="1622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옵저버</a:t>
            </a:r>
            <a:r>
              <a:rPr lang="en-US" altLang="ko-KR" dirty="0"/>
              <a:t> </a:t>
            </a:r>
            <a:r>
              <a:rPr lang="ko-KR" altLang="en-US" dirty="0"/>
              <a:t>구현체</a:t>
            </a:r>
            <a:endParaRPr lang="ko-Kore-KR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7A4FFE6-27B1-0B44-9F6F-D92546449F0E}"/>
              </a:ext>
            </a:extLst>
          </p:cNvPr>
          <p:cNvSpPr/>
          <p:nvPr/>
        </p:nvSpPr>
        <p:spPr>
          <a:xfrm>
            <a:off x="7023096" y="4179501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&lt;&lt;class&gt;&gt;</a:t>
            </a:r>
          </a:p>
          <a:p>
            <a:pPr algn="ctr"/>
            <a:r>
              <a:rPr lang="en-US" sz="16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DataLoaderListener</a:t>
            </a:r>
            <a:endParaRPr lang="ko-Kore-KR" sz="16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10" name="꺾인 연결선[E] 9">
            <a:extLst>
              <a:ext uri="{FF2B5EF4-FFF2-40B4-BE49-F238E27FC236}">
                <a16:creationId xmlns:a16="http://schemas.microsoft.com/office/drawing/2014/main" id="{06C90BB6-C724-6445-9675-813F2B6EC2B0}"/>
              </a:ext>
            </a:extLst>
          </p:cNvPr>
          <p:cNvCxnSpPr>
            <a:cxnSpLocks/>
            <a:stCxn id="45" idx="2"/>
            <a:endCxn id="9" idx="1"/>
          </p:cNvCxnSpPr>
          <p:nvPr/>
        </p:nvCxnSpPr>
        <p:spPr>
          <a:xfrm rot="16200000" flipH="1">
            <a:off x="6240351" y="3736696"/>
            <a:ext cx="750501" cy="814989"/>
          </a:xfrm>
          <a:prstGeom prst="bentConnector2">
            <a:avLst/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BAD13B56-60DC-6B45-8114-FE815EA089E2}"/>
              </a:ext>
            </a:extLst>
          </p:cNvPr>
          <p:cNvGrpSpPr/>
          <p:nvPr/>
        </p:nvGrpSpPr>
        <p:grpSpPr>
          <a:xfrm>
            <a:off x="3633119" y="1630097"/>
            <a:ext cx="1160595" cy="680276"/>
            <a:chOff x="7373805" y="2925186"/>
            <a:chExt cx="1160595" cy="680276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F8835BF6-93FB-314A-BC6F-35E08096360D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rgbClr val="FF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Map</a:t>
              </a:r>
              <a:endPara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4339661-9307-1046-9D5D-BA77E017266B}"/>
                </a:ext>
              </a:extLst>
            </p:cNvPr>
            <p:cNvSpPr txBox="1"/>
            <p:nvPr/>
          </p:nvSpPr>
          <p:spPr>
            <a:xfrm>
              <a:off x="7373805" y="2925186"/>
              <a:ext cx="1160595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j</a:t>
              </a:r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ava.util</a:t>
              </a:r>
            </a:p>
          </p:txBody>
        </p:sp>
      </p:grpSp>
      <p:cxnSp>
        <p:nvCxnSpPr>
          <p:cNvPr id="15" name="꺾인 연결선[E] 14">
            <a:extLst>
              <a:ext uri="{FF2B5EF4-FFF2-40B4-BE49-F238E27FC236}">
                <a16:creationId xmlns:a16="http://schemas.microsoft.com/office/drawing/2014/main" id="{E60B7FD2-EEEF-C746-9870-4B2132B923F5}"/>
              </a:ext>
            </a:extLst>
          </p:cNvPr>
          <p:cNvCxnSpPr>
            <a:cxnSpLocks/>
            <a:stCxn id="4" idx="0"/>
            <a:endCxn id="13" idx="1"/>
          </p:cNvCxnSpPr>
          <p:nvPr/>
        </p:nvCxnSpPr>
        <p:spPr>
          <a:xfrm rot="5400000" flipH="1" flipV="1">
            <a:off x="2705384" y="2150335"/>
            <a:ext cx="1118627" cy="758822"/>
          </a:xfrm>
          <a:prstGeom prst="bentConnector2">
            <a:avLst/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꺾인 연결선[E] 18">
            <a:extLst>
              <a:ext uri="{FF2B5EF4-FFF2-40B4-BE49-F238E27FC236}">
                <a16:creationId xmlns:a16="http://schemas.microsoft.com/office/drawing/2014/main" id="{E0FA390C-9ABB-ED41-BA3E-A0025D26061E}"/>
              </a:ext>
            </a:extLst>
          </p:cNvPr>
          <p:cNvCxnSpPr>
            <a:cxnSpLocks/>
            <a:stCxn id="45" idx="0"/>
            <a:endCxn id="13" idx="3"/>
          </p:cNvCxnSpPr>
          <p:nvPr/>
        </p:nvCxnSpPr>
        <p:spPr>
          <a:xfrm rot="16200000" flipV="1">
            <a:off x="4941598" y="1822549"/>
            <a:ext cx="1118627" cy="1414393"/>
          </a:xfrm>
          <a:prstGeom prst="bentConnector2">
            <a:avLst/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274BCC4-569D-5449-B54E-EFC54A5A8B4B}"/>
              </a:ext>
            </a:extLst>
          </p:cNvPr>
          <p:cNvSpPr txBox="1"/>
          <p:nvPr/>
        </p:nvSpPr>
        <p:spPr>
          <a:xfrm>
            <a:off x="2029448" y="2405530"/>
            <a:ext cx="885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ore-KR" dirty="0"/>
              <a:t>context</a:t>
            </a:r>
          </a:p>
        </p:txBody>
      </p:sp>
    </p:spTree>
    <p:extLst>
      <p:ext uri="{BB962C8B-B14F-4D97-AF65-F5344CB8AC3E}">
        <p14:creationId xmlns:p14="http://schemas.microsoft.com/office/powerpoint/2010/main" val="38396961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2068322" y="3089059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31_3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F5B527A-0543-A149-A80B-D8B34F60FDF0}"/>
              </a:ext>
            </a:extLst>
          </p:cNvPr>
          <p:cNvCxnSpPr>
            <a:cxnSpLocks/>
            <a:stCxn id="4" idx="3"/>
            <a:endCxn id="45" idx="1"/>
          </p:cNvCxnSpPr>
          <p:nvPr/>
        </p:nvCxnSpPr>
        <p:spPr>
          <a:xfrm>
            <a:off x="3702250" y="3429000"/>
            <a:ext cx="995597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28107A20-226E-AD4D-A18F-578279F0B51B}"/>
              </a:ext>
            </a:extLst>
          </p:cNvPr>
          <p:cNvSpPr/>
          <p:nvPr/>
        </p:nvSpPr>
        <p:spPr>
          <a:xfrm>
            <a:off x="4697847" y="3089059"/>
            <a:ext cx="3020519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&lt;&lt;interface&gt;&gt;</a:t>
            </a:r>
          </a:p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ApplicationContextListener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12110DE-BACD-5044-850A-46FF722C2D94}"/>
              </a:ext>
            </a:extLst>
          </p:cNvPr>
          <p:cNvSpPr txBox="1"/>
          <p:nvPr/>
        </p:nvSpPr>
        <p:spPr>
          <a:xfrm>
            <a:off x="7718366" y="3136612"/>
            <a:ext cx="24545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ore-KR" sz="1600" dirty="0"/>
              <a:t>contextInitialized(Map)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ore-KR" sz="1600" dirty="0"/>
              <a:t>contextDestroyed(Map)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A570711-B10D-AD44-904E-686BA1C55161}"/>
              </a:ext>
            </a:extLst>
          </p:cNvPr>
          <p:cNvSpPr txBox="1"/>
          <p:nvPr/>
        </p:nvSpPr>
        <p:spPr>
          <a:xfrm>
            <a:off x="2068322" y="3934666"/>
            <a:ext cx="357817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ore-KR" sz="1600" dirty="0"/>
              <a:t>addApplicationContextListener()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ore-KR" sz="1600" dirty="0"/>
              <a:t>removeApplicationContextListener()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ore-KR" sz="1600" dirty="0"/>
              <a:t>notifyApplicationInitialized()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ore-KR" sz="1600" dirty="0"/>
              <a:t>notifyApplicationDestoryed()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3A0897E5-6911-E541-A20C-0E4494CD664A}"/>
              </a:ext>
            </a:extLst>
          </p:cNvPr>
          <p:cNvSpPr txBox="1"/>
          <p:nvPr/>
        </p:nvSpPr>
        <p:spPr>
          <a:xfrm>
            <a:off x="9657486" y="4288609"/>
            <a:ext cx="1622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옵저버</a:t>
            </a:r>
            <a:r>
              <a:rPr lang="en-US" altLang="ko-KR" dirty="0"/>
              <a:t> </a:t>
            </a:r>
            <a:r>
              <a:rPr lang="ko-KR" altLang="en-US" dirty="0"/>
              <a:t>구현체</a:t>
            </a:r>
            <a:endParaRPr lang="ko-Kore-KR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7A4FFE6-27B1-0B44-9F6F-D92546449F0E}"/>
              </a:ext>
            </a:extLst>
          </p:cNvPr>
          <p:cNvSpPr/>
          <p:nvPr/>
        </p:nvSpPr>
        <p:spPr>
          <a:xfrm>
            <a:off x="7023096" y="4179501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&lt;&lt;class&gt;&gt;</a:t>
            </a:r>
          </a:p>
          <a:p>
            <a:pPr algn="ctr"/>
            <a:r>
              <a:rPr lang="en-US" sz="16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DataLoaderListener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10" name="꺾인 연결선[E] 9">
            <a:extLst>
              <a:ext uri="{FF2B5EF4-FFF2-40B4-BE49-F238E27FC236}">
                <a16:creationId xmlns:a16="http://schemas.microsoft.com/office/drawing/2014/main" id="{06C90BB6-C724-6445-9675-813F2B6EC2B0}"/>
              </a:ext>
            </a:extLst>
          </p:cNvPr>
          <p:cNvCxnSpPr>
            <a:cxnSpLocks/>
            <a:stCxn id="45" idx="2"/>
            <a:endCxn id="9" idx="1"/>
          </p:cNvCxnSpPr>
          <p:nvPr/>
        </p:nvCxnSpPr>
        <p:spPr>
          <a:xfrm rot="16200000" flipH="1">
            <a:off x="6240351" y="3736696"/>
            <a:ext cx="750501" cy="814989"/>
          </a:xfrm>
          <a:prstGeom prst="bentConnector2">
            <a:avLst/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BAD13B56-60DC-6B45-8114-FE815EA089E2}"/>
              </a:ext>
            </a:extLst>
          </p:cNvPr>
          <p:cNvGrpSpPr/>
          <p:nvPr/>
        </p:nvGrpSpPr>
        <p:grpSpPr>
          <a:xfrm>
            <a:off x="3633119" y="1630097"/>
            <a:ext cx="1160595" cy="680276"/>
            <a:chOff x="7373805" y="2925186"/>
            <a:chExt cx="1160595" cy="680276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F8835BF6-93FB-314A-BC6F-35E08096360D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Map</a:t>
              </a:r>
              <a:endPara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4339661-9307-1046-9D5D-BA77E017266B}"/>
                </a:ext>
              </a:extLst>
            </p:cNvPr>
            <p:cNvSpPr txBox="1"/>
            <p:nvPr/>
          </p:nvSpPr>
          <p:spPr>
            <a:xfrm>
              <a:off x="7373805" y="2925186"/>
              <a:ext cx="1160595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j</a:t>
              </a:r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ava.util</a:t>
              </a:r>
            </a:p>
          </p:txBody>
        </p:sp>
      </p:grpSp>
      <p:cxnSp>
        <p:nvCxnSpPr>
          <p:cNvPr id="15" name="꺾인 연결선[E] 14">
            <a:extLst>
              <a:ext uri="{FF2B5EF4-FFF2-40B4-BE49-F238E27FC236}">
                <a16:creationId xmlns:a16="http://schemas.microsoft.com/office/drawing/2014/main" id="{E60B7FD2-EEEF-C746-9870-4B2132B923F5}"/>
              </a:ext>
            </a:extLst>
          </p:cNvPr>
          <p:cNvCxnSpPr>
            <a:cxnSpLocks/>
            <a:stCxn id="4" idx="0"/>
            <a:endCxn id="13" idx="1"/>
          </p:cNvCxnSpPr>
          <p:nvPr/>
        </p:nvCxnSpPr>
        <p:spPr>
          <a:xfrm rot="5400000" flipH="1" flipV="1">
            <a:off x="2705384" y="2150335"/>
            <a:ext cx="1118627" cy="758822"/>
          </a:xfrm>
          <a:prstGeom prst="bentConnector2">
            <a:avLst/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꺾인 연결선[E] 18">
            <a:extLst>
              <a:ext uri="{FF2B5EF4-FFF2-40B4-BE49-F238E27FC236}">
                <a16:creationId xmlns:a16="http://schemas.microsoft.com/office/drawing/2014/main" id="{E0FA390C-9ABB-ED41-BA3E-A0025D26061E}"/>
              </a:ext>
            </a:extLst>
          </p:cNvPr>
          <p:cNvCxnSpPr>
            <a:cxnSpLocks/>
            <a:stCxn id="45" idx="0"/>
            <a:endCxn id="13" idx="3"/>
          </p:cNvCxnSpPr>
          <p:nvPr/>
        </p:nvCxnSpPr>
        <p:spPr>
          <a:xfrm rot="16200000" flipV="1">
            <a:off x="4941598" y="1822549"/>
            <a:ext cx="1118627" cy="1414393"/>
          </a:xfrm>
          <a:prstGeom prst="bentConnector2">
            <a:avLst/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274BCC4-569D-5449-B54E-EFC54A5A8B4B}"/>
              </a:ext>
            </a:extLst>
          </p:cNvPr>
          <p:cNvSpPr txBox="1"/>
          <p:nvPr/>
        </p:nvSpPr>
        <p:spPr>
          <a:xfrm>
            <a:off x="2029448" y="2405530"/>
            <a:ext cx="885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ore-KR" dirty="0"/>
              <a:t>context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C760840-0B55-0A4D-A6C5-4D3187C857DD}"/>
              </a:ext>
            </a:extLst>
          </p:cNvPr>
          <p:cNvSpPr/>
          <p:nvPr/>
        </p:nvSpPr>
        <p:spPr>
          <a:xfrm>
            <a:off x="7023096" y="5011884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&lt;&lt;class&gt;&gt;</a:t>
            </a:r>
          </a:p>
          <a:p>
            <a:pPr algn="ctr"/>
            <a:r>
              <a:rPr lang="en-US" sz="16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GreetingListener</a:t>
            </a:r>
            <a:endParaRPr lang="ko-Kore-KR" sz="16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18" name="꺾인 연결선[E] 17">
            <a:extLst>
              <a:ext uri="{FF2B5EF4-FFF2-40B4-BE49-F238E27FC236}">
                <a16:creationId xmlns:a16="http://schemas.microsoft.com/office/drawing/2014/main" id="{BE51294B-76AA-B44F-B273-97DD58645900}"/>
              </a:ext>
            </a:extLst>
          </p:cNvPr>
          <p:cNvCxnSpPr>
            <a:cxnSpLocks/>
            <a:stCxn id="45" idx="2"/>
            <a:endCxn id="17" idx="1"/>
          </p:cNvCxnSpPr>
          <p:nvPr/>
        </p:nvCxnSpPr>
        <p:spPr>
          <a:xfrm rot="16200000" flipH="1">
            <a:off x="5824159" y="4152888"/>
            <a:ext cx="1582884" cy="814989"/>
          </a:xfrm>
          <a:prstGeom prst="bentConnector2">
            <a:avLst/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78212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2068322" y="3089059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Client</a:t>
            </a:r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32_1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38F0474-41F1-EA4D-A931-08B3EE9DE5F9}"/>
              </a:ext>
            </a:extLst>
          </p:cNvPr>
          <p:cNvSpPr/>
          <p:nvPr/>
        </p:nvSpPr>
        <p:spPr>
          <a:xfrm>
            <a:off x="8489750" y="3089059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Server</a:t>
            </a:r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cxnSp>
        <p:nvCxnSpPr>
          <p:cNvPr id="3" name="직선 연결선[R] 2">
            <a:extLst>
              <a:ext uri="{FF2B5EF4-FFF2-40B4-BE49-F238E27FC236}">
                <a16:creationId xmlns:a16="http://schemas.microsoft.com/office/drawing/2014/main" id="{9D8D4BA3-AC6D-E44F-BBE0-AB921B4945C2}"/>
              </a:ext>
            </a:extLst>
          </p:cNvPr>
          <p:cNvCxnSpPr/>
          <p:nvPr/>
        </p:nvCxnSpPr>
        <p:spPr>
          <a:xfrm>
            <a:off x="6096000" y="389745"/>
            <a:ext cx="0" cy="614596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34400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2068322" y="3089059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Client</a:t>
            </a:r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32_2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38F0474-41F1-EA4D-A931-08B3EE9DE5F9}"/>
              </a:ext>
            </a:extLst>
          </p:cNvPr>
          <p:cNvSpPr/>
          <p:nvPr/>
        </p:nvSpPr>
        <p:spPr>
          <a:xfrm>
            <a:off x="8489750" y="3089059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Server</a:t>
            </a:r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cxnSp>
        <p:nvCxnSpPr>
          <p:cNvPr id="3" name="직선 연결선[R] 2">
            <a:extLst>
              <a:ext uri="{FF2B5EF4-FFF2-40B4-BE49-F238E27FC236}">
                <a16:creationId xmlns:a16="http://schemas.microsoft.com/office/drawing/2014/main" id="{9D8D4BA3-AC6D-E44F-BBE0-AB921B4945C2}"/>
              </a:ext>
            </a:extLst>
          </p:cNvPr>
          <p:cNvCxnSpPr/>
          <p:nvPr/>
        </p:nvCxnSpPr>
        <p:spPr>
          <a:xfrm>
            <a:off x="6096000" y="389745"/>
            <a:ext cx="0" cy="614596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5D313F9F-7734-0F48-8E73-A830F9B0C799}"/>
              </a:ext>
            </a:extLst>
          </p:cNvPr>
          <p:cNvCxnSpPr>
            <a:stCxn id="4" idx="3"/>
            <a:endCxn id="20" idx="1"/>
          </p:cNvCxnSpPr>
          <p:nvPr/>
        </p:nvCxnSpPr>
        <p:spPr>
          <a:xfrm>
            <a:off x="3702250" y="3429000"/>
            <a:ext cx="4787500" cy="0"/>
          </a:xfrm>
          <a:prstGeom prst="straightConnector1">
            <a:avLst/>
          </a:prstGeom>
          <a:ln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6661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1905930" y="1355692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Client</a:t>
            </a:r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32_3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38F0474-41F1-EA4D-A931-08B3EE9DE5F9}"/>
              </a:ext>
            </a:extLst>
          </p:cNvPr>
          <p:cNvSpPr/>
          <p:nvPr/>
        </p:nvSpPr>
        <p:spPr>
          <a:xfrm>
            <a:off x="8351699" y="1335210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Server</a:t>
            </a:r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cxnSp>
        <p:nvCxnSpPr>
          <p:cNvPr id="3" name="직선 연결선[R] 2">
            <a:extLst>
              <a:ext uri="{FF2B5EF4-FFF2-40B4-BE49-F238E27FC236}">
                <a16:creationId xmlns:a16="http://schemas.microsoft.com/office/drawing/2014/main" id="{9D8D4BA3-AC6D-E44F-BBE0-AB921B4945C2}"/>
              </a:ext>
            </a:extLst>
          </p:cNvPr>
          <p:cNvCxnSpPr/>
          <p:nvPr/>
        </p:nvCxnSpPr>
        <p:spPr>
          <a:xfrm>
            <a:off x="6096000" y="389745"/>
            <a:ext cx="0" cy="614596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5D313F9F-7734-0F48-8E73-A830F9B0C799}"/>
              </a:ext>
            </a:extLst>
          </p:cNvPr>
          <p:cNvCxnSpPr>
            <a:stCxn id="4" idx="3"/>
            <a:endCxn id="20" idx="1"/>
          </p:cNvCxnSpPr>
          <p:nvPr/>
        </p:nvCxnSpPr>
        <p:spPr>
          <a:xfrm flipV="1">
            <a:off x="3539858" y="1675151"/>
            <a:ext cx="4811841" cy="20482"/>
          </a:xfrm>
          <a:prstGeom prst="straightConnector1">
            <a:avLst/>
          </a:prstGeom>
          <a:ln>
            <a:solidFill>
              <a:srgbClr val="FF0000"/>
            </a:solidFill>
            <a:prstDash val="lgDash"/>
            <a:headEnd type="arrow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A3F6F449-B60F-2840-83A4-1651F6C06CA9}"/>
              </a:ext>
            </a:extLst>
          </p:cNvPr>
          <p:cNvSpPr/>
          <p:nvPr/>
        </p:nvSpPr>
        <p:spPr>
          <a:xfrm>
            <a:off x="7658403" y="2782846"/>
            <a:ext cx="3020519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&lt;&lt;interface&gt;&gt;</a:t>
            </a:r>
          </a:p>
          <a:p>
            <a:pPr algn="ctr"/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ApplicationContextListener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6CC9A8C-7613-5B42-ADFB-273666BF4859}"/>
              </a:ext>
            </a:extLst>
          </p:cNvPr>
          <p:cNvCxnSpPr>
            <a:cxnSpLocks/>
            <a:stCxn id="20" idx="2"/>
            <a:endCxn id="8" idx="0"/>
          </p:cNvCxnSpPr>
          <p:nvPr/>
        </p:nvCxnSpPr>
        <p:spPr>
          <a:xfrm>
            <a:off x="9168663" y="2015092"/>
            <a:ext cx="0" cy="767754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60A3B33-B47D-C747-BFF2-ED5E150831EB}"/>
              </a:ext>
            </a:extLst>
          </p:cNvPr>
          <p:cNvSpPr/>
          <p:nvPr/>
        </p:nvSpPr>
        <p:spPr>
          <a:xfrm>
            <a:off x="7915733" y="4166085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&lt;&lt;class&gt;&gt;</a:t>
            </a:r>
          </a:p>
          <a:p>
            <a:pPr algn="ctr"/>
            <a:r>
              <a:rPr lang="en-US" sz="16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DataLoaderListener</a:t>
            </a:r>
            <a:endParaRPr lang="ko-Kore-KR" sz="16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14" name="꺾인 연결선[E] 13">
            <a:extLst>
              <a:ext uri="{FF2B5EF4-FFF2-40B4-BE49-F238E27FC236}">
                <a16:creationId xmlns:a16="http://schemas.microsoft.com/office/drawing/2014/main" id="{13C0DDDF-EC84-9847-8CEC-E0DDA5398E11}"/>
              </a:ext>
            </a:extLst>
          </p:cNvPr>
          <p:cNvCxnSpPr>
            <a:cxnSpLocks/>
            <a:stCxn id="8" idx="2"/>
            <a:endCxn id="13" idx="0"/>
          </p:cNvCxnSpPr>
          <p:nvPr/>
        </p:nvCxnSpPr>
        <p:spPr>
          <a:xfrm rot="5400000">
            <a:off x="8816985" y="3814406"/>
            <a:ext cx="703357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3A67D5A-9039-DA44-A1D6-65E03AB33D8E}"/>
              </a:ext>
            </a:extLst>
          </p:cNvPr>
          <p:cNvGrpSpPr/>
          <p:nvPr/>
        </p:nvGrpSpPr>
        <p:grpSpPr>
          <a:xfrm>
            <a:off x="9796678" y="5571269"/>
            <a:ext cx="1764488" cy="610309"/>
            <a:chOff x="7822650" y="5182849"/>
            <a:chExt cx="1764488" cy="610309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8D41B899-6EF0-E34A-9273-BD78B1FE1041}"/>
                </a:ext>
              </a:extLst>
            </p:cNvPr>
            <p:cNvSpPr/>
            <p:nvPr/>
          </p:nvSpPr>
          <p:spPr>
            <a:xfrm>
              <a:off x="7953210" y="5356010"/>
              <a:ext cx="1633928" cy="43714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rgbClr val="FF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Lesson</a:t>
              </a:r>
              <a:r>
                <a:rPr lang="en-US" altLang="ko-Kore-KR" sz="1600" dirty="0">
                  <a:solidFill>
                    <a:srgbClr val="FF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 </a:t>
              </a:r>
              <a:endPara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A5EDEDF1-11E9-3D47-BE44-8E717B2379C5}"/>
                </a:ext>
              </a:extLst>
            </p:cNvPr>
            <p:cNvSpPr/>
            <p:nvPr/>
          </p:nvSpPr>
          <p:spPr>
            <a:xfrm>
              <a:off x="7887930" y="5272816"/>
              <a:ext cx="1633928" cy="43714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rgbClr val="FF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Board</a:t>
              </a: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EB7E45D7-CEF8-3249-861B-C0C9A7475B39}"/>
                </a:ext>
              </a:extLst>
            </p:cNvPr>
            <p:cNvSpPr/>
            <p:nvPr/>
          </p:nvSpPr>
          <p:spPr>
            <a:xfrm>
              <a:off x="7822650" y="5182849"/>
              <a:ext cx="1633928" cy="43714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rgbClr val="FF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Member</a:t>
              </a:r>
            </a:p>
          </p:txBody>
        </p:sp>
      </p:grp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63B848F-FF9B-BE4B-A166-33F2CC044EFE}"/>
              </a:ext>
            </a:extLst>
          </p:cNvPr>
          <p:cNvSpPr/>
          <p:nvPr/>
        </p:nvSpPr>
        <p:spPr>
          <a:xfrm>
            <a:off x="3092345" y="3013467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&lt;&lt;interface&gt;&gt;</a:t>
            </a:r>
          </a:p>
          <a:p>
            <a:pPr algn="ctr"/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Command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DD3A2A8-F25F-6842-BFB0-DC47843D858A}"/>
              </a:ext>
            </a:extLst>
          </p:cNvPr>
          <p:cNvSpPr/>
          <p:nvPr/>
        </p:nvSpPr>
        <p:spPr>
          <a:xfrm>
            <a:off x="761395" y="4959313"/>
            <a:ext cx="1633928" cy="4371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Prompt</a:t>
            </a:r>
            <a:endParaRPr lang="ko-Kore-KR" sz="16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81779E22-AC68-8A4F-BCB9-C23C5B36ABDC}"/>
              </a:ext>
            </a:extLst>
          </p:cNvPr>
          <p:cNvGrpSpPr/>
          <p:nvPr/>
        </p:nvGrpSpPr>
        <p:grpSpPr>
          <a:xfrm>
            <a:off x="745335" y="3014648"/>
            <a:ext cx="1160595" cy="680276"/>
            <a:chOff x="7373805" y="2925186"/>
            <a:chExt cx="1160595" cy="680276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84989E47-CE0C-4F46-A9DE-46736E7F05FF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rgbClr val="FF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HashMap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F030DDA-2E74-FC49-B36E-3E57E07ED1D6}"/>
                </a:ext>
              </a:extLst>
            </p:cNvPr>
            <p:cNvSpPr txBox="1"/>
            <p:nvPr/>
          </p:nvSpPr>
          <p:spPr>
            <a:xfrm>
              <a:off x="7373805" y="2925186"/>
              <a:ext cx="1160595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FF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j</a:t>
              </a:r>
              <a:r>
                <a:rPr lang="ko-Kore-KR" sz="1200" dirty="0">
                  <a:solidFill>
                    <a:srgbClr val="FF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ava.util</a:t>
              </a: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E30679AD-CF67-1C40-ABE3-F1E81F28CCBF}"/>
              </a:ext>
            </a:extLst>
          </p:cNvPr>
          <p:cNvSpPr txBox="1"/>
          <p:nvPr/>
        </p:nvSpPr>
        <p:spPr>
          <a:xfrm>
            <a:off x="1105060" y="2179473"/>
            <a:ext cx="12491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ore-KR" sz="1400" dirty="0"/>
              <a:t>commandMap</a:t>
            </a:r>
          </a:p>
        </p:txBody>
      </p:sp>
      <p:cxnSp>
        <p:nvCxnSpPr>
          <p:cNvPr id="27" name="꺾인 연결선[E] 26">
            <a:extLst>
              <a:ext uri="{FF2B5EF4-FFF2-40B4-BE49-F238E27FC236}">
                <a16:creationId xmlns:a16="http://schemas.microsoft.com/office/drawing/2014/main" id="{216EC817-DD73-0B41-8F40-69862AD781A2}"/>
              </a:ext>
            </a:extLst>
          </p:cNvPr>
          <p:cNvCxnSpPr>
            <a:cxnSpLocks/>
            <a:stCxn id="4" idx="2"/>
            <a:endCxn id="25" idx="0"/>
          </p:cNvCxnSpPr>
          <p:nvPr/>
        </p:nvCxnSpPr>
        <p:spPr>
          <a:xfrm rot="5400000">
            <a:off x="1534727" y="1826481"/>
            <a:ext cx="979074" cy="139726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꺾인 연결선[E] 34">
            <a:extLst>
              <a:ext uri="{FF2B5EF4-FFF2-40B4-BE49-F238E27FC236}">
                <a16:creationId xmlns:a16="http://schemas.microsoft.com/office/drawing/2014/main" id="{4172A331-F745-4447-90AC-867CE7258A48}"/>
              </a:ext>
            </a:extLst>
          </p:cNvPr>
          <p:cNvCxnSpPr>
            <a:cxnSpLocks/>
            <a:stCxn id="4" idx="2"/>
            <a:endCxn id="21" idx="0"/>
          </p:cNvCxnSpPr>
          <p:nvPr/>
        </p:nvCxnSpPr>
        <p:spPr>
          <a:xfrm rot="16200000" flipH="1">
            <a:off x="3045138" y="1713330"/>
            <a:ext cx="977893" cy="162238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24514859-F204-3C4B-9EAE-9CFEB4BBE662}"/>
              </a:ext>
            </a:extLst>
          </p:cNvPr>
          <p:cNvCxnSpPr>
            <a:cxnSpLocks/>
            <a:stCxn id="24" idx="3"/>
            <a:endCxn id="21" idx="1"/>
          </p:cNvCxnSpPr>
          <p:nvPr/>
        </p:nvCxnSpPr>
        <p:spPr>
          <a:xfrm flipV="1">
            <a:off x="1905930" y="3353408"/>
            <a:ext cx="1186415" cy="1575"/>
          </a:xfrm>
          <a:prstGeom prst="straightConnector1">
            <a:avLst/>
          </a:prstGeom>
          <a:ln w="12700">
            <a:solidFill>
              <a:schemeClr val="tx1"/>
            </a:solidFill>
            <a:headEnd type="diamond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66CA1C88-A72D-CD46-9DAD-2BF5FA0A7D41}"/>
              </a:ext>
            </a:extLst>
          </p:cNvPr>
          <p:cNvSpPr txBox="1"/>
          <p:nvPr/>
        </p:nvSpPr>
        <p:spPr>
          <a:xfrm>
            <a:off x="2189362" y="3013897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포함</a:t>
            </a:r>
            <a:endParaRPr lang="ko-Kore-KR" sz="14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417003A-2DFB-2C4A-9DB5-653D7AB3AF14}"/>
              </a:ext>
            </a:extLst>
          </p:cNvPr>
          <p:cNvSpPr txBox="1"/>
          <p:nvPr/>
        </p:nvSpPr>
        <p:spPr>
          <a:xfrm>
            <a:off x="4370659" y="2548805"/>
            <a:ext cx="8629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execute()</a:t>
            </a:r>
            <a:endParaRPr lang="ko-Kore-KR" sz="1400" dirty="0"/>
          </a:p>
        </p:txBody>
      </p:sp>
    </p:spTree>
    <p:extLst>
      <p:ext uri="{BB962C8B-B14F-4D97-AF65-F5344CB8AC3E}">
        <p14:creationId xmlns:p14="http://schemas.microsoft.com/office/powerpoint/2010/main" val="87425489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>
            <a:extLst>
              <a:ext uri="{FF2B5EF4-FFF2-40B4-BE49-F238E27FC236}">
                <a16:creationId xmlns:a16="http://schemas.microsoft.com/office/drawing/2014/main" id="{1DEB3B3B-72C6-EA46-8CA2-B73A1F812C4C}"/>
              </a:ext>
            </a:extLst>
          </p:cNvPr>
          <p:cNvSpPr/>
          <p:nvPr/>
        </p:nvSpPr>
        <p:spPr>
          <a:xfrm>
            <a:off x="2971473" y="5283122"/>
            <a:ext cx="2505857" cy="67988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&lt;&lt;/member/detail&gt;&gt;</a:t>
            </a:r>
          </a:p>
          <a:p>
            <a:pPr algn="ctr"/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sz="16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DetailCommand</a:t>
            </a:r>
            <a:endParaRPr lang="ko-Kore-KR" sz="16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71124A1-D232-3E4A-93A6-2200B17B6D3B}"/>
              </a:ext>
            </a:extLst>
          </p:cNvPr>
          <p:cNvSpPr/>
          <p:nvPr/>
        </p:nvSpPr>
        <p:spPr>
          <a:xfrm>
            <a:off x="2779423" y="4881966"/>
            <a:ext cx="2505857" cy="67988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&lt;&lt;/member/list&gt;&gt;</a:t>
            </a:r>
          </a:p>
          <a:p>
            <a:pPr algn="ctr"/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sz="16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ListCommand</a:t>
            </a:r>
            <a:endParaRPr lang="ko-Kore-KR" sz="16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1905930" y="1355692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Client</a:t>
            </a:r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32_4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38F0474-41F1-EA4D-A931-08B3EE9DE5F9}"/>
              </a:ext>
            </a:extLst>
          </p:cNvPr>
          <p:cNvSpPr/>
          <p:nvPr/>
        </p:nvSpPr>
        <p:spPr>
          <a:xfrm>
            <a:off x="8351699" y="1335210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Server</a:t>
            </a:r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cxnSp>
        <p:nvCxnSpPr>
          <p:cNvPr id="3" name="직선 연결선[R] 2">
            <a:extLst>
              <a:ext uri="{FF2B5EF4-FFF2-40B4-BE49-F238E27FC236}">
                <a16:creationId xmlns:a16="http://schemas.microsoft.com/office/drawing/2014/main" id="{9D8D4BA3-AC6D-E44F-BBE0-AB921B4945C2}"/>
              </a:ext>
            </a:extLst>
          </p:cNvPr>
          <p:cNvCxnSpPr/>
          <p:nvPr/>
        </p:nvCxnSpPr>
        <p:spPr>
          <a:xfrm>
            <a:off x="6096000" y="389745"/>
            <a:ext cx="0" cy="614596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5D313F9F-7734-0F48-8E73-A830F9B0C799}"/>
              </a:ext>
            </a:extLst>
          </p:cNvPr>
          <p:cNvCxnSpPr>
            <a:stCxn id="4" idx="3"/>
            <a:endCxn id="20" idx="1"/>
          </p:cNvCxnSpPr>
          <p:nvPr/>
        </p:nvCxnSpPr>
        <p:spPr>
          <a:xfrm flipV="1">
            <a:off x="3539858" y="1675151"/>
            <a:ext cx="4811841" cy="20482"/>
          </a:xfrm>
          <a:prstGeom prst="straightConnector1">
            <a:avLst/>
          </a:prstGeom>
          <a:ln>
            <a:solidFill>
              <a:srgbClr val="FF0000"/>
            </a:solidFill>
            <a:prstDash val="solid"/>
            <a:headEnd type="arrow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A3F6F449-B60F-2840-83A4-1651F6C06CA9}"/>
              </a:ext>
            </a:extLst>
          </p:cNvPr>
          <p:cNvSpPr/>
          <p:nvPr/>
        </p:nvSpPr>
        <p:spPr>
          <a:xfrm>
            <a:off x="7658403" y="2782846"/>
            <a:ext cx="3020519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&lt;&lt;interface&gt;&gt;</a:t>
            </a:r>
          </a:p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ApplicationContextListener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6CC9A8C-7613-5B42-ADFB-273666BF4859}"/>
              </a:ext>
            </a:extLst>
          </p:cNvPr>
          <p:cNvCxnSpPr>
            <a:cxnSpLocks/>
            <a:stCxn id="20" idx="2"/>
            <a:endCxn id="8" idx="0"/>
          </p:cNvCxnSpPr>
          <p:nvPr/>
        </p:nvCxnSpPr>
        <p:spPr>
          <a:xfrm>
            <a:off x="9168663" y="2015092"/>
            <a:ext cx="0" cy="767754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60A3B33-B47D-C747-BFF2-ED5E150831EB}"/>
              </a:ext>
            </a:extLst>
          </p:cNvPr>
          <p:cNvSpPr/>
          <p:nvPr/>
        </p:nvSpPr>
        <p:spPr>
          <a:xfrm>
            <a:off x="7915733" y="4166085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&lt;&lt;class&gt;&gt;</a:t>
            </a:r>
          </a:p>
          <a:p>
            <a:pPr algn="ctr"/>
            <a:r>
              <a:rPr lang="en-US" sz="16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DataLoaderListener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14" name="꺾인 연결선[E] 13">
            <a:extLst>
              <a:ext uri="{FF2B5EF4-FFF2-40B4-BE49-F238E27FC236}">
                <a16:creationId xmlns:a16="http://schemas.microsoft.com/office/drawing/2014/main" id="{13C0DDDF-EC84-9847-8CEC-E0DDA5398E11}"/>
              </a:ext>
            </a:extLst>
          </p:cNvPr>
          <p:cNvCxnSpPr>
            <a:cxnSpLocks/>
            <a:stCxn id="8" idx="2"/>
            <a:endCxn id="13" idx="0"/>
          </p:cNvCxnSpPr>
          <p:nvPr/>
        </p:nvCxnSpPr>
        <p:spPr>
          <a:xfrm rot="5400000">
            <a:off x="8816985" y="3814406"/>
            <a:ext cx="703357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3A67D5A-9039-DA44-A1D6-65E03AB33D8E}"/>
              </a:ext>
            </a:extLst>
          </p:cNvPr>
          <p:cNvGrpSpPr/>
          <p:nvPr/>
        </p:nvGrpSpPr>
        <p:grpSpPr>
          <a:xfrm>
            <a:off x="9796678" y="5571269"/>
            <a:ext cx="1764488" cy="610309"/>
            <a:chOff x="7822650" y="5182849"/>
            <a:chExt cx="1764488" cy="610309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8D41B899-6EF0-E34A-9273-BD78B1FE1041}"/>
                </a:ext>
              </a:extLst>
            </p:cNvPr>
            <p:cNvSpPr/>
            <p:nvPr/>
          </p:nvSpPr>
          <p:spPr>
            <a:xfrm>
              <a:off x="7953210" y="5356010"/>
              <a:ext cx="1633928" cy="43714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Lesson</a:t>
              </a:r>
              <a:r>
                <a:rPr lang="en-US" alt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 </a:t>
              </a:r>
              <a:endPara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A5EDEDF1-11E9-3D47-BE44-8E717B2379C5}"/>
                </a:ext>
              </a:extLst>
            </p:cNvPr>
            <p:cNvSpPr/>
            <p:nvPr/>
          </p:nvSpPr>
          <p:spPr>
            <a:xfrm>
              <a:off x="7887930" y="5272816"/>
              <a:ext cx="1633928" cy="43714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Board</a:t>
              </a: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EB7E45D7-CEF8-3249-861B-C0C9A7475B39}"/>
                </a:ext>
              </a:extLst>
            </p:cNvPr>
            <p:cNvSpPr/>
            <p:nvPr/>
          </p:nvSpPr>
          <p:spPr>
            <a:xfrm>
              <a:off x="7822650" y="5182849"/>
              <a:ext cx="1633928" cy="43714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Member</a:t>
              </a:r>
            </a:p>
          </p:txBody>
        </p:sp>
      </p:grp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63B848F-FF9B-BE4B-A166-33F2CC044EFE}"/>
              </a:ext>
            </a:extLst>
          </p:cNvPr>
          <p:cNvSpPr/>
          <p:nvPr/>
        </p:nvSpPr>
        <p:spPr>
          <a:xfrm>
            <a:off x="3092345" y="3013467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&lt;&lt;interface&gt;&gt;</a:t>
            </a:r>
          </a:p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Command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DD3A2A8-F25F-6842-BFB0-DC47843D858A}"/>
              </a:ext>
            </a:extLst>
          </p:cNvPr>
          <p:cNvSpPr/>
          <p:nvPr/>
        </p:nvSpPr>
        <p:spPr>
          <a:xfrm>
            <a:off x="761395" y="4959313"/>
            <a:ext cx="1633928" cy="4371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Prompt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81779E22-AC68-8A4F-BCB9-C23C5B36ABDC}"/>
              </a:ext>
            </a:extLst>
          </p:cNvPr>
          <p:cNvGrpSpPr/>
          <p:nvPr/>
        </p:nvGrpSpPr>
        <p:grpSpPr>
          <a:xfrm>
            <a:off x="745335" y="3014648"/>
            <a:ext cx="1160595" cy="680276"/>
            <a:chOff x="7373805" y="2925186"/>
            <a:chExt cx="1160595" cy="680276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84989E47-CE0C-4F46-A9DE-46736E7F05FF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HashMap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F030DDA-2E74-FC49-B36E-3E57E07ED1D6}"/>
                </a:ext>
              </a:extLst>
            </p:cNvPr>
            <p:cNvSpPr txBox="1"/>
            <p:nvPr/>
          </p:nvSpPr>
          <p:spPr>
            <a:xfrm>
              <a:off x="7373805" y="2925186"/>
              <a:ext cx="1160595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j</a:t>
              </a:r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ava.util</a:t>
              </a: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E30679AD-CF67-1C40-ABE3-F1E81F28CCBF}"/>
              </a:ext>
            </a:extLst>
          </p:cNvPr>
          <p:cNvSpPr txBox="1"/>
          <p:nvPr/>
        </p:nvSpPr>
        <p:spPr>
          <a:xfrm>
            <a:off x="1105060" y="2179473"/>
            <a:ext cx="12491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ore-KR" sz="1400" dirty="0"/>
              <a:t>commandMap</a:t>
            </a:r>
          </a:p>
        </p:txBody>
      </p:sp>
      <p:cxnSp>
        <p:nvCxnSpPr>
          <p:cNvPr id="27" name="꺾인 연결선[E] 26">
            <a:extLst>
              <a:ext uri="{FF2B5EF4-FFF2-40B4-BE49-F238E27FC236}">
                <a16:creationId xmlns:a16="http://schemas.microsoft.com/office/drawing/2014/main" id="{216EC817-DD73-0B41-8F40-69862AD781A2}"/>
              </a:ext>
            </a:extLst>
          </p:cNvPr>
          <p:cNvCxnSpPr>
            <a:cxnSpLocks/>
            <a:stCxn id="4" idx="2"/>
            <a:endCxn id="25" idx="0"/>
          </p:cNvCxnSpPr>
          <p:nvPr/>
        </p:nvCxnSpPr>
        <p:spPr>
          <a:xfrm rot="5400000">
            <a:off x="1534727" y="1826481"/>
            <a:ext cx="979074" cy="139726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꺾인 연결선[E] 34">
            <a:extLst>
              <a:ext uri="{FF2B5EF4-FFF2-40B4-BE49-F238E27FC236}">
                <a16:creationId xmlns:a16="http://schemas.microsoft.com/office/drawing/2014/main" id="{4172A331-F745-4447-90AC-867CE7258A48}"/>
              </a:ext>
            </a:extLst>
          </p:cNvPr>
          <p:cNvCxnSpPr>
            <a:cxnSpLocks/>
            <a:stCxn id="4" idx="2"/>
            <a:endCxn id="21" idx="0"/>
          </p:cNvCxnSpPr>
          <p:nvPr/>
        </p:nvCxnSpPr>
        <p:spPr>
          <a:xfrm rot="16200000" flipH="1">
            <a:off x="3045138" y="1713330"/>
            <a:ext cx="977893" cy="162238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24514859-F204-3C4B-9EAE-9CFEB4BBE662}"/>
              </a:ext>
            </a:extLst>
          </p:cNvPr>
          <p:cNvCxnSpPr>
            <a:cxnSpLocks/>
            <a:stCxn id="24" idx="3"/>
            <a:endCxn id="21" idx="1"/>
          </p:cNvCxnSpPr>
          <p:nvPr/>
        </p:nvCxnSpPr>
        <p:spPr>
          <a:xfrm flipV="1">
            <a:off x="1905930" y="3353408"/>
            <a:ext cx="1186415" cy="1575"/>
          </a:xfrm>
          <a:prstGeom prst="straightConnector1">
            <a:avLst/>
          </a:prstGeom>
          <a:ln w="12700">
            <a:solidFill>
              <a:schemeClr val="tx1"/>
            </a:solidFill>
            <a:headEnd type="diamond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66CA1C88-A72D-CD46-9DAD-2BF5FA0A7D41}"/>
              </a:ext>
            </a:extLst>
          </p:cNvPr>
          <p:cNvSpPr txBox="1"/>
          <p:nvPr/>
        </p:nvSpPr>
        <p:spPr>
          <a:xfrm>
            <a:off x="2189362" y="3013897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포함</a:t>
            </a:r>
            <a:endParaRPr lang="ko-Kore-KR" sz="14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417003A-2DFB-2C4A-9DB5-653D7AB3AF14}"/>
              </a:ext>
            </a:extLst>
          </p:cNvPr>
          <p:cNvSpPr txBox="1"/>
          <p:nvPr/>
        </p:nvSpPr>
        <p:spPr>
          <a:xfrm>
            <a:off x="4370659" y="2548805"/>
            <a:ext cx="8629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execute()</a:t>
            </a:r>
            <a:endParaRPr lang="ko-Kore-KR" sz="1400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0576E03-C8C2-4A45-A069-4EABB4F8F71D}"/>
              </a:ext>
            </a:extLst>
          </p:cNvPr>
          <p:cNvSpPr/>
          <p:nvPr/>
        </p:nvSpPr>
        <p:spPr>
          <a:xfrm>
            <a:off x="2587373" y="4457628"/>
            <a:ext cx="2505857" cy="67988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&lt;&lt;/member/add&gt;&gt;</a:t>
            </a:r>
          </a:p>
          <a:p>
            <a:pPr algn="ctr"/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sz="16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AddCommand</a:t>
            </a:r>
            <a:endParaRPr lang="ko-Kore-KR" sz="16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33" name="꺾인 연결선[E] 32">
            <a:extLst>
              <a:ext uri="{FF2B5EF4-FFF2-40B4-BE49-F238E27FC236}">
                <a16:creationId xmlns:a16="http://schemas.microsoft.com/office/drawing/2014/main" id="{194E9845-5410-EF49-B1CB-A75E36A262C2}"/>
              </a:ext>
            </a:extLst>
          </p:cNvPr>
          <p:cNvCxnSpPr>
            <a:cxnSpLocks/>
            <a:stCxn id="21" idx="2"/>
            <a:endCxn id="28" idx="0"/>
          </p:cNvCxnSpPr>
          <p:nvPr/>
        </p:nvCxnSpPr>
        <p:spPr>
          <a:xfrm rot="5400000">
            <a:off x="3710649" y="3823002"/>
            <a:ext cx="764279" cy="50497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A270A883-AE4D-B54B-AAD5-48F0143AB6E8}"/>
              </a:ext>
            </a:extLst>
          </p:cNvPr>
          <p:cNvSpPr txBox="1"/>
          <p:nvPr/>
        </p:nvSpPr>
        <p:spPr>
          <a:xfrm>
            <a:off x="3536526" y="1743878"/>
            <a:ext cx="6508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socket</a:t>
            </a:r>
            <a:endParaRPr lang="ko-Kore-KR" sz="1400" dirty="0"/>
          </a:p>
        </p:txBody>
      </p:sp>
      <p:cxnSp>
        <p:nvCxnSpPr>
          <p:cNvPr id="31" name="꺾인 연결선[E] 30">
            <a:extLst>
              <a:ext uri="{FF2B5EF4-FFF2-40B4-BE49-F238E27FC236}">
                <a16:creationId xmlns:a16="http://schemas.microsoft.com/office/drawing/2014/main" id="{928795B8-23CC-744E-8C0B-66A07A9261AC}"/>
              </a:ext>
            </a:extLst>
          </p:cNvPr>
          <p:cNvCxnSpPr>
            <a:cxnSpLocks/>
            <a:stCxn id="30" idx="3"/>
            <a:endCxn id="36" idx="3"/>
          </p:cNvCxnSpPr>
          <p:nvPr/>
        </p:nvCxnSpPr>
        <p:spPr>
          <a:xfrm>
            <a:off x="4187345" y="1897767"/>
            <a:ext cx="1289985" cy="3725296"/>
          </a:xfrm>
          <a:prstGeom prst="bentConnector3">
            <a:avLst>
              <a:gd name="adj1" fmla="val 129341"/>
            </a:avLst>
          </a:prstGeom>
          <a:ln w="12700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BD4B137F-81D7-C241-BF38-2CCDB889B303}"/>
              </a:ext>
            </a:extLst>
          </p:cNvPr>
          <p:cNvSpPr txBox="1"/>
          <p:nvPr/>
        </p:nvSpPr>
        <p:spPr>
          <a:xfrm>
            <a:off x="5245638" y="4489792"/>
            <a:ext cx="6368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in/out</a:t>
            </a:r>
            <a:endParaRPr lang="ko-Kore-KR" sz="14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FA5B8B7-2555-B144-A57D-2B9B43110188}"/>
              </a:ext>
            </a:extLst>
          </p:cNvPr>
          <p:cNvSpPr txBox="1"/>
          <p:nvPr/>
        </p:nvSpPr>
        <p:spPr>
          <a:xfrm>
            <a:off x="5376979" y="402657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주입</a:t>
            </a:r>
            <a:endParaRPr lang="ko-Kore-KR" sz="1400" dirty="0"/>
          </a:p>
        </p:txBody>
      </p:sp>
      <p:cxnSp>
        <p:nvCxnSpPr>
          <p:cNvPr id="40" name="꺾인 연결선[E] 39">
            <a:extLst>
              <a:ext uri="{FF2B5EF4-FFF2-40B4-BE49-F238E27FC236}">
                <a16:creationId xmlns:a16="http://schemas.microsoft.com/office/drawing/2014/main" id="{99836D4D-1FA0-A845-9386-0AD789BD3A38}"/>
              </a:ext>
            </a:extLst>
          </p:cNvPr>
          <p:cNvCxnSpPr>
            <a:cxnSpLocks/>
            <a:stCxn id="30" idx="3"/>
            <a:endCxn id="29" idx="3"/>
          </p:cNvCxnSpPr>
          <p:nvPr/>
        </p:nvCxnSpPr>
        <p:spPr>
          <a:xfrm>
            <a:off x="4187345" y="1897767"/>
            <a:ext cx="1097935" cy="3324140"/>
          </a:xfrm>
          <a:prstGeom prst="bentConnector3">
            <a:avLst>
              <a:gd name="adj1" fmla="val 152223"/>
            </a:avLst>
          </a:prstGeom>
          <a:ln w="12700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꺾인 연결선[E] 44">
            <a:extLst>
              <a:ext uri="{FF2B5EF4-FFF2-40B4-BE49-F238E27FC236}">
                <a16:creationId xmlns:a16="http://schemas.microsoft.com/office/drawing/2014/main" id="{3F0D2D78-1F67-7841-8EC7-793FD776F208}"/>
              </a:ext>
            </a:extLst>
          </p:cNvPr>
          <p:cNvCxnSpPr>
            <a:cxnSpLocks/>
            <a:stCxn id="30" idx="3"/>
            <a:endCxn id="28" idx="3"/>
          </p:cNvCxnSpPr>
          <p:nvPr/>
        </p:nvCxnSpPr>
        <p:spPr>
          <a:xfrm>
            <a:off x="4187345" y="1897767"/>
            <a:ext cx="905885" cy="2899802"/>
          </a:xfrm>
          <a:prstGeom prst="bentConnector3">
            <a:avLst>
              <a:gd name="adj1" fmla="val 184806"/>
            </a:avLst>
          </a:prstGeom>
          <a:ln w="12700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185998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>
            <a:extLst>
              <a:ext uri="{FF2B5EF4-FFF2-40B4-BE49-F238E27FC236}">
                <a16:creationId xmlns:a16="http://schemas.microsoft.com/office/drawing/2014/main" id="{1DEB3B3B-72C6-EA46-8CA2-B73A1F812C4C}"/>
              </a:ext>
            </a:extLst>
          </p:cNvPr>
          <p:cNvSpPr/>
          <p:nvPr/>
        </p:nvSpPr>
        <p:spPr>
          <a:xfrm>
            <a:off x="2971473" y="5283122"/>
            <a:ext cx="2505857" cy="67988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&lt;&lt;/member/detail&gt;&gt;</a:t>
            </a:r>
          </a:p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sz="16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DetailCommand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71124A1-D232-3E4A-93A6-2200B17B6D3B}"/>
              </a:ext>
            </a:extLst>
          </p:cNvPr>
          <p:cNvSpPr/>
          <p:nvPr/>
        </p:nvSpPr>
        <p:spPr>
          <a:xfrm>
            <a:off x="2779423" y="4881966"/>
            <a:ext cx="2505857" cy="67988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&lt;&lt;/member/list&gt;&gt;</a:t>
            </a:r>
          </a:p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sz="16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ListCommand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1905930" y="1355692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Client</a:t>
            </a:r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32_4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38F0474-41F1-EA4D-A931-08B3EE9DE5F9}"/>
              </a:ext>
            </a:extLst>
          </p:cNvPr>
          <p:cNvSpPr/>
          <p:nvPr/>
        </p:nvSpPr>
        <p:spPr>
          <a:xfrm>
            <a:off x="8351699" y="1335210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Server</a:t>
            </a:r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cxnSp>
        <p:nvCxnSpPr>
          <p:cNvPr id="3" name="직선 연결선[R] 2">
            <a:extLst>
              <a:ext uri="{FF2B5EF4-FFF2-40B4-BE49-F238E27FC236}">
                <a16:creationId xmlns:a16="http://schemas.microsoft.com/office/drawing/2014/main" id="{9D8D4BA3-AC6D-E44F-BBE0-AB921B4945C2}"/>
              </a:ext>
            </a:extLst>
          </p:cNvPr>
          <p:cNvCxnSpPr/>
          <p:nvPr/>
        </p:nvCxnSpPr>
        <p:spPr>
          <a:xfrm>
            <a:off x="6096000" y="389745"/>
            <a:ext cx="0" cy="614596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5D313F9F-7734-0F48-8E73-A830F9B0C799}"/>
              </a:ext>
            </a:extLst>
          </p:cNvPr>
          <p:cNvCxnSpPr>
            <a:stCxn id="4" idx="3"/>
            <a:endCxn id="20" idx="1"/>
          </p:cNvCxnSpPr>
          <p:nvPr/>
        </p:nvCxnSpPr>
        <p:spPr>
          <a:xfrm flipV="1">
            <a:off x="3539858" y="1675151"/>
            <a:ext cx="4811841" cy="20482"/>
          </a:xfrm>
          <a:prstGeom prst="straightConnector1">
            <a:avLst/>
          </a:prstGeom>
          <a:ln>
            <a:solidFill>
              <a:srgbClr val="FF0000"/>
            </a:solidFill>
            <a:prstDash val="solid"/>
            <a:headEnd type="arrow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A3F6F449-B60F-2840-83A4-1651F6C06CA9}"/>
              </a:ext>
            </a:extLst>
          </p:cNvPr>
          <p:cNvSpPr/>
          <p:nvPr/>
        </p:nvSpPr>
        <p:spPr>
          <a:xfrm>
            <a:off x="7658403" y="2782846"/>
            <a:ext cx="3020519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&lt;&lt;interface&gt;&gt;</a:t>
            </a:r>
          </a:p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ApplicationContextListener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6CC9A8C-7613-5B42-ADFB-273666BF4859}"/>
              </a:ext>
            </a:extLst>
          </p:cNvPr>
          <p:cNvCxnSpPr>
            <a:cxnSpLocks/>
            <a:stCxn id="20" idx="2"/>
            <a:endCxn id="8" idx="0"/>
          </p:cNvCxnSpPr>
          <p:nvPr/>
        </p:nvCxnSpPr>
        <p:spPr>
          <a:xfrm>
            <a:off x="9168663" y="2015092"/>
            <a:ext cx="0" cy="767754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60A3B33-B47D-C747-BFF2-ED5E150831EB}"/>
              </a:ext>
            </a:extLst>
          </p:cNvPr>
          <p:cNvSpPr/>
          <p:nvPr/>
        </p:nvSpPr>
        <p:spPr>
          <a:xfrm>
            <a:off x="7915733" y="4166085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&lt;&lt;class&gt;&gt;</a:t>
            </a:r>
          </a:p>
          <a:p>
            <a:pPr algn="ctr"/>
            <a:r>
              <a:rPr lang="en-US" sz="16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DataLoaderListener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14" name="꺾인 연결선[E] 13">
            <a:extLst>
              <a:ext uri="{FF2B5EF4-FFF2-40B4-BE49-F238E27FC236}">
                <a16:creationId xmlns:a16="http://schemas.microsoft.com/office/drawing/2014/main" id="{13C0DDDF-EC84-9847-8CEC-E0DDA5398E11}"/>
              </a:ext>
            </a:extLst>
          </p:cNvPr>
          <p:cNvCxnSpPr>
            <a:cxnSpLocks/>
            <a:stCxn id="8" idx="2"/>
            <a:endCxn id="13" idx="0"/>
          </p:cNvCxnSpPr>
          <p:nvPr/>
        </p:nvCxnSpPr>
        <p:spPr>
          <a:xfrm rot="5400000">
            <a:off x="8816985" y="3814406"/>
            <a:ext cx="703357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3A67D5A-9039-DA44-A1D6-65E03AB33D8E}"/>
              </a:ext>
            </a:extLst>
          </p:cNvPr>
          <p:cNvGrpSpPr/>
          <p:nvPr/>
        </p:nvGrpSpPr>
        <p:grpSpPr>
          <a:xfrm>
            <a:off x="9796678" y="5571269"/>
            <a:ext cx="1764488" cy="610309"/>
            <a:chOff x="7822650" y="5182849"/>
            <a:chExt cx="1764488" cy="610309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8D41B899-6EF0-E34A-9273-BD78B1FE1041}"/>
                </a:ext>
              </a:extLst>
            </p:cNvPr>
            <p:cNvSpPr/>
            <p:nvPr/>
          </p:nvSpPr>
          <p:spPr>
            <a:xfrm>
              <a:off x="7953210" y="5356010"/>
              <a:ext cx="1633928" cy="43714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Lesson</a:t>
              </a:r>
              <a:r>
                <a:rPr lang="en-US" alt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 </a:t>
              </a:r>
              <a:endPara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A5EDEDF1-11E9-3D47-BE44-8E717B2379C5}"/>
                </a:ext>
              </a:extLst>
            </p:cNvPr>
            <p:cNvSpPr/>
            <p:nvPr/>
          </p:nvSpPr>
          <p:spPr>
            <a:xfrm>
              <a:off x="7887930" y="5272816"/>
              <a:ext cx="1633928" cy="43714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Board</a:t>
              </a: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EB7E45D7-CEF8-3249-861B-C0C9A7475B39}"/>
                </a:ext>
              </a:extLst>
            </p:cNvPr>
            <p:cNvSpPr/>
            <p:nvPr/>
          </p:nvSpPr>
          <p:spPr>
            <a:xfrm>
              <a:off x="7822650" y="5182849"/>
              <a:ext cx="1633928" cy="43714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Member</a:t>
              </a:r>
            </a:p>
          </p:txBody>
        </p:sp>
      </p:grp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63B848F-FF9B-BE4B-A166-33F2CC044EFE}"/>
              </a:ext>
            </a:extLst>
          </p:cNvPr>
          <p:cNvSpPr/>
          <p:nvPr/>
        </p:nvSpPr>
        <p:spPr>
          <a:xfrm>
            <a:off x="3092345" y="3013467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&lt;&lt;interface&gt;&gt;</a:t>
            </a:r>
          </a:p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Command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DD3A2A8-F25F-6842-BFB0-DC47843D858A}"/>
              </a:ext>
            </a:extLst>
          </p:cNvPr>
          <p:cNvSpPr/>
          <p:nvPr/>
        </p:nvSpPr>
        <p:spPr>
          <a:xfrm>
            <a:off x="761395" y="4959313"/>
            <a:ext cx="1633928" cy="4371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Prompt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81779E22-AC68-8A4F-BCB9-C23C5B36ABDC}"/>
              </a:ext>
            </a:extLst>
          </p:cNvPr>
          <p:cNvGrpSpPr/>
          <p:nvPr/>
        </p:nvGrpSpPr>
        <p:grpSpPr>
          <a:xfrm>
            <a:off x="745335" y="3014648"/>
            <a:ext cx="1160595" cy="680276"/>
            <a:chOff x="7373805" y="2925186"/>
            <a:chExt cx="1160595" cy="680276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84989E47-CE0C-4F46-A9DE-46736E7F05FF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HashMap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F030DDA-2E74-FC49-B36E-3E57E07ED1D6}"/>
                </a:ext>
              </a:extLst>
            </p:cNvPr>
            <p:cNvSpPr txBox="1"/>
            <p:nvPr/>
          </p:nvSpPr>
          <p:spPr>
            <a:xfrm>
              <a:off x="7373805" y="2925186"/>
              <a:ext cx="1160595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j</a:t>
              </a:r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ava.util</a:t>
              </a: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E30679AD-CF67-1C40-ABE3-F1E81F28CCBF}"/>
              </a:ext>
            </a:extLst>
          </p:cNvPr>
          <p:cNvSpPr txBox="1"/>
          <p:nvPr/>
        </p:nvSpPr>
        <p:spPr>
          <a:xfrm>
            <a:off x="1105060" y="2179473"/>
            <a:ext cx="12491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ore-KR" sz="1400" dirty="0"/>
              <a:t>commandMap</a:t>
            </a:r>
          </a:p>
        </p:txBody>
      </p:sp>
      <p:cxnSp>
        <p:nvCxnSpPr>
          <p:cNvPr id="27" name="꺾인 연결선[E] 26">
            <a:extLst>
              <a:ext uri="{FF2B5EF4-FFF2-40B4-BE49-F238E27FC236}">
                <a16:creationId xmlns:a16="http://schemas.microsoft.com/office/drawing/2014/main" id="{216EC817-DD73-0B41-8F40-69862AD781A2}"/>
              </a:ext>
            </a:extLst>
          </p:cNvPr>
          <p:cNvCxnSpPr>
            <a:cxnSpLocks/>
            <a:stCxn id="4" idx="2"/>
            <a:endCxn id="25" idx="0"/>
          </p:cNvCxnSpPr>
          <p:nvPr/>
        </p:nvCxnSpPr>
        <p:spPr>
          <a:xfrm rot="5400000">
            <a:off x="1534727" y="1826481"/>
            <a:ext cx="979074" cy="139726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꺾인 연결선[E] 34">
            <a:extLst>
              <a:ext uri="{FF2B5EF4-FFF2-40B4-BE49-F238E27FC236}">
                <a16:creationId xmlns:a16="http://schemas.microsoft.com/office/drawing/2014/main" id="{4172A331-F745-4447-90AC-867CE7258A48}"/>
              </a:ext>
            </a:extLst>
          </p:cNvPr>
          <p:cNvCxnSpPr>
            <a:cxnSpLocks/>
            <a:stCxn id="4" idx="2"/>
            <a:endCxn id="21" idx="0"/>
          </p:cNvCxnSpPr>
          <p:nvPr/>
        </p:nvCxnSpPr>
        <p:spPr>
          <a:xfrm rot="16200000" flipH="1">
            <a:off x="3045138" y="1713330"/>
            <a:ext cx="977893" cy="162238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24514859-F204-3C4B-9EAE-9CFEB4BBE662}"/>
              </a:ext>
            </a:extLst>
          </p:cNvPr>
          <p:cNvCxnSpPr>
            <a:cxnSpLocks/>
            <a:stCxn id="24" idx="3"/>
            <a:endCxn id="21" idx="1"/>
          </p:cNvCxnSpPr>
          <p:nvPr/>
        </p:nvCxnSpPr>
        <p:spPr>
          <a:xfrm flipV="1">
            <a:off x="1905930" y="3353408"/>
            <a:ext cx="1186415" cy="1575"/>
          </a:xfrm>
          <a:prstGeom prst="straightConnector1">
            <a:avLst/>
          </a:prstGeom>
          <a:ln w="12700">
            <a:solidFill>
              <a:schemeClr val="tx1"/>
            </a:solidFill>
            <a:headEnd type="diamond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66CA1C88-A72D-CD46-9DAD-2BF5FA0A7D41}"/>
              </a:ext>
            </a:extLst>
          </p:cNvPr>
          <p:cNvSpPr txBox="1"/>
          <p:nvPr/>
        </p:nvSpPr>
        <p:spPr>
          <a:xfrm>
            <a:off x="2189362" y="3013897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포함</a:t>
            </a:r>
            <a:endParaRPr lang="ko-Kore-KR" sz="14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417003A-2DFB-2C4A-9DB5-653D7AB3AF14}"/>
              </a:ext>
            </a:extLst>
          </p:cNvPr>
          <p:cNvSpPr txBox="1"/>
          <p:nvPr/>
        </p:nvSpPr>
        <p:spPr>
          <a:xfrm>
            <a:off x="4370659" y="2548805"/>
            <a:ext cx="8629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execute()</a:t>
            </a:r>
            <a:endParaRPr lang="ko-Kore-KR" sz="1400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0576E03-C8C2-4A45-A069-4EABB4F8F71D}"/>
              </a:ext>
            </a:extLst>
          </p:cNvPr>
          <p:cNvSpPr/>
          <p:nvPr/>
        </p:nvSpPr>
        <p:spPr>
          <a:xfrm>
            <a:off x="2587373" y="4457628"/>
            <a:ext cx="2505857" cy="67988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&lt;&lt;/member/add&gt;&gt;</a:t>
            </a:r>
          </a:p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sz="16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AddCommand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33" name="꺾인 연결선[E] 32">
            <a:extLst>
              <a:ext uri="{FF2B5EF4-FFF2-40B4-BE49-F238E27FC236}">
                <a16:creationId xmlns:a16="http://schemas.microsoft.com/office/drawing/2014/main" id="{194E9845-5410-EF49-B1CB-A75E36A262C2}"/>
              </a:ext>
            </a:extLst>
          </p:cNvPr>
          <p:cNvCxnSpPr>
            <a:cxnSpLocks/>
            <a:stCxn id="21" idx="2"/>
            <a:endCxn id="28" idx="0"/>
          </p:cNvCxnSpPr>
          <p:nvPr/>
        </p:nvCxnSpPr>
        <p:spPr>
          <a:xfrm rot="5400000">
            <a:off x="3710649" y="3823002"/>
            <a:ext cx="764279" cy="50497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F72DB670-D115-3B43-8E25-37A106A513C4}"/>
              </a:ext>
            </a:extLst>
          </p:cNvPr>
          <p:cNvSpPr txBox="1"/>
          <p:nvPr/>
        </p:nvSpPr>
        <p:spPr>
          <a:xfrm>
            <a:off x="9984057" y="1070712"/>
            <a:ext cx="200849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ore-KR" sz="1400" dirty="0" err="1">
                <a:solidFill>
                  <a:srgbClr val="FF0000"/>
                </a:solidFill>
              </a:rPr>
              <a:t>addMember</a:t>
            </a:r>
            <a:r>
              <a:rPr lang="en-US" altLang="ko-Kore-KR" sz="1400" dirty="0">
                <a:solidFill>
                  <a:srgbClr val="FF0000"/>
                </a:solidFill>
              </a:rPr>
              <a:t>() {…}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ore-KR" sz="1400" dirty="0" err="1">
                <a:solidFill>
                  <a:srgbClr val="FF0000"/>
                </a:solidFill>
              </a:rPr>
              <a:t>listMember</a:t>
            </a:r>
            <a:r>
              <a:rPr lang="en-US" altLang="ko-Kore-KR" sz="1400" dirty="0">
                <a:solidFill>
                  <a:srgbClr val="FF0000"/>
                </a:solidFill>
              </a:rPr>
              <a:t>() {…}</a:t>
            </a:r>
            <a:endParaRPr lang="ko-Kore-KR" altLang="ko-Kore-KR" sz="1400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ore-KR" sz="1400" dirty="0" err="1">
                <a:solidFill>
                  <a:srgbClr val="FF0000"/>
                </a:solidFill>
              </a:rPr>
              <a:t>detailMember</a:t>
            </a:r>
            <a:r>
              <a:rPr lang="en-US" altLang="ko-Kore-KR" sz="1400" dirty="0">
                <a:solidFill>
                  <a:srgbClr val="FF0000"/>
                </a:solidFill>
              </a:rPr>
              <a:t>() {…}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ore-KR" sz="1400" dirty="0" err="1">
                <a:solidFill>
                  <a:srgbClr val="FF0000"/>
                </a:solidFill>
              </a:rPr>
              <a:t>updateMember</a:t>
            </a:r>
            <a:r>
              <a:rPr lang="en-US" altLang="ko-Kore-KR" sz="1400" dirty="0">
                <a:solidFill>
                  <a:srgbClr val="FF0000"/>
                </a:solidFill>
              </a:rPr>
              <a:t>() {…}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ore-KR" sz="1400" dirty="0" err="1">
                <a:solidFill>
                  <a:srgbClr val="FF0000"/>
                </a:solidFill>
              </a:rPr>
              <a:t>deleteMember</a:t>
            </a:r>
            <a:r>
              <a:rPr lang="en-US" altLang="ko-Kore-KR" sz="1400" dirty="0">
                <a:solidFill>
                  <a:srgbClr val="FF0000"/>
                </a:solidFill>
              </a:rPr>
              <a:t>() {…}</a:t>
            </a:r>
            <a:endParaRPr lang="ko-Kore-KR" altLang="ko-Kore-KR" sz="1400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ore-KR" sz="1400" dirty="0">
                <a:solidFill>
                  <a:srgbClr val="FF0000"/>
                </a:solidFill>
              </a:rPr>
              <a:t>…</a:t>
            </a:r>
            <a:endParaRPr lang="ko-Kore-KR" sz="1400" dirty="0">
              <a:solidFill>
                <a:srgbClr val="FF0000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38082B2-9AF2-4648-8801-373FC928AD5B}"/>
              </a:ext>
            </a:extLst>
          </p:cNvPr>
          <p:cNvSpPr txBox="1"/>
          <p:nvPr/>
        </p:nvSpPr>
        <p:spPr>
          <a:xfrm>
            <a:off x="6192184" y="389745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32_5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4697508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572445" y="1326630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Client</a:t>
            </a:r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32_4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38F0474-41F1-EA4D-A931-08B3EE9DE5F9}"/>
              </a:ext>
            </a:extLst>
          </p:cNvPr>
          <p:cNvSpPr/>
          <p:nvPr/>
        </p:nvSpPr>
        <p:spPr>
          <a:xfrm>
            <a:off x="4083250" y="1335210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Server</a:t>
            </a:r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cxnSp>
        <p:nvCxnSpPr>
          <p:cNvPr id="3" name="직선 연결선[R] 2">
            <a:extLst>
              <a:ext uri="{FF2B5EF4-FFF2-40B4-BE49-F238E27FC236}">
                <a16:creationId xmlns:a16="http://schemas.microsoft.com/office/drawing/2014/main" id="{9D8D4BA3-AC6D-E44F-BBE0-AB921B4945C2}"/>
              </a:ext>
            </a:extLst>
          </p:cNvPr>
          <p:cNvCxnSpPr/>
          <p:nvPr/>
        </p:nvCxnSpPr>
        <p:spPr>
          <a:xfrm>
            <a:off x="2798163" y="356017"/>
            <a:ext cx="0" cy="614596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5D313F9F-7734-0F48-8E73-A830F9B0C799}"/>
              </a:ext>
            </a:extLst>
          </p:cNvPr>
          <p:cNvCxnSpPr>
            <a:stCxn id="4" idx="3"/>
            <a:endCxn id="20" idx="1"/>
          </p:cNvCxnSpPr>
          <p:nvPr/>
        </p:nvCxnSpPr>
        <p:spPr>
          <a:xfrm>
            <a:off x="2206373" y="1666571"/>
            <a:ext cx="1876877" cy="8580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arrow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A3F6F449-B60F-2840-83A4-1651F6C06CA9}"/>
              </a:ext>
            </a:extLst>
          </p:cNvPr>
          <p:cNvSpPr/>
          <p:nvPr/>
        </p:nvSpPr>
        <p:spPr>
          <a:xfrm>
            <a:off x="3389954" y="2782846"/>
            <a:ext cx="3020519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&lt;&lt;interface&gt;&gt;</a:t>
            </a:r>
          </a:p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ApplicationContextListener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6CC9A8C-7613-5B42-ADFB-273666BF4859}"/>
              </a:ext>
            </a:extLst>
          </p:cNvPr>
          <p:cNvCxnSpPr>
            <a:cxnSpLocks/>
            <a:stCxn id="20" idx="2"/>
            <a:endCxn id="8" idx="0"/>
          </p:cNvCxnSpPr>
          <p:nvPr/>
        </p:nvCxnSpPr>
        <p:spPr>
          <a:xfrm>
            <a:off x="4900214" y="2015092"/>
            <a:ext cx="0" cy="767754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60A3B33-B47D-C747-BFF2-ED5E150831EB}"/>
              </a:ext>
            </a:extLst>
          </p:cNvPr>
          <p:cNvSpPr/>
          <p:nvPr/>
        </p:nvSpPr>
        <p:spPr>
          <a:xfrm>
            <a:off x="3647284" y="4166085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&lt;&lt;class&gt;&gt;</a:t>
            </a:r>
          </a:p>
          <a:p>
            <a:pPr algn="ctr"/>
            <a:r>
              <a:rPr lang="en-US" sz="16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DataLoaderListener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14" name="꺾인 연결선[E] 13">
            <a:extLst>
              <a:ext uri="{FF2B5EF4-FFF2-40B4-BE49-F238E27FC236}">
                <a16:creationId xmlns:a16="http://schemas.microsoft.com/office/drawing/2014/main" id="{13C0DDDF-EC84-9847-8CEC-E0DDA5398E11}"/>
              </a:ext>
            </a:extLst>
          </p:cNvPr>
          <p:cNvCxnSpPr>
            <a:cxnSpLocks/>
            <a:stCxn id="8" idx="2"/>
            <a:endCxn id="13" idx="0"/>
          </p:cNvCxnSpPr>
          <p:nvPr/>
        </p:nvCxnSpPr>
        <p:spPr>
          <a:xfrm rot="5400000">
            <a:off x="4548536" y="3814406"/>
            <a:ext cx="703357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3A67D5A-9039-DA44-A1D6-65E03AB33D8E}"/>
              </a:ext>
            </a:extLst>
          </p:cNvPr>
          <p:cNvGrpSpPr/>
          <p:nvPr/>
        </p:nvGrpSpPr>
        <p:grpSpPr>
          <a:xfrm>
            <a:off x="5528229" y="5571269"/>
            <a:ext cx="1764488" cy="610309"/>
            <a:chOff x="7822650" y="5182849"/>
            <a:chExt cx="1764488" cy="610309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8D41B899-6EF0-E34A-9273-BD78B1FE1041}"/>
                </a:ext>
              </a:extLst>
            </p:cNvPr>
            <p:cNvSpPr/>
            <p:nvPr/>
          </p:nvSpPr>
          <p:spPr>
            <a:xfrm>
              <a:off x="7953210" y="5356010"/>
              <a:ext cx="1633928" cy="43714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Lesson</a:t>
              </a:r>
              <a:r>
                <a:rPr lang="en-US" alt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 </a:t>
              </a:r>
              <a:endPara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A5EDEDF1-11E9-3D47-BE44-8E717B2379C5}"/>
                </a:ext>
              </a:extLst>
            </p:cNvPr>
            <p:cNvSpPr/>
            <p:nvPr/>
          </p:nvSpPr>
          <p:spPr>
            <a:xfrm>
              <a:off x="7887930" y="5272816"/>
              <a:ext cx="1633928" cy="43714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Board</a:t>
              </a: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EB7E45D7-CEF8-3249-861B-C0C9A7475B39}"/>
                </a:ext>
              </a:extLst>
            </p:cNvPr>
            <p:cNvSpPr/>
            <p:nvPr/>
          </p:nvSpPr>
          <p:spPr>
            <a:xfrm>
              <a:off x="7822650" y="5182849"/>
              <a:ext cx="1633928" cy="43714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Member</a:t>
              </a: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638082B2-9AF2-4648-8801-373FC928AD5B}"/>
              </a:ext>
            </a:extLst>
          </p:cNvPr>
          <p:cNvSpPr txBox="1"/>
          <p:nvPr/>
        </p:nvSpPr>
        <p:spPr>
          <a:xfrm>
            <a:off x="6192184" y="389745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32_6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5579AFC3-A671-1B4B-974B-A569660F44D5}"/>
              </a:ext>
            </a:extLst>
          </p:cNvPr>
          <p:cNvCxnSpPr>
            <a:cxnSpLocks/>
            <a:stCxn id="20" idx="3"/>
            <a:endCxn id="37" idx="1"/>
          </p:cNvCxnSpPr>
          <p:nvPr/>
        </p:nvCxnSpPr>
        <p:spPr>
          <a:xfrm>
            <a:off x="5717178" y="1675151"/>
            <a:ext cx="1510259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A4CC2DFB-D207-0146-BF42-3BB564CE97B6}"/>
              </a:ext>
            </a:extLst>
          </p:cNvPr>
          <p:cNvSpPr/>
          <p:nvPr/>
        </p:nvSpPr>
        <p:spPr>
          <a:xfrm>
            <a:off x="7227437" y="1335210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&lt;&lt;interface&gt;&gt;</a:t>
            </a:r>
          </a:p>
          <a:p>
            <a:pPr algn="ctr"/>
            <a:r>
              <a:rPr lang="en-US" alt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Servlet </a:t>
            </a:r>
            <a:endParaRPr lang="ko-Kore-KR" sz="16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DCDEAFF-34BD-EC46-8590-32A05F8FAA18}"/>
              </a:ext>
            </a:extLst>
          </p:cNvPr>
          <p:cNvSpPr txBox="1"/>
          <p:nvPr/>
        </p:nvSpPr>
        <p:spPr>
          <a:xfrm>
            <a:off x="5785879" y="1367374"/>
            <a:ext cx="8066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service()</a:t>
            </a:r>
            <a:endParaRPr lang="ko-Kore-KR" sz="1400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1302768-6559-4F45-A65E-72AAB7A003BA}"/>
              </a:ext>
            </a:extLst>
          </p:cNvPr>
          <p:cNvSpPr/>
          <p:nvPr/>
        </p:nvSpPr>
        <p:spPr>
          <a:xfrm>
            <a:off x="8861365" y="2273270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&lt;&lt;/member/detail&gt;&gt;</a:t>
            </a:r>
          </a:p>
          <a:p>
            <a:pPr algn="ctr"/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sz="16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DetailServlet</a:t>
            </a:r>
            <a:endParaRPr lang="ko-Kore-KR" sz="16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5EC4A97A-4D1D-124A-937D-34444EA80C35}"/>
              </a:ext>
            </a:extLst>
          </p:cNvPr>
          <p:cNvSpPr/>
          <p:nvPr/>
        </p:nvSpPr>
        <p:spPr>
          <a:xfrm>
            <a:off x="8861365" y="3199879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&lt;&lt;/member/update&gt;&gt;</a:t>
            </a:r>
          </a:p>
          <a:p>
            <a:pPr algn="ctr"/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sz="16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UpdateServlet</a:t>
            </a:r>
            <a:endParaRPr lang="ko-Kore-KR" sz="16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A086CC46-F4D9-B54E-919C-47A56E89BF13}"/>
              </a:ext>
            </a:extLst>
          </p:cNvPr>
          <p:cNvSpPr/>
          <p:nvPr/>
        </p:nvSpPr>
        <p:spPr>
          <a:xfrm>
            <a:off x="8861365" y="4126488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&lt;&lt;/member/delete&gt;&gt;</a:t>
            </a:r>
          </a:p>
          <a:p>
            <a:pPr algn="ctr"/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sz="16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DeleteServlet</a:t>
            </a:r>
            <a:endParaRPr lang="ko-Kore-KR" sz="16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47" name="꺾인 연결선[E] 46">
            <a:extLst>
              <a:ext uri="{FF2B5EF4-FFF2-40B4-BE49-F238E27FC236}">
                <a16:creationId xmlns:a16="http://schemas.microsoft.com/office/drawing/2014/main" id="{70FF6ADD-5057-7A48-A5DC-B9E08B3CE9D2}"/>
              </a:ext>
            </a:extLst>
          </p:cNvPr>
          <p:cNvCxnSpPr>
            <a:cxnSpLocks/>
            <a:stCxn id="37" idx="2"/>
            <a:endCxn id="42" idx="1"/>
          </p:cNvCxnSpPr>
          <p:nvPr/>
        </p:nvCxnSpPr>
        <p:spPr>
          <a:xfrm rot="16200000" flipH="1">
            <a:off x="8153824" y="1905669"/>
            <a:ext cx="598119" cy="816964"/>
          </a:xfrm>
          <a:prstGeom prst="bentConnector2">
            <a:avLst/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꺾인 연결선[E] 47">
            <a:extLst>
              <a:ext uri="{FF2B5EF4-FFF2-40B4-BE49-F238E27FC236}">
                <a16:creationId xmlns:a16="http://schemas.microsoft.com/office/drawing/2014/main" id="{309CE236-0336-974E-B38E-180D6924D71F}"/>
              </a:ext>
            </a:extLst>
          </p:cNvPr>
          <p:cNvCxnSpPr>
            <a:cxnSpLocks/>
            <a:stCxn id="37" idx="2"/>
            <a:endCxn id="45" idx="1"/>
          </p:cNvCxnSpPr>
          <p:nvPr/>
        </p:nvCxnSpPr>
        <p:spPr>
          <a:xfrm rot="16200000" flipH="1">
            <a:off x="7690519" y="2368974"/>
            <a:ext cx="1524728" cy="816964"/>
          </a:xfrm>
          <a:prstGeom prst="bentConnector2">
            <a:avLst/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꺾인 연결선[E] 48">
            <a:extLst>
              <a:ext uri="{FF2B5EF4-FFF2-40B4-BE49-F238E27FC236}">
                <a16:creationId xmlns:a16="http://schemas.microsoft.com/office/drawing/2014/main" id="{BD93AB26-7F14-7A47-B146-D4622BE62ED1}"/>
              </a:ext>
            </a:extLst>
          </p:cNvPr>
          <p:cNvCxnSpPr>
            <a:cxnSpLocks/>
            <a:stCxn id="37" idx="2"/>
            <a:endCxn id="46" idx="1"/>
          </p:cNvCxnSpPr>
          <p:nvPr/>
        </p:nvCxnSpPr>
        <p:spPr>
          <a:xfrm rot="16200000" flipH="1">
            <a:off x="7227215" y="2832278"/>
            <a:ext cx="2451337" cy="816964"/>
          </a:xfrm>
          <a:prstGeom prst="bentConnector2">
            <a:avLst/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00084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572445" y="1326630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Client</a:t>
            </a:r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32_4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38F0474-41F1-EA4D-A931-08B3EE9DE5F9}"/>
              </a:ext>
            </a:extLst>
          </p:cNvPr>
          <p:cNvSpPr/>
          <p:nvPr/>
        </p:nvSpPr>
        <p:spPr>
          <a:xfrm>
            <a:off x="4083250" y="1335210"/>
            <a:ext cx="1328195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Server</a:t>
            </a:r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cxnSp>
        <p:nvCxnSpPr>
          <p:cNvPr id="3" name="직선 연결선[R] 2">
            <a:extLst>
              <a:ext uri="{FF2B5EF4-FFF2-40B4-BE49-F238E27FC236}">
                <a16:creationId xmlns:a16="http://schemas.microsoft.com/office/drawing/2014/main" id="{9D8D4BA3-AC6D-E44F-BBE0-AB921B4945C2}"/>
              </a:ext>
            </a:extLst>
          </p:cNvPr>
          <p:cNvCxnSpPr/>
          <p:nvPr/>
        </p:nvCxnSpPr>
        <p:spPr>
          <a:xfrm>
            <a:off x="2798163" y="356017"/>
            <a:ext cx="0" cy="614596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5D313F9F-7734-0F48-8E73-A830F9B0C799}"/>
              </a:ext>
            </a:extLst>
          </p:cNvPr>
          <p:cNvCxnSpPr>
            <a:cxnSpLocks/>
            <a:stCxn id="4" idx="3"/>
            <a:endCxn id="20" idx="1"/>
          </p:cNvCxnSpPr>
          <p:nvPr/>
        </p:nvCxnSpPr>
        <p:spPr>
          <a:xfrm>
            <a:off x="2206373" y="1666571"/>
            <a:ext cx="1876877" cy="8580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arrow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A3F6F449-B60F-2840-83A4-1651F6C06CA9}"/>
              </a:ext>
            </a:extLst>
          </p:cNvPr>
          <p:cNvSpPr/>
          <p:nvPr/>
        </p:nvSpPr>
        <p:spPr>
          <a:xfrm>
            <a:off x="3237087" y="2797836"/>
            <a:ext cx="3020519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&lt;&lt;interface&gt;&gt;</a:t>
            </a:r>
          </a:p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ApplicationContextListener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6CC9A8C-7613-5B42-ADFB-273666BF4859}"/>
              </a:ext>
            </a:extLst>
          </p:cNvPr>
          <p:cNvCxnSpPr>
            <a:cxnSpLocks/>
            <a:stCxn id="20" idx="2"/>
            <a:endCxn id="8" idx="0"/>
          </p:cNvCxnSpPr>
          <p:nvPr/>
        </p:nvCxnSpPr>
        <p:spPr>
          <a:xfrm flipH="1">
            <a:off x="4747347" y="2015092"/>
            <a:ext cx="1" cy="782744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60A3B33-B47D-C747-BFF2-ED5E150831EB}"/>
              </a:ext>
            </a:extLst>
          </p:cNvPr>
          <p:cNvSpPr/>
          <p:nvPr/>
        </p:nvSpPr>
        <p:spPr>
          <a:xfrm>
            <a:off x="3494417" y="4206032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&lt;&lt;class&gt;&gt;</a:t>
            </a:r>
          </a:p>
          <a:p>
            <a:pPr algn="ctr"/>
            <a:r>
              <a:rPr lang="en-US" sz="16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DataLoaderListener</a:t>
            </a:r>
            <a:endParaRPr lang="ko-Kore-KR" sz="16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14" name="꺾인 연결선[E] 13">
            <a:extLst>
              <a:ext uri="{FF2B5EF4-FFF2-40B4-BE49-F238E27FC236}">
                <a16:creationId xmlns:a16="http://schemas.microsoft.com/office/drawing/2014/main" id="{13C0DDDF-EC84-9847-8CEC-E0DDA5398E11}"/>
              </a:ext>
            </a:extLst>
          </p:cNvPr>
          <p:cNvCxnSpPr>
            <a:cxnSpLocks/>
            <a:stCxn id="8" idx="2"/>
            <a:endCxn id="13" idx="0"/>
          </p:cNvCxnSpPr>
          <p:nvPr/>
        </p:nvCxnSpPr>
        <p:spPr>
          <a:xfrm rot="5400000">
            <a:off x="4383190" y="3841875"/>
            <a:ext cx="728314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3A67D5A-9039-DA44-A1D6-65E03AB33D8E}"/>
              </a:ext>
            </a:extLst>
          </p:cNvPr>
          <p:cNvGrpSpPr/>
          <p:nvPr/>
        </p:nvGrpSpPr>
        <p:grpSpPr>
          <a:xfrm>
            <a:off x="3865101" y="5484229"/>
            <a:ext cx="1764488" cy="610309"/>
            <a:chOff x="7822650" y="5182849"/>
            <a:chExt cx="1764488" cy="610309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8D41B899-6EF0-E34A-9273-BD78B1FE1041}"/>
                </a:ext>
              </a:extLst>
            </p:cNvPr>
            <p:cNvSpPr/>
            <p:nvPr/>
          </p:nvSpPr>
          <p:spPr>
            <a:xfrm>
              <a:off x="7953210" y="5356010"/>
              <a:ext cx="1633928" cy="43714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Lesson</a:t>
              </a:r>
              <a:r>
                <a:rPr lang="en-US" alt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 </a:t>
              </a:r>
              <a:endPara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A5EDEDF1-11E9-3D47-BE44-8E717B2379C5}"/>
                </a:ext>
              </a:extLst>
            </p:cNvPr>
            <p:cNvSpPr/>
            <p:nvPr/>
          </p:nvSpPr>
          <p:spPr>
            <a:xfrm>
              <a:off x="7887930" y="5272816"/>
              <a:ext cx="1633928" cy="43714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Board</a:t>
              </a: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EB7E45D7-CEF8-3249-861B-C0C9A7475B39}"/>
                </a:ext>
              </a:extLst>
            </p:cNvPr>
            <p:cNvSpPr/>
            <p:nvPr/>
          </p:nvSpPr>
          <p:spPr>
            <a:xfrm>
              <a:off x="7822650" y="5182849"/>
              <a:ext cx="1633928" cy="43714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Member</a:t>
              </a: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638082B2-9AF2-4648-8801-373FC928AD5B}"/>
              </a:ext>
            </a:extLst>
          </p:cNvPr>
          <p:cNvSpPr txBox="1"/>
          <p:nvPr/>
        </p:nvSpPr>
        <p:spPr>
          <a:xfrm>
            <a:off x="6192184" y="389745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32_7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5579AFC3-A671-1B4B-974B-A569660F44D5}"/>
              </a:ext>
            </a:extLst>
          </p:cNvPr>
          <p:cNvCxnSpPr>
            <a:cxnSpLocks/>
            <a:stCxn id="20" idx="3"/>
            <a:endCxn id="37" idx="1"/>
          </p:cNvCxnSpPr>
          <p:nvPr/>
        </p:nvCxnSpPr>
        <p:spPr>
          <a:xfrm>
            <a:off x="5411445" y="1675151"/>
            <a:ext cx="468122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A4CC2DFB-D207-0146-BF42-3BB564CE97B6}"/>
              </a:ext>
            </a:extLst>
          </p:cNvPr>
          <p:cNvSpPr/>
          <p:nvPr/>
        </p:nvSpPr>
        <p:spPr>
          <a:xfrm>
            <a:off x="5879567" y="1335210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&lt;&lt;interface&gt;&gt;</a:t>
            </a:r>
          </a:p>
          <a:p>
            <a:pPr algn="ctr"/>
            <a:r>
              <a:rPr lang="en-US" alt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Servlet 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1302768-6559-4F45-A65E-72AAB7A003BA}"/>
              </a:ext>
            </a:extLst>
          </p:cNvPr>
          <p:cNvSpPr/>
          <p:nvPr/>
        </p:nvSpPr>
        <p:spPr>
          <a:xfrm>
            <a:off x="6880635" y="2357538"/>
            <a:ext cx="1880180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&lt;&lt;/member/detail&gt;&gt;</a:t>
            </a:r>
          </a:p>
          <a:p>
            <a:pPr algn="ctr"/>
            <a:r>
              <a:rPr lang="ko-Kore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DetailServlet</a:t>
            </a:r>
            <a:endParaRPr lang="ko-Kore-KR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5EC4A97A-4D1D-124A-937D-34444EA80C35}"/>
              </a:ext>
            </a:extLst>
          </p:cNvPr>
          <p:cNvSpPr/>
          <p:nvPr/>
        </p:nvSpPr>
        <p:spPr>
          <a:xfrm>
            <a:off x="6880634" y="3161993"/>
            <a:ext cx="1880180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&lt;&lt;/member/update&gt;&gt;</a:t>
            </a:r>
          </a:p>
          <a:p>
            <a:pPr algn="ctr"/>
            <a:r>
              <a:rPr lang="ko-Kore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UpdateServlet</a:t>
            </a:r>
            <a:endParaRPr lang="ko-Kore-KR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A086CC46-F4D9-B54E-919C-47A56E89BF13}"/>
              </a:ext>
            </a:extLst>
          </p:cNvPr>
          <p:cNvSpPr/>
          <p:nvPr/>
        </p:nvSpPr>
        <p:spPr>
          <a:xfrm>
            <a:off x="6890628" y="3966448"/>
            <a:ext cx="1880180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&lt;&lt;/member/delete&gt;&gt;</a:t>
            </a:r>
          </a:p>
          <a:p>
            <a:pPr algn="ctr"/>
            <a:r>
              <a:rPr lang="ko-Kore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DeleteServlet</a:t>
            </a:r>
            <a:endParaRPr lang="ko-Kore-KR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47" name="꺾인 연결선[E] 46">
            <a:extLst>
              <a:ext uri="{FF2B5EF4-FFF2-40B4-BE49-F238E27FC236}">
                <a16:creationId xmlns:a16="http://schemas.microsoft.com/office/drawing/2014/main" id="{70FF6ADD-5057-7A48-A5DC-B9E08B3CE9D2}"/>
              </a:ext>
            </a:extLst>
          </p:cNvPr>
          <p:cNvCxnSpPr>
            <a:cxnSpLocks/>
            <a:stCxn id="37" idx="2"/>
            <a:endCxn id="42" idx="1"/>
          </p:cNvCxnSpPr>
          <p:nvPr/>
        </p:nvCxnSpPr>
        <p:spPr>
          <a:xfrm rot="16200000" flipH="1">
            <a:off x="6447390" y="2264233"/>
            <a:ext cx="682387" cy="184104"/>
          </a:xfrm>
          <a:prstGeom prst="bentConnector2">
            <a:avLst/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꺾인 연결선[E] 47">
            <a:extLst>
              <a:ext uri="{FF2B5EF4-FFF2-40B4-BE49-F238E27FC236}">
                <a16:creationId xmlns:a16="http://schemas.microsoft.com/office/drawing/2014/main" id="{309CE236-0336-974E-B38E-180D6924D71F}"/>
              </a:ext>
            </a:extLst>
          </p:cNvPr>
          <p:cNvCxnSpPr>
            <a:cxnSpLocks/>
            <a:stCxn id="37" idx="2"/>
            <a:endCxn id="45" idx="1"/>
          </p:cNvCxnSpPr>
          <p:nvPr/>
        </p:nvCxnSpPr>
        <p:spPr>
          <a:xfrm rot="16200000" flipH="1">
            <a:off x="6045161" y="2666461"/>
            <a:ext cx="1486842" cy="184103"/>
          </a:xfrm>
          <a:prstGeom prst="bentConnector2">
            <a:avLst/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꺾인 연결선[E] 48">
            <a:extLst>
              <a:ext uri="{FF2B5EF4-FFF2-40B4-BE49-F238E27FC236}">
                <a16:creationId xmlns:a16="http://schemas.microsoft.com/office/drawing/2014/main" id="{BD93AB26-7F14-7A47-B146-D4622BE62ED1}"/>
              </a:ext>
            </a:extLst>
          </p:cNvPr>
          <p:cNvCxnSpPr>
            <a:cxnSpLocks/>
            <a:stCxn id="37" idx="2"/>
            <a:endCxn id="46" idx="1"/>
          </p:cNvCxnSpPr>
          <p:nvPr/>
        </p:nvCxnSpPr>
        <p:spPr>
          <a:xfrm rot="16200000" flipH="1">
            <a:off x="5647931" y="3063691"/>
            <a:ext cx="2291297" cy="194097"/>
          </a:xfrm>
          <a:prstGeom prst="bentConnector2">
            <a:avLst/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C24C047D-FAB7-1A41-B449-6AC8974B4F14}"/>
              </a:ext>
            </a:extLst>
          </p:cNvPr>
          <p:cNvSpPr/>
          <p:nvPr/>
        </p:nvSpPr>
        <p:spPr>
          <a:xfrm>
            <a:off x="9288906" y="3161993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sz="16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ObjectFileDao</a:t>
            </a:r>
            <a:endParaRPr lang="ko-Kore-KR" sz="16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50" name="꺾인 연결선[E] 49">
            <a:extLst>
              <a:ext uri="{FF2B5EF4-FFF2-40B4-BE49-F238E27FC236}">
                <a16:creationId xmlns:a16="http://schemas.microsoft.com/office/drawing/2014/main" id="{B00E5E26-88DB-3D46-A599-70D452899EB7}"/>
              </a:ext>
            </a:extLst>
          </p:cNvPr>
          <p:cNvCxnSpPr>
            <a:cxnSpLocks/>
            <a:stCxn id="42" idx="3"/>
            <a:endCxn id="43" idx="1"/>
          </p:cNvCxnSpPr>
          <p:nvPr/>
        </p:nvCxnSpPr>
        <p:spPr>
          <a:xfrm>
            <a:off x="8760815" y="2697479"/>
            <a:ext cx="528091" cy="80445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꺾인 연결선[E] 51">
            <a:extLst>
              <a:ext uri="{FF2B5EF4-FFF2-40B4-BE49-F238E27FC236}">
                <a16:creationId xmlns:a16="http://schemas.microsoft.com/office/drawing/2014/main" id="{B2387210-62F6-F341-A13D-900B16A7E4A9}"/>
              </a:ext>
            </a:extLst>
          </p:cNvPr>
          <p:cNvCxnSpPr>
            <a:cxnSpLocks/>
            <a:stCxn id="45" idx="3"/>
            <a:endCxn id="43" idx="1"/>
          </p:cNvCxnSpPr>
          <p:nvPr/>
        </p:nvCxnSpPr>
        <p:spPr>
          <a:xfrm>
            <a:off x="8760814" y="3501934"/>
            <a:ext cx="528092" cy="1270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꺾인 연결선[E] 54">
            <a:extLst>
              <a:ext uri="{FF2B5EF4-FFF2-40B4-BE49-F238E27FC236}">
                <a16:creationId xmlns:a16="http://schemas.microsoft.com/office/drawing/2014/main" id="{C8AC77C7-237A-4643-960E-0368C40E7D23}"/>
              </a:ext>
            </a:extLst>
          </p:cNvPr>
          <p:cNvCxnSpPr>
            <a:cxnSpLocks/>
            <a:stCxn id="46" idx="3"/>
            <a:endCxn id="43" idx="1"/>
          </p:cNvCxnSpPr>
          <p:nvPr/>
        </p:nvCxnSpPr>
        <p:spPr>
          <a:xfrm flipV="1">
            <a:off x="8770808" y="3501934"/>
            <a:ext cx="518098" cy="80445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꺾인 연결선[E] 57">
            <a:extLst>
              <a:ext uri="{FF2B5EF4-FFF2-40B4-BE49-F238E27FC236}">
                <a16:creationId xmlns:a16="http://schemas.microsoft.com/office/drawing/2014/main" id="{420B1C02-A42C-DA46-8F9F-2787B4FE262F}"/>
              </a:ext>
            </a:extLst>
          </p:cNvPr>
          <p:cNvCxnSpPr>
            <a:cxnSpLocks/>
            <a:stCxn id="13" idx="2"/>
            <a:endCxn id="43" idx="2"/>
          </p:cNvCxnSpPr>
          <p:nvPr/>
        </p:nvCxnSpPr>
        <p:spPr>
          <a:xfrm rot="5400000" flipH="1" flipV="1">
            <a:off x="7122570" y="1466650"/>
            <a:ext cx="1044039" cy="5794489"/>
          </a:xfrm>
          <a:prstGeom prst="bentConnector3">
            <a:avLst>
              <a:gd name="adj1" fmla="val -21896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5B497B43-10F1-294F-A772-E1DD8268D247}"/>
              </a:ext>
            </a:extLst>
          </p:cNvPr>
          <p:cNvSpPr txBox="1"/>
          <p:nvPr/>
        </p:nvSpPr>
        <p:spPr>
          <a:xfrm>
            <a:off x="7241241" y="5140249"/>
            <a:ext cx="6435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create</a:t>
            </a:r>
            <a:endParaRPr lang="ko-Kore-KR" sz="14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3138A39-D8A4-1F41-8095-931B7F0FB97E}"/>
              </a:ext>
            </a:extLst>
          </p:cNvPr>
          <p:cNvSpPr txBox="1"/>
          <p:nvPr/>
        </p:nvSpPr>
        <p:spPr>
          <a:xfrm>
            <a:off x="8760814" y="2379970"/>
            <a:ext cx="4395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use</a:t>
            </a:r>
            <a:endParaRPr lang="ko-Kore-KR" sz="1400" dirty="0"/>
          </a:p>
        </p:txBody>
      </p:sp>
    </p:spTree>
    <p:extLst>
      <p:ext uri="{BB962C8B-B14F-4D97-AF65-F5344CB8AC3E}">
        <p14:creationId xmlns:p14="http://schemas.microsoft.com/office/powerpoint/2010/main" val="30678721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572445" y="1326630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Client</a:t>
            </a:r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32_4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38F0474-41F1-EA4D-A931-08B3EE9DE5F9}"/>
              </a:ext>
            </a:extLst>
          </p:cNvPr>
          <p:cNvSpPr/>
          <p:nvPr/>
        </p:nvSpPr>
        <p:spPr>
          <a:xfrm>
            <a:off x="3237087" y="1326630"/>
            <a:ext cx="1328195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Server</a:t>
            </a:r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cxnSp>
        <p:nvCxnSpPr>
          <p:cNvPr id="3" name="직선 연결선[R] 2">
            <a:extLst>
              <a:ext uri="{FF2B5EF4-FFF2-40B4-BE49-F238E27FC236}">
                <a16:creationId xmlns:a16="http://schemas.microsoft.com/office/drawing/2014/main" id="{9D8D4BA3-AC6D-E44F-BBE0-AB921B4945C2}"/>
              </a:ext>
            </a:extLst>
          </p:cNvPr>
          <p:cNvCxnSpPr/>
          <p:nvPr/>
        </p:nvCxnSpPr>
        <p:spPr>
          <a:xfrm>
            <a:off x="2798163" y="356017"/>
            <a:ext cx="0" cy="614596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5D313F9F-7734-0F48-8E73-A830F9B0C799}"/>
              </a:ext>
            </a:extLst>
          </p:cNvPr>
          <p:cNvCxnSpPr>
            <a:cxnSpLocks/>
            <a:stCxn id="4" idx="3"/>
            <a:endCxn id="20" idx="1"/>
          </p:cNvCxnSpPr>
          <p:nvPr/>
        </p:nvCxnSpPr>
        <p:spPr>
          <a:xfrm>
            <a:off x="2206373" y="1666571"/>
            <a:ext cx="1030714" cy="0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arrow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A3F6F449-B60F-2840-83A4-1651F6C06CA9}"/>
              </a:ext>
            </a:extLst>
          </p:cNvPr>
          <p:cNvSpPr/>
          <p:nvPr/>
        </p:nvSpPr>
        <p:spPr>
          <a:xfrm>
            <a:off x="3237088" y="2346453"/>
            <a:ext cx="2642480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1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&lt;&lt;interface&gt;&gt;</a:t>
            </a:r>
          </a:p>
          <a:p>
            <a:pPr algn="ctr"/>
            <a:r>
              <a:rPr 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ApplicationContextListener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60A3B33-B47D-C747-BFF2-ED5E150831EB}"/>
              </a:ext>
            </a:extLst>
          </p:cNvPr>
          <p:cNvSpPr/>
          <p:nvPr/>
        </p:nvSpPr>
        <p:spPr>
          <a:xfrm>
            <a:off x="3494418" y="4206032"/>
            <a:ext cx="2135172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&lt;&lt;class&gt;&gt;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DataLoaderListener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14" name="꺾인 연결선[E] 13">
            <a:extLst>
              <a:ext uri="{FF2B5EF4-FFF2-40B4-BE49-F238E27FC236}">
                <a16:creationId xmlns:a16="http://schemas.microsoft.com/office/drawing/2014/main" id="{13C0DDDF-EC84-9847-8CEC-E0DDA5398E11}"/>
              </a:ext>
            </a:extLst>
          </p:cNvPr>
          <p:cNvCxnSpPr>
            <a:cxnSpLocks/>
            <a:stCxn id="8" idx="2"/>
            <a:endCxn id="13" idx="0"/>
          </p:cNvCxnSpPr>
          <p:nvPr/>
        </p:nvCxnSpPr>
        <p:spPr>
          <a:xfrm rot="16200000" flipH="1">
            <a:off x="3970318" y="3614345"/>
            <a:ext cx="1179697" cy="367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3A67D5A-9039-DA44-A1D6-65E03AB33D8E}"/>
              </a:ext>
            </a:extLst>
          </p:cNvPr>
          <p:cNvGrpSpPr/>
          <p:nvPr/>
        </p:nvGrpSpPr>
        <p:grpSpPr>
          <a:xfrm>
            <a:off x="3242854" y="5965167"/>
            <a:ext cx="1764488" cy="610309"/>
            <a:chOff x="7822650" y="5182849"/>
            <a:chExt cx="1764488" cy="610309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8D41B899-6EF0-E34A-9273-BD78B1FE1041}"/>
                </a:ext>
              </a:extLst>
            </p:cNvPr>
            <p:cNvSpPr/>
            <p:nvPr/>
          </p:nvSpPr>
          <p:spPr>
            <a:xfrm>
              <a:off x="7953210" y="5356010"/>
              <a:ext cx="1633928" cy="43714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4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Lesson</a:t>
              </a:r>
              <a:r>
                <a:rPr lang="en-US" altLang="ko-Kore-KR" sz="14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 </a:t>
              </a:r>
              <a:endParaRPr 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A5EDEDF1-11E9-3D47-BE44-8E717B2379C5}"/>
                </a:ext>
              </a:extLst>
            </p:cNvPr>
            <p:cNvSpPr/>
            <p:nvPr/>
          </p:nvSpPr>
          <p:spPr>
            <a:xfrm>
              <a:off x="7887930" y="5272816"/>
              <a:ext cx="1633928" cy="43714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4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Board</a:t>
              </a: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EB7E45D7-CEF8-3249-861B-C0C9A7475B39}"/>
                </a:ext>
              </a:extLst>
            </p:cNvPr>
            <p:cNvSpPr/>
            <p:nvPr/>
          </p:nvSpPr>
          <p:spPr>
            <a:xfrm>
              <a:off x="7822650" y="5182849"/>
              <a:ext cx="1633928" cy="43714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4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Member</a:t>
              </a: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638082B2-9AF2-4648-8801-373FC928AD5B}"/>
              </a:ext>
            </a:extLst>
          </p:cNvPr>
          <p:cNvSpPr txBox="1"/>
          <p:nvPr/>
        </p:nvSpPr>
        <p:spPr>
          <a:xfrm>
            <a:off x="6192184" y="389745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32_8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5579AFC3-A671-1B4B-974B-A569660F44D5}"/>
              </a:ext>
            </a:extLst>
          </p:cNvPr>
          <p:cNvCxnSpPr>
            <a:cxnSpLocks/>
            <a:stCxn id="20" idx="3"/>
            <a:endCxn id="37" idx="1"/>
          </p:cNvCxnSpPr>
          <p:nvPr/>
        </p:nvCxnSpPr>
        <p:spPr>
          <a:xfrm>
            <a:off x="4565282" y="1666571"/>
            <a:ext cx="681424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A4CC2DFB-D207-0146-BF42-3BB564CE97B6}"/>
              </a:ext>
            </a:extLst>
          </p:cNvPr>
          <p:cNvSpPr/>
          <p:nvPr/>
        </p:nvSpPr>
        <p:spPr>
          <a:xfrm>
            <a:off x="5246706" y="1326630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&lt;&lt;interface&gt;&gt;</a:t>
            </a:r>
          </a:p>
          <a:p>
            <a:pPr algn="ctr"/>
            <a:r>
              <a:rPr lang="en-US" alt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Servlet 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1302768-6559-4F45-A65E-72AAB7A003BA}"/>
              </a:ext>
            </a:extLst>
          </p:cNvPr>
          <p:cNvSpPr/>
          <p:nvPr/>
        </p:nvSpPr>
        <p:spPr>
          <a:xfrm>
            <a:off x="6250725" y="2346452"/>
            <a:ext cx="1880180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&lt;&lt;/member/detail&gt;&gt;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BoardDetailServlet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5EC4A97A-4D1D-124A-937D-34444EA80C35}"/>
              </a:ext>
            </a:extLst>
          </p:cNvPr>
          <p:cNvSpPr/>
          <p:nvPr/>
        </p:nvSpPr>
        <p:spPr>
          <a:xfrm>
            <a:off x="6250724" y="3150907"/>
            <a:ext cx="1880180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&lt;&lt;/member/update&gt;&gt;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BoardUpdateServlet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A086CC46-F4D9-B54E-919C-47A56E89BF13}"/>
              </a:ext>
            </a:extLst>
          </p:cNvPr>
          <p:cNvSpPr/>
          <p:nvPr/>
        </p:nvSpPr>
        <p:spPr>
          <a:xfrm>
            <a:off x="6260718" y="3955362"/>
            <a:ext cx="1880180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&lt;&lt;/member/delete&gt;&gt;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BoardDeleteServlet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47" name="꺾인 연결선[E] 46">
            <a:extLst>
              <a:ext uri="{FF2B5EF4-FFF2-40B4-BE49-F238E27FC236}">
                <a16:creationId xmlns:a16="http://schemas.microsoft.com/office/drawing/2014/main" id="{70FF6ADD-5057-7A48-A5DC-B9E08B3CE9D2}"/>
              </a:ext>
            </a:extLst>
          </p:cNvPr>
          <p:cNvCxnSpPr>
            <a:cxnSpLocks/>
            <a:stCxn id="37" idx="2"/>
            <a:endCxn id="42" idx="1"/>
          </p:cNvCxnSpPr>
          <p:nvPr/>
        </p:nvCxnSpPr>
        <p:spPr>
          <a:xfrm rot="16200000" flipH="1">
            <a:off x="5817257" y="2252924"/>
            <a:ext cx="679881" cy="187055"/>
          </a:xfrm>
          <a:prstGeom prst="bentConnector2">
            <a:avLst/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꺾인 연결선[E] 47">
            <a:extLst>
              <a:ext uri="{FF2B5EF4-FFF2-40B4-BE49-F238E27FC236}">
                <a16:creationId xmlns:a16="http://schemas.microsoft.com/office/drawing/2014/main" id="{309CE236-0336-974E-B38E-180D6924D71F}"/>
              </a:ext>
            </a:extLst>
          </p:cNvPr>
          <p:cNvCxnSpPr>
            <a:cxnSpLocks/>
            <a:stCxn id="37" idx="2"/>
            <a:endCxn id="45" idx="1"/>
          </p:cNvCxnSpPr>
          <p:nvPr/>
        </p:nvCxnSpPr>
        <p:spPr>
          <a:xfrm rot="16200000" flipH="1">
            <a:off x="5415029" y="2655153"/>
            <a:ext cx="1484336" cy="187054"/>
          </a:xfrm>
          <a:prstGeom prst="bentConnector2">
            <a:avLst/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꺾인 연결선[E] 48">
            <a:extLst>
              <a:ext uri="{FF2B5EF4-FFF2-40B4-BE49-F238E27FC236}">
                <a16:creationId xmlns:a16="http://schemas.microsoft.com/office/drawing/2014/main" id="{BD93AB26-7F14-7A47-B146-D4622BE62ED1}"/>
              </a:ext>
            </a:extLst>
          </p:cNvPr>
          <p:cNvCxnSpPr>
            <a:cxnSpLocks/>
            <a:stCxn id="37" idx="2"/>
            <a:endCxn id="46" idx="1"/>
          </p:cNvCxnSpPr>
          <p:nvPr/>
        </p:nvCxnSpPr>
        <p:spPr>
          <a:xfrm rot="16200000" flipH="1">
            <a:off x="5017799" y="3052383"/>
            <a:ext cx="2288791" cy="197048"/>
          </a:xfrm>
          <a:prstGeom prst="bentConnector2">
            <a:avLst/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C24C047D-FAB7-1A41-B449-6AC8974B4F14}"/>
              </a:ext>
            </a:extLst>
          </p:cNvPr>
          <p:cNvSpPr/>
          <p:nvPr/>
        </p:nvSpPr>
        <p:spPr>
          <a:xfrm>
            <a:off x="8554386" y="4759817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sz="16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ObjectFileDao</a:t>
            </a:r>
            <a:endParaRPr lang="ko-Kore-KR" sz="16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50" name="꺾인 연결선[E] 49">
            <a:extLst>
              <a:ext uri="{FF2B5EF4-FFF2-40B4-BE49-F238E27FC236}">
                <a16:creationId xmlns:a16="http://schemas.microsoft.com/office/drawing/2014/main" id="{B00E5E26-88DB-3D46-A599-70D452899EB7}"/>
              </a:ext>
            </a:extLst>
          </p:cNvPr>
          <p:cNvCxnSpPr>
            <a:cxnSpLocks/>
            <a:stCxn id="42" idx="3"/>
            <a:endCxn id="64" idx="1"/>
          </p:cNvCxnSpPr>
          <p:nvPr/>
        </p:nvCxnSpPr>
        <p:spPr>
          <a:xfrm>
            <a:off x="8130905" y="2686393"/>
            <a:ext cx="423480" cy="80445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꺾인 연결선[E] 51">
            <a:extLst>
              <a:ext uri="{FF2B5EF4-FFF2-40B4-BE49-F238E27FC236}">
                <a16:creationId xmlns:a16="http://schemas.microsoft.com/office/drawing/2014/main" id="{B2387210-62F6-F341-A13D-900B16A7E4A9}"/>
              </a:ext>
            </a:extLst>
          </p:cNvPr>
          <p:cNvCxnSpPr>
            <a:cxnSpLocks/>
            <a:stCxn id="45" idx="3"/>
            <a:endCxn id="64" idx="1"/>
          </p:cNvCxnSpPr>
          <p:nvPr/>
        </p:nvCxnSpPr>
        <p:spPr>
          <a:xfrm>
            <a:off x="8130904" y="3490848"/>
            <a:ext cx="423481" cy="1270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꺾인 연결선[E] 54">
            <a:extLst>
              <a:ext uri="{FF2B5EF4-FFF2-40B4-BE49-F238E27FC236}">
                <a16:creationId xmlns:a16="http://schemas.microsoft.com/office/drawing/2014/main" id="{C8AC77C7-237A-4643-960E-0368C40E7D23}"/>
              </a:ext>
            </a:extLst>
          </p:cNvPr>
          <p:cNvCxnSpPr>
            <a:cxnSpLocks/>
            <a:stCxn id="46" idx="3"/>
            <a:endCxn id="64" idx="1"/>
          </p:cNvCxnSpPr>
          <p:nvPr/>
        </p:nvCxnSpPr>
        <p:spPr>
          <a:xfrm flipV="1">
            <a:off x="8140898" y="3490848"/>
            <a:ext cx="413487" cy="80445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꺾인 연결선[E] 57">
            <a:extLst>
              <a:ext uri="{FF2B5EF4-FFF2-40B4-BE49-F238E27FC236}">
                <a16:creationId xmlns:a16="http://schemas.microsoft.com/office/drawing/2014/main" id="{420B1C02-A42C-DA46-8F9F-2787B4FE262F}"/>
              </a:ext>
            </a:extLst>
          </p:cNvPr>
          <p:cNvCxnSpPr>
            <a:cxnSpLocks/>
            <a:stCxn id="13" idx="2"/>
            <a:endCxn id="43" idx="2"/>
          </p:cNvCxnSpPr>
          <p:nvPr/>
        </p:nvCxnSpPr>
        <p:spPr>
          <a:xfrm rot="16200000" flipH="1">
            <a:off x="6907767" y="2540150"/>
            <a:ext cx="553785" cy="5245311"/>
          </a:xfrm>
          <a:prstGeom prst="bentConnector3">
            <a:avLst>
              <a:gd name="adj1" fmla="val 14128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5B497B43-10F1-294F-A772-E1DD8268D247}"/>
              </a:ext>
            </a:extLst>
          </p:cNvPr>
          <p:cNvSpPr txBox="1"/>
          <p:nvPr/>
        </p:nvSpPr>
        <p:spPr>
          <a:xfrm>
            <a:off x="7184659" y="5657390"/>
            <a:ext cx="6435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create</a:t>
            </a:r>
            <a:endParaRPr lang="ko-Kore-KR" sz="14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3138A39-D8A4-1F41-8095-931B7F0FB97E}"/>
              </a:ext>
            </a:extLst>
          </p:cNvPr>
          <p:cNvSpPr txBox="1"/>
          <p:nvPr/>
        </p:nvSpPr>
        <p:spPr>
          <a:xfrm>
            <a:off x="8114844" y="2379431"/>
            <a:ext cx="4395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use</a:t>
            </a:r>
            <a:endParaRPr lang="ko-Kore-KR" sz="1400" dirty="0"/>
          </a:p>
        </p:txBody>
      </p:sp>
      <p:cxnSp>
        <p:nvCxnSpPr>
          <p:cNvPr id="36" name="꺾인 연결선[E] 35">
            <a:extLst>
              <a:ext uri="{FF2B5EF4-FFF2-40B4-BE49-F238E27FC236}">
                <a16:creationId xmlns:a16="http://schemas.microsoft.com/office/drawing/2014/main" id="{A77F4D21-08CC-CE4B-B3E7-F37CB657C31F}"/>
              </a:ext>
            </a:extLst>
          </p:cNvPr>
          <p:cNvCxnSpPr>
            <a:cxnSpLocks/>
            <a:stCxn id="20" idx="2"/>
            <a:endCxn id="8" idx="0"/>
          </p:cNvCxnSpPr>
          <p:nvPr/>
        </p:nvCxnSpPr>
        <p:spPr>
          <a:xfrm rot="16200000" flipH="1">
            <a:off x="4059786" y="1847910"/>
            <a:ext cx="339941" cy="65714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45768DFF-0E29-494F-96EC-096D692B2052}"/>
              </a:ext>
            </a:extLst>
          </p:cNvPr>
          <p:cNvSpPr/>
          <p:nvPr/>
        </p:nvSpPr>
        <p:spPr>
          <a:xfrm>
            <a:off x="8554385" y="3955362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LessonObjectFileDao</a:t>
            </a:r>
            <a:endParaRPr lang="ko-Kore-KR" sz="16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873EFBCC-B8E1-A647-A510-4BF7D070DE99}"/>
              </a:ext>
            </a:extLst>
          </p:cNvPr>
          <p:cNvSpPr/>
          <p:nvPr/>
        </p:nvSpPr>
        <p:spPr>
          <a:xfrm>
            <a:off x="8554385" y="3150907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BoardObjectFileDao</a:t>
            </a:r>
            <a:endParaRPr lang="ko-Kore-KR" sz="16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23CFBD1D-D267-C14D-9555-1BC377471057}"/>
              </a:ext>
            </a:extLst>
          </p:cNvPr>
          <p:cNvSpPr/>
          <p:nvPr/>
        </p:nvSpPr>
        <p:spPr>
          <a:xfrm>
            <a:off x="8554386" y="459888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abstract</a:t>
            </a:r>
            <a:r>
              <a:rPr lang="ko-Kore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sz="16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AbstractObjectFileDao</a:t>
            </a:r>
            <a:endParaRPr lang="ko-Kore-KR" sz="16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66" name="꺾인 연결선[E] 65">
            <a:extLst>
              <a:ext uri="{FF2B5EF4-FFF2-40B4-BE49-F238E27FC236}">
                <a16:creationId xmlns:a16="http://schemas.microsoft.com/office/drawing/2014/main" id="{4FF24EEE-E96C-4443-958C-0A01E788F692}"/>
              </a:ext>
            </a:extLst>
          </p:cNvPr>
          <p:cNvCxnSpPr>
            <a:cxnSpLocks/>
            <a:stCxn id="65" idx="3"/>
            <a:endCxn id="64" idx="3"/>
          </p:cNvCxnSpPr>
          <p:nvPr/>
        </p:nvCxnSpPr>
        <p:spPr>
          <a:xfrm flipH="1">
            <a:off x="11060242" y="799829"/>
            <a:ext cx="1" cy="2691019"/>
          </a:xfrm>
          <a:prstGeom prst="bentConnector3">
            <a:avLst>
              <a:gd name="adj1" fmla="val -22860000000"/>
            </a:avLst>
          </a:prstGeom>
          <a:ln w="12700">
            <a:solidFill>
              <a:schemeClr val="tx1"/>
            </a:solidFill>
            <a:prstDash val="solid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꺾인 연결선[E] 66">
            <a:extLst>
              <a:ext uri="{FF2B5EF4-FFF2-40B4-BE49-F238E27FC236}">
                <a16:creationId xmlns:a16="http://schemas.microsoft.com/office/drawing/2014/main" id="{1C07B129-F82B-4146-8899-100406F6E5F4}"/>
              </a:ext>
            </a:extLst>
          </p:cNvPr>
          <p:cNvCxnSpPr>
            <a:cxnSpLocks/>
            <a:stCxn id="65" idx="3"/>
            <a:endCxn id="63" idx="3"/>
          </p:cNvCxnSpPr>
          <p:nvPr/>
        </p:nvCxnSpPr>
        <p:spPr>
          <a:xfrm flipH="1">
            <a:off x="11060242" y="799829"/>
            <a:ext cx="1" cy="3495474"/>
          </a:xfrm>
          <a:prstGeom prst="bentConnector3">
            <a:avLst>
              <a:gd name="adj1" fmla="val -22860000000"/>
            </a:avLst>
          </a:prstGeom>
          <a:ln w="12700">
            <a:solidFill>
              <a:schemeClr val="tx1"/>
            </a:solidFill>
            <a:prstDash val="solid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꺾인 연결선[E] 69">
            <a:extLst>
              <a:ext uri="{FF2B5EF4-FFF2-40B4-BE49-F238E27FC236}">
                <a16:creationId xmlns:a16="http://schemas.microsoft.com/office/drawing/2014/main" id="{BC2B38E5-EB71-7F4E-9F6D-ADA784BADC96}"/>
              </a:ext>
            </a:extLst>
          </p:cNvPr>
          <p:cNvCxnSpPr>
            <a:cxnSpLocks/>
            <a:stCxn id="65" idx="3"/>
            <a:endCxn id="43" idx="3"/>
          </p:cNvCxnSpPr>
          <p:nvPr/>
        </p:nvCxnSpPr>
        <p:spPr>
          <a:xfrm>
            <a:off x="11060243" y="799829"/>
            <a:ext cx="12700" cy="4299929"/>
          </a:xfrm>
          <a:prstGeom prst="bentConnector3">
            <a:avLst>
              <a:gd name="adj1" fmla="val 1800000"/>
            </a:avLst>
          </a:prstGeom>
          <a:ln w="12700">
            <a:solidFill>
              <a:schemeClr val="tx1"/>
            </a:solidFill>
            <a:prstDash val="solid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2F09DE2C-1FED-8C40-B77E-A297F415C3A6}"/>
              </a:ext>
            </a:extLst>
          </p:cNvPr>
          <p:cNvSpPr txBox="1"/>
          <p:nvPr/>
        </p:nvSpPr>
        <p:spPr>
          <a:xfrm>
            <a:off x="11300534" y="1991449"/>
            <a:ext cx="7592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extends</a:t>
            </a:r>
            <a:endParaRPr lang="ko-Kore-KR" sz="1400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1187946A-F471-5648-9A13-0A0D1878FF7B}"/>
              </a:ext>
            </a:extLst>
          </p:cNvPr>
          <p:cNvSpPr txBox="1"/>
          <p:nvPr/>
        </p:nvSpPr>
        <p:spPr>
          <a:xfrm>
            <a:off x="8554385" y="1190255"/>
            <a:ext cx="153920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ore-KR" sz="1400" dirty="0" err="1">
                <a:solidFill>
                  <a:srgbClr val="FF0000"/>
                </a:solidFill>
              </a:rPr>
              <a:t>loadData</a:t>
            </a:r>
            <a:r>
              <a:rPr lang="en-US" altLang="ko-Kore-KR" sz="1400" dirty="0">
                <a:solidFill>
                  <a:srgbClr val="FF0000"/>
                </a:solidFill>
              </a:rPr>
              <a:t>() {…}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ore-KR" sz="1400" dirty="0" err="1">
                <a:solidFill>
                  <a:srgbClr val="FF0000"/>
                </a:solidFill>
              </a:rPr>
              <a:t>saveData</a:t>
            </a:r>
            <a:r>
              <a:rPr lang="en-US" altLang="ko-Kore-KR" sz="1400" dirty="0">
                <a:solidFill>
                  <a:srgbClr val="FF0000"/>
                </a:solidFill>
              </a:rPr>
              <a:t>() {…}</a:t>
            </a:r>
            <a:endParaRPr lang="ko-Kore-KR" altLang="ko-Kore-KR" sz="1400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ore-KR" sz="1400" dirty="0" err="1">
                <a:solidFill>
                  <a:srgbClr val="FF0000"/>
                </a:solidFill>
              </a:rPr>
              <a:t>indexOf</a:t>
            </a:r>
            <a:r>
              <a:rPr lang="en-US" altLang="ko-Kore-KR" sz="1400" dirty="0">
                <a:solidFill>
                  <a:srgbClr val="FF0000"/>
                </a:solidFill>
              </a:rPr>
              <a:t>(</a:t>
            </a:r>
            <a:r>
              <a:rPr lang="en-US" altLang="ko-Kore-KR" sz="1400" dirty="0" err="1">
                <a:solidFill>
                  <a:srgbClr val="FF0000"/>
                </a:solidFill>
              </a:rPr>
              <a:t>key:K</a:t>
            </a:r>
            <a:r>
              <a:rPr lang="en-US" altLang="ko-Kore-KR" sz="1400" dirty="0">
                <a:solidFill>
                  <a:srgbClr val="FF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77573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2206973" y="2925581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1569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10 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C79032-C93B-9C4F-A624-5E2631DB4E33}"/>
              </a:ext>
            </a:extLst>
          </p:cNvPr>
          <p:cNvSpPr/>
          <p:nvPr/>
        </p:nvSpPr>
        <p:spPr>
          <a:xfrm>
            <a:off x="8351099" y="1983107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FBB0D4F-0C2E-1947-B962-2F1D147FB61B}"/>
              </a:ext>
            </a:extLst>
          </p:cNvPr>
          <p:cNvSpPr/>
          <p:nvPr/>
        </p:nvSpPr>
        <p:spPr>
          <a:xfrm>
            <a:off x="8351099" y="2925581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DDE134A-8A3A-8A47-A45B-27736617DDCD}"/>
              </a:ext>
            </a:extLst>
          </p:cNvPr>
          <p:cNvSpPr/>
          <p:nvPr/>
        </p:nvSpPr>
        <p:spPr>
          <a:xfrm>
            <a:off x="8351099" y="3868056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5F5800FD-FD88-6B43-9449-E2F4E00BEC95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 flipV="1">
            <a:off x="3840901" y="2323048"/>
            <a:ext cx="1002170" cy="942474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F5B527A-0543-A149-A80B-D8B34F60FDF0}"/>
              </a:ext>
            </a:extLst>
          </p:cNvPr>
          <p:cNvCxnSpPr>
            <a:cxnSpLocks/>
            <a:stCxn id="4" idx="3"/>
            <a:endCxn id="17" idx="1"/>
          </p:cNvCxnSpPr>
          <p:nvPr/>
        </p:nvCxnSpPr>
        <p:spPr>
          <a:xfrm>
            <a:off x="3840901" y="3265522"/>
            <a:ext cx="1002170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157D463-3782-664C-9741-BEFBFBF977E9}"/>
              </a:ext>
            </a:extLst>
          </p:cNvPr>
          <p:cNvCxnSpPr>
            <a:cxnSpLocks/>
            <a:stCxn id="4" idx="3"/>
            <a:endCxn id="18" idx="1"/>
          </p:cNvCxnSpPr>
          <p:nvPr/>
        </p:nvCxnSpPr>
        <p:spPr>
          <a:xfrm>
            <a:off x="3840901" y="3265522"/>
            <a:ext cx="1002170" cy="942474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3D52A46-0D66-E942-BF4E-9A8064A1B57A}"/>
              </a:ext>
            </a:extLst>
          </p:cNvPr>
          <p:cNvSpPr/>
          <p:nvPr/>
        </p:nvSpPr>
        <p:spPr>
          <a:xfrm>
            <a:off x="4843071" y="1983107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LessonHandler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C53B31F-29B2-C648-BEBC-067D6553D81F}"/>
              </a:ext>
            </a:extLst>
          </p:cNvPr>
          <p:cNvSpPr/>
          <p:nvPr/>
        </p:nvSpPr>
        <p:spPr>
          <a:xfrm>
            <a:off x="4843071" y="2925581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MemberHandler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709C51D-A54C-EC49-A6C3-AB72BBA4082B}"/>
              </a:ext>
            </a:extLst>
          </p:cNvPr>
          <p:cNvSpPr/>
          <p:nvPr/>
        </p:nvSpPr>
        <p:spPr>
          <a:xfrm>
            <a:off x="4843071" y="3868055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BoardHandler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EA8BB6C-F905-204E-A793-7EAAAB238E5B}"/>
              </a:ext>
            </a:extLst>
          </p:cNvPr>
          <p:cNvCxnSpPr>
            <a:cxnSpLocks/>
            <a:stCxn id="12" idx="3"/>
            <a:endCxn id="8" idx="1"/>
          </p:cNvCxnSpPr>
          <p:nvPr/>
        </p:nvCxnSpPr>
        <p:spPr>
          <a:xfrm>
            <a:off x="7348928" y="2323048"/>
            <a:ext cx="1002171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4A5BCC15-A189-974C-ACA7-990D2582828B}"/>
              </a:ext>
            </a:extLst>
          </p:cNvPr>
          <p:cNvCxnSpPr>
            <a:cxnSpLocks/>
            <a:stCxn id="17" idx="3"/>
            <a:endCxn id="9" idx="1"/>
          </p:cNvCxnSpPr>
          <p:nvPr/>
        </p:nvCxnSpPr>
        <p:spPr>
          <a:xfrm>
            <a:off x="7348928" y="3265522"/>
            <a:ext cx="1002171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C03A3F24-5EAB-9C4E-BB7F-18CD26FA8A5A}"/>
              </a:ext>
            </a:extLst>
          </p:cNvPr>
          <p:cNvCxnSpPr>
            <a:cxnSpLocks/>
            <a:stCxn id="18" idx="3"/>
            <a:endCxn id="10" idx="1"/>
          </p:cNvCxnSpPr>
          <p:nvPr/>
        </p:nvCxnSpPr>
        <p:spPr>
          <a:xfrm>
            <a:off x="7348928" y="4207996"/>
            <a:ext cx="1002171" cy="1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231329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572445" y="1326630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Client</a:t>
            </a:r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32_4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38F0474-41F1-EA4D-A931-08B3EE9DE5F9}"/>
              </a:ext>
            </a:extLst>
          </p:cNvPr>
          <p:cNvSpPr/>
          <p:nvPr/>
        </p:nvSpPr>
        <p:spPr>
          <a:xfrm>
            <a:off x="3237087" y="1326630"/>
            <a:ext cx="1328195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Server</a:t>
            </a:r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cxnSp>
        <p:nvCxnSpPr>
          <p:cNvPr id="3" name="직선 연결선[R] 2">
            <a:extLst>
              <a:ext uri="{FF2B5EF4-FFF2-40B4-BE49-F238E27FC236}">
                <a16:creationId xmlns:a16="http://schemas.microsoft.com/office/drawing/2014/main" id="{9D8D4BA3-AC6D-E44F-BBE0-AB921B4945C2}"/>
              </a:ext>
            </a:extLst>
          </p:cNvPr>
          <p:cNvCxnSpPr/>
          <p:nvPr/>
        </p:nvCxnSpPr>
        <p:spPr>
          <a:xfrm>
            <a:off x="2798163" y="356017"/>
            <a:ext cx="0" cy="614596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5D313F9F-7734-0F48-8E73-A830F9B0C799}"/>
              </a:ext>
            </a:extLst>
          </p:cNvPr>
          <p:cNvCxnSpPr>
            <a:cxnSpLocks/>
            <a:stCxn id="4" idx="3"/>
            <a:endCxn id="20" idx="1"/>
          </p:cNvCxnSpPr>
          <p:nvPr/>
        </p:nvCxnSpPr>
        <p:spPr>
          <a:xfrm>
            <a:off x="2206373" y="1666571"/>
            <a:ext cx="1030714" cy="0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arrow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A3F6F449-B60F-2840-83A4-1651F6C06CA9}"/>
              </a:ext>
            </a:extLst>
          </p:cNvPr>
          <p:cNvSpPr/>
          <p:nvPr/>
        </p:nvSpPr>
        <p:spPr>
          <a:xfrm>
            <a:off x="3237088" y="2346453"/>
            <a:ext cx="2642480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1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&lt;&lt;interface&gt;&gt;</a:t>
            </a:r>
          </a:p>
          <a:p>
            <a:pPr algn="ctr"/>
            <a:r>
              <a:rPr 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ApplicationContextListener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60A3B33-B47D-C747-BFF2-ED5E150831EB}"/>
              </a:ext>
            </a:extLst>
          </p:cNvPr>
          <p:cNvSpPr/>
          <p:nvPr/>
        </p:nvSpPr>
        <p:spPr>
          <a:xfrm>
            <a:off x="3494418" y="4206032"/>
            <a:ext cx="2135172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&lt;&lt;class&gt;&gt;</a:t>
            </a:r>
          </a:p>
          <a:p>
            <a:pPr algn="ctr"/>
            <a:r>
              <a:rPr lang="en-US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DataLoaderListener</a:t>
            </a:r>
            <a:endParaRPr lang="ko-Kore-KR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14" name="꺾인 연결선[E] 13">
            <a:extLst>
              <a:ext uri="{FF2B5EF4-FFF2-40B4-BE49-F238E27FC236}">
                <a16:creationId xmlns:a16="http://schemas.microsoft.com/office/drawing/2014/main" id="{13C0DDDF-EC84-9847-8CEC-E0DDA5398E11}"/>
              </a:ext>
            </a:extLst>
          </p:cNvPr>
          <p:cNvCxnSpPr>
            <a:cxnSpLocks/>
            <a:stCxn id="8" idx="2"/>
            <a:endCxn id="13" idx="0"/>
          </p:cNvCxnSpPr>
          <p:nvPr/>
        </p:nvCxnSpPr>
        <p:spPr>
          <a:xfrm rot="16200000" flipH="1">
            <a:off x="3970318" y="3614345"/>
            <a:ext cx="1179697" cy="367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3A67D5A-9039-DA44-A1D6-65E03AB33D8E}"/>
              </a:ext>
            </a:extLst>
          </p:cNvPr>
          <p:cNvGrpSpPr/>
          <p:nvPr/>
        </p:nvGrpSpPr>
        <p:grpSpPr>
          <a:xfrm>
            <a:off x="3237087" y="5975823"/>
            <a:ext cx="1764488" cy="610309"/>
            <a:chOff x="7822650" y="5182849"/>
            <a:chExt cx="1764488" cy="610309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8D41B899-6EF0-E34A-9273-BD78B1FE1041}"/>
                </a:ext>
              </a:extLst>
            </p:cNvPr>
            <p:cNvSpPr/>
            <p:nvPr/>
          </p:nvSpPr>
          <p:spPr>
            <a:xfrm>
              <a:off x="7953210" y="5356010"/>
              <a:ext cx="1633928" cy="43714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4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Lesson</a:t>
              </a:r>
              <a:r>
                <a:rPr lang="en-US" altLang="ko-Kore-KR" sz="14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 </a:t>
              </a:r>
              <a:endParaRPr 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A5EDEDF1-11E9-3D47-BE44-8E717B2379C5}"/>
                </a:ext>
              </a:extLst>
            </p:cNvPr>
            <p:cNvSpPr/>
            <p:nvPr/>
          </p:nvSpPr>
          <p:spPr>
            <a:xfrm>
              <a:off x="7887930" y="5272816"/>
              <a:ext cx="1633928" cy="43714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4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Board</a:t>
              </a: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EB7E45D7-CEF8-3249-861B-C0C9A7475B39}"/>
                </a:ext>
              </a:extLst>
            </p:cNvPr>
            <p:cNvSpPr/>
            <p:nvPr/>
          </p:nvSpPr>
          <p:spPr>
            <a:xfrm>
              <a:off x="7822650" y="5182849"/>
              <a:ext cx="1633928" cy="43714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4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Member</a:t>
              </a: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638082B2-9AF2-4648-8801-373FC928AD5B}"/>
              </a:ext>
            </a:extLst>
          </p:cNvPr>
          <p:cNvSpPr txBox="1"/>
          <p:nvPr/>
        </p:nvSpPr>
        <p:spPr>
          <a:xfrm>
            <a:off x="6192184" y="389745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32_9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5579AFC3-A671-1B4B-974B-A569660F44D5}"/>
              </a:ext>
            </a:extLst>
          </p:cNvPr>
          <p:cNvCxnSpPr>
            <a:cxnSpLocks/>
            <a:stCxn id="20" idx="3"/>
            <a:endCxn id="37" idx="1"/>
          </p:cNvCxnSpPr>
          <p:nvPr/>
        </p:nvCxnSpPr>
        <p:spPr>
          <a:xfrm>
            <a:off x="4565282" y="1666571"/>
            <a:ext cx="681424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A4CC2DFB-D207-0146-BF42-3BB564CE97B6}"/>
              </a:ext>
            </a:extLst>
          </p:cNvPr>
          <p:cNvSpPr/>
          <p:nvPr/>
        </p:nvSpPr>
        <p:spPr>
          <a:xfrm>
            <a:off x="5246706" y="1326630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&lt;&lt;interface&gt;&gt;</a:t>
            </a:r>
          </a:p>
          <a:p>
            <a:pPr algn="ctr"/>
            <a:r>
              <a:rPr lang="en-US" alt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Servlet 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1302768-6559-4F45-A65E-72AAB7A003BA}"/>
              </a:ext>
            </a:extLst>
          </p:cNvPr>
          <p:cNvSpPr/>
          <p:nvPr/>
        </p:nvSpPr>
        <p:spPr>
          <a:xfrm>
            <a:off x="6250725" y="2346452"/>
            <a:ext cx="1880180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&lt;&lt;/member/detail&gt;&gt;</a:t>
            </a:r>
          </a:p>
          <a:p>
            <a:pPr algn="ctr"/>
            <a:r>
              <a:rPr lang="en-US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BoardDetailServlet</a:t>
            </a:r>
            <a:endParaRPr lang="ko-Kore-KR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5EC4A97A-4D1D-124A-937D-34444EA80C35}"/>
              </a:ext>
            </a:extLst>
          </p:cNvPr>
          <p:cNvSpPr/>
          <p:nvPr/>
        </p:nvSpPr>
        <p:spPr>
          <a:xfrm>
            <a:off x="6250724" y="3150907"/>
            <a:ext cx="1880180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&lt;&lt;/member/update&gt;&gt;</a:t>
            </a:r>
          </a:p>
          <a:p>
            <a:pPr algn="ctr"/>
            <a:r>
              <a:rPr lang="en-US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BoardUpdateServlet</a:t>
            </a:r>
            <a:endParaRPr lang="ko-Kore-KR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A086CC46-F4D9-B54E-919C-47A56E89BF13}"/>
              </a:ext>
            </a:extLst>
          </p:cNvPr>
          <p:cNvSpPr/>
          <p:nvPr/>
        </p:nvSpPr>
        <p:spPr>
          <a:xfrm>
            <a:off x="6260718" y="3955362"/>
            <a:ext cx="1880180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&lt;&lt;/member/delete&gt;&gt;</a:t>
            </a:r>
          </a:p>
          <a:p>
            <a:pPr algn="ctr"/>
            <a:r>
              <a:rPr lang="en-US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BoardDeleteServlet</a:t>
            </a:r>
            <a:endParaRPr lang="ko-Kore-KR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47" name="꺾인 연결선[E] 46">
            <a:extLst>
              <a:ext uri="{FF2B5EF4-FFF2-40B4-BE49-F238E27FC236}">
                <a16:creationId xmlns:a16="http://schemas.microsoft.com/office/drawing/2014/main" id="{70FF6ADD-5057-7A48-A5DC-B9E08B3CE9D2}"/>
              </a:ext>
            </a:extLst>
          </p:cNvPr>
          <p:cNvCxnSpPr>
            <a:cxnSpLocks/>
            <a:stCxn id="37" idx="2"/>
            <a:endCxn id="42" idx="1"/>
          </p:cNvCxnSpPr>
          <p:nvPr/>
        </p:nvCxnSpPr>
        <p:spPr>
          <a:xfrm rot="16200000" flipH="1">
            <a:off x="5817257" y="2252924"/>
            <a:ext cx="679881" cy="187055"/>
          </a:xfrm>
          <a:prstGeom prst="bentConnector2">
            <a:avLst/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꺾인 연결선[E] 47">
            <a:extLst>
              <a:ext uri="{FF2B5EF4-FFF2-40B4-BE49-F238E27FC236}">
                <a16:creationId xmlns:a16="http://schemas.microsoft.com/office/drawing/2014/main" id="{309CE236-0336-974E-B38E-180D6924D71F}"/>
              </a:ext>
            </a:extLst>
          </p:cNvPr>
          <p:cNvCxnSpPr>
            <a:cxnSpLocks/>
            <a:stCxn id="37" idx="2"/>
            <a:endCxn id="45" idx="1"/>
          </p:cNvCxnSpPr>
          <p:nvPr/>
        </p:nvCxnSpPr>
        <p:spPr>
          <a:xfrm rot="16200000" flipH="1">
            <a:off x="5415029" y="2655153"/>
            <a:ext cx="1484336" cy="187054"/>
          </a:xfrm>
          <a:prstGeom prst="bentConnector2">
            <a:avLst/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꺾인 연결선[E] 48">
            <a:extLst>
              <a:ext uri="{FF2B5EF4-FFF2-40B4-BE49-F238E27FC236}">
                <a16:creationId xmlns:a16="http://schemas.microsoft.com/office/drawing/2014/main" id="{BD93AB26-7F14-7A47-B146-D4622BE62ED1}"/>
              </a:ext>
            </a:extLst>
          </p:cNvPr>
          <p:cNvCxnSpPr>
            <a:cxnSpLocks/>
            <a:stCxn id="37" idx="2"/>
            <a:endCxn id="46" idx="1"/>
          </p:cNvCxnSpPr>
          <p:nvPr/>
        </p:nvCxnSpPr>
        <p:spPr>
          <a:xfrm rot="16200000" flipH="1">
            <a:off x="5017799" y="3052383"/>
            <a:ext cx="2288791" cy="197048"/>
          </a:xfrm>
          <a:prstGeom prst="bentConnector2">
            <a:avLst/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C24C047D-FAB7-1A41-B449-6AC8974B4F14}"/>
              </a:ext>
            </a:extLst>
          </p:cNvPr>
          <p:cNvSpPr/>
          <p:nvPr/>
        </p:nvSpPr>
        <p:spPr>
          <a:xfrm>
            <a:off x="8554386" y="4759817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altLang="ko-Kore-KR" sz="16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Json</a:t>
            </a:r>
            <a:r>
              <a:rPr lang="en-US" sz="16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FileDao</a:t>
            </a:r>
            <a:endParaRPr lang="ko-Kore-KR" sz="16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50" name="꺾인 연결선[E] 49">
            <a:extLst>
              <a:ext uri="{FF2B5EF4-FFF2-40B4-BE49-F238E27FC236}">
                <a16:creationId xmlns:a16="http://schemas.microsoft.com/office/drawing/2014/main" id="{B00E5E26-88DB-3D46-A599-70D452899EB7}"/>
              </a:ext>
            </a:extLst>
          </p:cNvPr>
          <p:cNvCxnSpPr>
            <a:cxnSpLocks/>
            <a:stCxn id="42" idx="3"/>
            <a:endCxn id="64" idx="1"/>
          </p:cNvCxnSpPr>
          <p:nvPr/>
        </p:nvCxnSpPr>
        <p:spPr>
          <a:xfrm>
            <a:off x="8130905" y="2686393"/>
            <a:ext cx="423480" cy="80445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꺾인 연결선[E] 51">
            <a:extLst>
              <a:ext uri="{FF2B5EF4-FFF2-40B4-BE49-F238E27FC236}">
                <a16:creationId xmlns:a16="http://schemas.microsoft.com/office/drawing/2014/main" id="{B2387210-62F6-F341-A13D-900B16A7E4A9}"/>
              </a:ext>
            </a:extLst>
          </p:cNvPr>
          <p:cNvCxnSpPr>
            <a:cxnSpLocks/>
            <a:stCxn id="45" idx="3"/>
            <a:endCxn id="64" idx="1"/>
          </p:cNvCxnSpPr>
          <p:nvPr/>
        </p:nvCxnSpPr>
        <p:spPr>
          <a:xfrm>
            <a:off x="8130904" y="3490848"/>
            <a:ext cx="423481" cy="1270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꺾인 연결선[E] 54">
            <a:extLst>
              <a:ext uri="{FF2B5EF4-FFF2-40B4-BE49-F238E27FC236}">
                <a16:creationId xmlns:a16="http://schemas.microsoft.com/office/drawing/2014/main" id="{C8AC77C7-237A-4643-960E-0368C40E7D23}"/>
              </a:ext>
            </a:extLst>
          </p:cNvPr>
          <p:cNvCxnSpPr>
            <a:cxnSpLocks/>
            <a:stCxn id="46" idx="3"/>
            <a:endCxn id="64" idx="1"/>
          </p:cNvCxnSpPr>
          <p:nvPr/>
        </p:nvCxnSpPr>
        <p:spPr>
          <a:xfrm flipV="1">
            <a:off x="8140898" y="3490848"/>
            <a:ext cx="413487" cy="80445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꺾인 연결선[E] 57">
            <a:extLst>
              <a:ext uri="{FF2B5EF4-FFF2-40B4-BE49-F238E27FC236}">
                <a16:creationId xmlns:a16="http://schemas.microsoft.com/office/drawing/2014/main" id="{420B1C02-A42C-DA46-8F9F-2787B4FE262F}"/>
              </a:ext>
            </a:extLst>
          </p:cNvPr>
          <p:cNvCxnSpPr>
            <a:cxnSpLocks/>
            <a:stCxn id="13" idx="2"/>
            <a:endCxn id="43" idx="2"/>
          </p:cNvCxnSpPr>
          <p:nvPr/>
        </p:nvCxnSpPr>
        <p:spPr>
          <a:xfrm rot="16200000" flipH="1">
            <a:off x="6907767" y="2540150"/>
            <a:ext cx="553785" cy="5245311"/>
          </a:xfrm>
          <a:prstGeom prst="bentConnector3">
            <a:avLst>
              <a:gd name="adj1" fmla="val 14128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5B497B43-10F1-294F-A772-E1DD8268D247}"/>
              </a:ext>
            </a:extLst>
          </p:cNvPr>
          <p:cNvSpPr txBox="1"/>
          <p:nvPr/>
        </p:nvSpPr>
        <p:spPr>
          <a:xfrm>
            <a:off x="7184659" y="5675828"/>
            <a:ext cx="6435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create</a:t>
            </a:r>
            <a:endParaRPr lang="ko-Kore-KR" sz="14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3138A39-D8A4-1F41-8095-931B7F0FB97E}"/>
              </a:ext>
            </a:extLst>
          </p:cNvPr>
          <p:cNvSpPr txBox="1"/>
          <p:nvPr/>
        </p:nvSpPr>
        <p:spPr>
          <a:xfrm>
            <a:off x="8114844" y="2379431"/>
            <a:ext cx="4395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use</a:t>
            </a:r>
            <a:endParaRPr lang="ko-Kore-KR" sz="1400" dirty="0"/>
          </a:p>
        </p:txBody>
      </p:sp>
      <p:cxnSp>
        <p:nvCxnSpPr>
          <p:cNvPr id="36" name="꺾인 연결선[E] 35">
            <a:extLst>
              <a:ext uri="{FF2B5EF4-FFF2-40B4-BE49-F238E27FC236}">
                <a16:creationId xmlns:a16="http://schemas.microsoft.com/office/drawing/2014/main" id="{A77F4D21-08CC-CE4B-B3E7-F37CB657C31F}"/>
              </a:ext>
            </a:extLst>
          </p:cNvPr>
          <p:cNvCxnSpPr>
            <a:cxnSpLocks/>
            <a:stCxn id="20" idx="2"/>
            <a:endCxn id="8" idx="0"/>
          </p:cNvCxnSpPr>
          <p:nvPr/>
        </p:nvCxnSpPr>
        <p:spPr>
          <a:xfrm rot="16200000" flipH="1">
            <a:off x="4059786" y="1847910"/>
            <a:ext cx="339941" cy="65714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45768DFF-0E29-494F-96EC-096D692B2052}"/>
              </a:ext>
            </a:extLst>
          </p:cNvPr>
          <p:cNvSpPr/>
          <p:nvPr/>
        </p:nvSpPr>
        <p:spPr>
          <a:xfrm>
            <a:off x="8554385" y="3955362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LessonJsonFileDao</a:t>
            </a:r>
            <a:endParaRPr lang="ko-Kore-KR" sz="16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873EFBCC-B8E1-A647-A510-4BF7D070DE99}"/>
              </a:ext>
            </a:extLst>
          </p:cNvPr>
          <p:cNvSpPr/>
          <p:nvPr/>
        </p:nvSpPr>
        <p:spPr>
          <a:xfrm>
            <a:off x="8554385" y="3150907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BoardJsonFileDao</a:t>
            </a:r>
            <a:endParaRPr lang="ko-Kore-KR" sz="16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23CFBD1D-D267-C14D-9555-1BC377471057}"/>
              </a:ext>
            </a:extLst>
          </p:cNvPr>
          <p:cNvSpPr/>
          <p:nvPr/>
        </p:nvSpPr>
        <p:spPr>
          <a:xfrm>
            <a:off x="8554386" y="459888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abstract</a:t>
            </a:r>
            <a:r>
              <a:rPr lang="ko-Kore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sz="16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AbstractJsonFileDao</a:t>
            </a:r>
            <a:endParaRPr lang="ko-Kore-KR" sz="16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66" name="꺾인 연결선[E] 65">
            <a:extLst>
              <a:ext uri="{FF2B5EF4-FFF2-40B4-BE49-F238E27FC236}">
                <a16:creationId xmlns:a16="http://schemas.microsoft.com/office/drawing/2014/main" id="{4FF24EEE-E96C-4443-958C-0A01E788F692}"/>
              </a:ext>
            </a:extLst>
          </p:cNvPr>
          <p:cNvCxnSpPr>
            <a:cxnSpLocks/>
            <a:stCxn id="65" idx="3"/>
            <a:endCxn id="64" idx="3"/>
          </p:cNvCxnSpPr>
          <p:nvPr/>
        </p:nvCxnSpPr>
        <p:spPr>
          <a:xfrm flipH="1">
            <a:off x="11060242" y="799829"/>
            <a:ext cx="1" cy="2691019"/>
          </a:xfrm>
          <a:prstGeom prst="bentConnector3">
            <a:avLst>
              <a:gd name="adj1" fmla="val -22860000000"/>
            </a:avLst>
          </a:prstGeom>
          <a:ln w="12700">
            <a:solidFill>
              <a:schemeClr val="tx1"/>
            </a:solidFill>
            <a:prstDash val="solid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꺾인 연결선[E] 66">
            <a:extLst>
              <a:ext uri="{FF2B5EF4-FFF2-40B4-BE49-F238E27FC236}">
                <a16:creationId xmlns:a16="http://schemas.microsoft.com/office/drawing/2014/main" id="{1C07B129-F82B-4146-8899-100406F6E5F4}"/>
              </a:ext>
            </a:extLst>
          </p:cNvPr>
          <p:cNvCxnSpPr>
            <a:cxnSpLocks/>
            <a:stCxn id="65" idx="3"/>
            <a:endCxn id="63" idx="3"/>
          </p:cNvCxnSpPr>
          <p:nvPr/>
        </p:nvCxnSpPr>
        <p:spPr>
          <a:xfrm flipH="1">
            <a:off x="11060242" y="799829"/>
            <a:ext cx="1" cy="3495474"/>
          </a:xfrm>
          <a:prstGeom prst="bentConnector3">
            <a:avLst>
              <a:gd name="adj1" fmla="val -22860000000"/>
            </a:avLst>
          </a:prstGeom>
          <a:ln w="12700">
            <a:solidFill>
              <a:schemeClr val="tx1"/>
            </a:solidFill>
            <a:prstDash val="solid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꺾인 연결선[E] 69">
            <a:extLst>
              <a:ext uri="{FF2B5EF4-FFF2-40B4-BE49-F238E27FC236}">
                <a16:creationId xmlns:a16="http://schemas.microsoft.com/office/drawing/2014/main" id="{BC2B38E5-EB71-7F4E-9F6D-ADA784BADC96}"/>
              </a:ext>
            </a:extLst>
          </p:cNvPr>
          <p:cNvCxnSpPr>
            <a:cxnSpLocks/>
            <a:stCxn id="65" idx="3"/>
            <a:endCxn id="43" idx="3"/>
          </p:cNvCxnSpPr>
          <p:nvPr/>
        </p:nvCxnSpPr>
        <p:spPr>
          <a:xfrm>
            <a:off x="11060243" y="799829"/>
            <a:ext cx="12700" cy="4299929"/>
          </a:xfrm>
          <a:prstGeom prst="bentConnector3">
            <a:avLst>
              <a:gd name="adj1" fmla="val 1800000"/>
            </a:avLst>
          </a:prstGeom>
          <a:ln w="12700">
            <a:solidFill>
              <a:schemeClr val="tx1"/>
            </a:solidFill>
            <a:prstDash val="solid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2F09DE2C-1FED-8C40-B77E-A297F415C3A6}"/>
              </a:ext>
            </a:extLst>
          </p:cNvPr>
          <p:cNvSpPr txBox="1"/>
          <p:nvPr/>
        </p:nvSpPr>
        <p:spPr>
          <a:xfrm>
            <a:off x="11300534" y="1991449"/>
            <a:ext cx="7592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extends</a:t>
            </a:r>
            <a:endParaRPr lang="ko-Kore-KR" sz="1400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1187946A-F471-5648-9A13-0A0D1878FF7B}"/>
              </a:ext>
            </a:extLst>
          </p:cNvPr>
          <p:cNvSpPr txBox="1"/>
          <p:nvPr/>
        </p:nvSpPr>
        <p:spPr>
          <a:xfrm>
            <a:off x="8554385" y="1190255"/>
            <a:ext cx="153920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ore-KR" sz="1400" dirty="0" err="1">
                <a:solidFill>
                  <a:srgbClr val="FF0000"/>
                </a:solidFill>
              </a:rPr>
              <a:t>loadData</a:t>
            </a:r>
            <a:r>
              <a:rPr lang="en-US" altLang="ko-Kore-KR" sz="1400" dirty="0">
                <a:solidFill>
                  <a:srgbClr val="FF0000"/>
                </a:solidFill>
              </a:rPr>
              <a:t>() {…}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ore-KR" sz="1400" dirty="0" err="1">
                <a:solidFill>
                  <a:srgbClr val="FF0000"/>
                </a:solidFill>
              </a:rPr>
              <a:t>saveData</a:t>
            </a:r>
            <a:r>
              <a:rPr lang="en-US" altLang="ko-Kore-KR" sz="1400" dirty="0">
                <a:solidFill>
                  <a:srgbClr val="FF0000"/>
                </a:solidFill>
              </a:rPr>
              <a:t>() {…}</a:t>
            </a:r>
            <a:endParaRPr lang="ko-Kore-KR" altLang="ko-Kore-KR" sz="1400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ore-KR" sz="1400" dirty="0" err="1">
                <a:solidFill>
                  <a:srgbClr val="FF0000"/>
                </a:solidFill>
              </a:rPr>
              <a:t>indexOf</a:t>
            </a:r>
            <a:r>
              <a:rPr lang="en-US" altLang="ko-Kore-KR" sz="1400" dirty="0">
                <a:solidFill>
                  <a:srgbClr val="FF0000"/>
                </a:solidFill>
              </a:rPr>
              <a:t>(</a:t>
            </a:r>
            <a:r>
              <a:rPr lang="en-US" altLang="ko-Kore-KR" sz="1400" dirty="0" err="1">
                <a:solidFill>
                  <a:srgbClr val="FF0000"/>
                </a:solidFill>
              </a:rPr>
              <a:t>key:K</a:t>
            </a:r>
            <a:r>
              <a:rPr lang="en-US" altLang="ko-Kore-KR" sz="1400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C5588B7B-4A72-0F48-88B3-8655BF50F627}"/>
              </a:ext>
            </a:extLst>
          </p:cNvPr>
          <p:cNvSpPr/>
          <p:nvPr/>
        </p:nvSpPr>
        <p:spPr>
          <a:xfrm>
            <a:off x="9483107" y="2295437"/>
            <a:ext cx="1618457" cy="50425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2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com.google.gson</a:t>
            </a:r>
            <a:endParaRPr lang="en-US" altLang="ko-Kore-KR" sz="16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Gson</a:t>
            </a:r>
          </a:p>
        </p:txBody>
      </p:sp>
      <p:cxnSp>
        <p:nvCxnSpPr>
          <p:cNvPr id="44" name="꺾인 연결선[E] 43">
            <a:extLst>
              <a:ext uri="{FF2B5EF4-FFF2-40B4-BE49-F238E27FC236}">
                <a16:creationId xmlns:a16="http://schemas.microsoft.com/office/drawing/2014/main" id="{45329E56-D9F8-1F47-8AB6-58EF5C7CC52D}"/>
              </a:ext>
            </a:extLst>
          </p:cNvPr>
          <p:cNvCxnSpPr>
            <a:cxnSpLocks/>
            <a:stCxn id="64" idx="0"/>
            <a:endCxn id="40" idx="2"/>
          </p:cNvCxnSpPr>
          <p:nvPr/>
        </p:nvCxnSpPr>
        <p:spPr>
          <a:xfrm rot="5400000" flipH="1" flipV="1">
            <a:off x="9874219" y="2732790"/>
            <a:ext cx="351212" cy="48502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213924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572445" y="1326630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Client</a:t>
            </a:r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32_4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38F0474-41F1-EA4D-A931-08B3EE9DE5F9}"/>
              </a:ext>
            </a:extLst>
          </p:cNvPr>
          <p:cNvSpPr/>
          <p:nvPr/>
        </p:nvSpPr>
        <p:spPr>
          <a:xfrm>
            <a:off x="3237087" y="1326630"/>
            <a:ext cx="1328195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Server</a:t>
            </a:r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cxnSp>
        <p:nvCxnSpPr>
          <p:cNvPr id="3" name="직선 연결선[R] 2">
            <a:extLst>
              <a:ext uri="{FF2B5EF4-FFF2-40B4-BE49-F238E27FC236}">
                <a16:creationId xmlns:a16="http://schemas.microsoft.com/office/drawing/2014/main" id="{9D8D4BA3-AC6D-E44F-BBE0-AB921B4945C2}"/>
              </a:ext>
            </a:extLst>
          </p:cNvPr>
          <p:cNvCxnSpPr/>
          <p:nvPr/>
        </p:nvCxnSpPr>
        <p:spPr>
          <a:xfrm>
            <a:off x="2798163" y="356017"/>
            <a:ext cx="0" cy="614596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5D313F9F-7734-0F48-8E73-A830F9B0C799}"/>
              </a:ext>
            </a:extLst>
          </p:cNvPr>
          <p:cNvCxnSpPr>
            <a:cxnSpLocks/>
            <a:stCxn id="4" idx="3"/>
            <a:endCxn id="20" idx="1"/>
          </p:cNvCxnSpPr>
          <p:nvPr/>
        </p:nvCxnSpPr>
        <p:spPr>
          <a:xfrm>
            <a:off x="2206373" y="1666571"/>
            <a:ext cx="1030714" cy="0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arrow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A3F6F449-B60F-2840-83A4-1651F6C06CA9}"/>
              </a:ext>
            </a:extLst>
          </p:cNvPr>
          <p:cNvSpPr/>
          <p:nvPr/>
        </p:nvSpPr>
        <p:spPr>
          <a:xfrm>
            <a:off x="3237088" y="2346453"/>
            <a:ext cx="2642480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1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&lt;&lt;interface&gt;&gt;</a:t>
            </a:r>
          </a:p>
          <a:p>
            <a:pPr algn="ctr"/>
            <a:r>
              <a:rPr 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ApplicationContextListener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60A3B33-B47D-C747-BFF2-ED5E150831EB}"/>
              </a:ext>
            </a:extLst>
          </p:cNvPr>
          <p:cNvSpPr/>
          <p:nvPr/>
        </p:nvSpPr>
        <p:spPr>
          <a:xfrm>
            <a:off x="3494418" y="4206032"/>
            <a:ext cx="2135172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&lt;&lt;class&gt;&gt;</a:t>
            </a:r>
          </a:p>
          <a:p>
            <a:pPr algn="ctr"/>
            <a:r>
              <a:rPr lang="en-US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DataLoaderListener</a:t>
            </a:r>
            <a:endParaRPr lang="ko-Kore-KR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14" name="꺾인 연결선[E] 13">
            <a:extLst>
              <a:ext uri="{FF2B5EF4-FFF2-40B4-BE49-F238E27FC236}">
                <a16:creationId xmlns:a16="http://schemas.microsoft.com/office/drawing/2014/main" id="{13C0DDDF-EC84-9847-8CEC-E0DDA5398E11}"/>
              </a:ext>
            </a:extLst>
          </p:cNvPr>
          <p:cNvCxnSpPr>
            <a:cxnSpLocks/>
            <a:stCxn id="8" idx="2"/>
            <a:endCxn id="13" idx="0"/>
          </p:cNvCxnSpPr>
          <p:nvPr/>
        </p:nvCxnSpPr>
        <p:spPr>
          <a:xfrm rot="16200000" flipH="1">
            <a:off x="3970318" y="3614345"/>
            <a:ext cx="1179697" cy="367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3A67D5A-9039-DA44-A1D6-65E03AB33D8E}"/>
              </a:ext>
            </a:extLst>
          </p:cNvPr>
          <p:cNvGrpSpPr/>
          <p:nvPr/>
        </p:nvGrpSpPr>
        <p:grpSpPr>
          <a:xfrm>
            <a:off x="3237087" y="5975823"/>
            <a:ext cx="1764488" cy="610309"/>
            <a:chOff x="7822650" y="5182849"/>
            <a:chExt cx="1764488" cy="610309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8D41B899-6EF0-E34A-9273-BD78B1FE1041}"/>
                </a:ext>
              </a:extLst>
            </p:cNvPr>
            <p:cNvSpPr/>
            <p:nvPr/>
          </p:nvSpPr>
          <p:spPr>
            <a:xfrm>
              <a:off x="7953210" y="5356010"/>
              <a:ext cx="1633928" cy="43714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4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Lesson</a:t>
              </a:r>
              <a:r>
                <a:rPr lang="en-US" altLang="ko-Kore-KR" sz="14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 </a:t>
              </a:r>
              <a:endParaRPr 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A5EDEDF1-11E9-3D47-BE44-8E717B2379C5}"/>
                </a:ext>
              </a:extLst>
            </p:cNvPr>
            <p:cNvSpPr/>
            <p:nvPr/>
          </p:nvSpPr>
          <p:spPr>
            <a:xfrm>
              <a:off x="7887930" y="5272816"/>
              <a:ext cx="1633928" cy="43714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4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Board</a:t>
              </a: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EB7E45D7-CEF8-3249-861B-C0C9A7475B39}"/>
                </a:ext>
              </a:extLst>
            </p:cNvPr>
            <p:cNvSpPr/>
            <p:nvPr/>
          </p:nvSpPr>
          <p:spPr>
            <a:xfrm>
              <a:off x="7822650" y="5182849"/>
              <a:ext cx="1633928" cy="43714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4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Member</a:t>
              </a: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638082B2-9AF2-4648-8801-373FC928AD5B}"/>
              </a:ext>
            </a:extLst>
          </p:cNvPr>
          <p:cNvSpPr txBox="1"/>
          <p:nvPr/>
        </p:nvSpPr>
        <p:spPr>
          <a:xfrm>
            <a:off x="6192184" y="389745"/>
            <a:ext cx="18774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32_10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5579AFC3-A671-1B4B-974B-A569660F44D5}"/>
              </a:ext>
            </a:extLst>
          </p:cNvPr>
          <p:cNvCxnSpPr>
            <a:cxnSpLocks/>
            <a:stCxn id="20" idx="3"/>
            <a:endCxn id="37" idx="1"/>
          </p:cNvCxnSpPr>
          <p:nvPr/>
        </p:nvCxnSpPr>
        <p:spPr>
          <a:xfrm>
            <a:off x="4565282" y="1666571"/>
            <a:ext cx="681424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A4CC2DFB-D207-0146-BF42-3BB564CE97B6}"/>
              </a:ext>
            </a:extLst>
          </p:cNvPr>
          <p:cNvSpPr/>
          <p:nvPr/>
        </p:nvSpPr>
        <p:spPr>
          <a:xfrm>
            <a:off x="5246706" y="1326630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&lt;&lt;interface&gt;&gt;</a:t>
            </a:r>
          </a:p>
          <a:p>
            <a:pPr algn="ctr"/>
            <a:r>
              <a:rPr lang="en-US" alt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Servlet 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1302768-6559-4F45-A65E-72AAB7A003BA}"/>
              </a:ext>
            </a:extLst>
          </p:cNvPr>
          <p:cNvSpPr/>
          <p:nvPr/>
        </p:nvSpPr>
        <p:spPr>
          <a:xfrm>
            <a:off x="6250725" y="2346452"/>
            <a:ext cx="1880180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&lt;&lt;/member/detail&gt;&gt;</a:t>
            </a:r>
          </a:p>
          <a:p>
            <a:pPr algn="ctr"/>
            <a:r>
              <a:rPr lang="en-US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BoardDetailServlet</a:t>
            </a:r>
            <a:endParaRPr lang="ko-Kore-KR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5EC4A97A-4D1D-124A-937D-34444EA80C35}"/>
              </a:ext>
            </a:extLst>
          </p:cNvPr>
          <p:cNvSpPr/>
          <p:nvPr/>
        </p:nvSpPr>
        <p:spPr>
          <a:xfrm>
            <a:off x="6250724" y="3150907"/>
            <a:ext cx="1880180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&lt;&lt;/member/update&gt;&gt;</a:t>
            </a:r>
          </a:p>
          <a:p>
            <a:pPr algn="ctr"/>
            <a:r>
              <a:rPr lang="en-US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BoardUpdateServlet</a:t>
            </a:r>
            <a:endParaRPr lang="ko-Kore-KR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A086CC46-F4D9-B54E-919C-47A56E89BF13}"/>
              </a:ext>
            </a:extLst>
          </p:cNvPr>
          <p:cNvSpPr/>
          <p:nvPr/>
        </p:nvSpPr>
        <p:spPr>
          <a:xfrm>
            <a:off x="6260718" y="3955362"/>
            <a:ext cx="1880180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&lt;&lt;/member/delete&gt;&gt;</a:t>
            </a:r>
          </a:p>
          <a:p>
            <a:pPr algn="ctr"/>
            <a:r>
              <a:rPr lang="en-US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BoardDeleteServlet</a:t>
            </a:r>
            <a:endParaRPr lang="ko-Kore-KR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47" name="꺾인 연결선[E] 46">
            <a:extLst>
              <a:ext uri="{FF2B5EF4-FFF2-40B4-BE49-F238E27FC236}">
                <a16:creationId xmlns:a16="http://schemas.microsoft.com/office/drawing/2014/main" id="{70FF6ADD-5057-7A48-A5DC-B9E08B3CE9D2}"/>
              </a:ext>
            </a:extLst>
          </p:cNvPr>
          <p:cNvCxnSpPr>
            <a:cxnSpLocks/>
            <a:stCxn id="37" idx="2"/>
            <a:endCxn id="42" idx="1"/>
          </p:cNvCxnSpPr>
          <p:nvPr/>
        </p:nvCxnSpPr>
        <p:spPr>
          <a:xfrm rot="16200000" flipH="1">
            <a:off x="5817257" y="2252924"/>
            <a:ext cx="679881" cy="187055"/>
          </a:xfrm>
          <a:prstGeom prst="bentConnector2">
            <a:avLst/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꺾인 연결선[E] 47">
            <a:extLst>
              <a:ext uri="{FF2B5EF4-FFF2-40B4-BE49-F238E27FC236}">
                <a16:creationId xmlns:a16="http://schemas.microsoft.com/office/drawing/2014/main" id="{309CE236-0336-974E-B38E-180D6924D71F}"/>
              </a:ext>
            </a:extLst>
          </p:cNvPr>
          <p:cNvCxnSpPr>
            <a:cxnSpLocks/>
            <a:stCxn id="37" idx="2"/>
            <a:endCxn id="45" idx="1"/>
          </p:cNvCxnSpPr>
          <p:nvPr/>
        </p:nvCxnSpPr>
        <p:spPr>
          <a:xfrm rot="16200000" flipH="1">
            <a:off x="5415029" y="2655153"/>
            <a:ext cx="1484336" cy="187054"/>
          </a:xfrm>
          <a:prstGeom prst="bentConnector2">
            <a:avLst/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꺾인 연결선[E] 48">
            <a:extLst>
              <a:ext uri="{FF2B5EF4-FFF2-40B4-BE49-F238E27FC236}">
                <a16:creationId xmlns:a16="http://schemas.microsoft.com/office/drawing/2014/main" id="{BD93AB26-7F14-7A47-B146-D4622BE62ED1}"/>
              </a:ext>
            </a:extLst>
          </p:cNvPr>
          <p:cNvCxnSpPr>
            <a:cxnSpLocks/>
            <a:stCxn id="37" idx="2"/>
            <a:endCxn id="46" idx="1"/>
          </p:cNvCxnSpPr>
          <p:nvPr/>
        </p:nvCxnSpPr>
        <p:spPr>
          <a:xfrm rot="16200000" flipH="1">
            <a:off x="5017799" y="3052383"/>
            <a:ext cx="2288791" cy="197048"/>
          </a:xfrm>
          <a:prstGeom prst="bentConnector2">
            <a:avLst/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꺾인 연결선[E] 49">
            <a:extLst>
              <a:ext uri="{FF2B5EF4-FFF2-40B4-BE49-F238E27FC236}">
                <a16:creationId xmlns:a16="http://schemas.microsoft.com/office/drawing/2014/main" id="{B00E5E26-88DB-3D46-A599-70D452899EB7}"/>
              </a:ext>
            </a:extLst>
          </p:cNvPr>
          <p:cNvCxnSpPr>
            <a:cxnSpLocks/>
            <a:stCxn id="42" idx="3"/>
            <a:endCxn id="41" idx="1"/>
          </p:cNvCxnSpPr>
          <p:nvPr/>
        </p:nvCxnSpPr>
        <p:spPr>
          <a:xfrm flipV="1">
            <a:off x="8130905" y="2685632"/>
            <a:ext cx="784858" cy="76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꺾인 연결선[E] 51">
            <a:extLst>
              <a:ext uri="{FF2B5EF4-FFF2-40B4-BE49-F238E27FC236}">
                <a16:creationId xmlns:a16="http://schemas.microsoft.com/office/drawing/2014/main" id="{B2387210-62F6-F341-A13D-900B16A7E4A9}"/>
              </a:ext>
            </a:extLst>
          </p:cNvPr>
          <p:cNvCxnSpPr>
            <a:cxnSpLocks/>
            <a:stCxn id="45" idx="3"/>
            <a:endCxn id="41" idx="1"/>
          </p:cNvCxnSpPr>
          <p:nvPr/>
        </p:nvCxnSpPr>
        <p:spPr>
          <a:xfrm flipV="1">
            <a:off x="8130904" y="2685632"/>
            <a:ext cx="784859" cy="80521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꺾인 연결선[E] 54">
            <a:extLst>
              <a:ext uri="{FF2B5EF4-FFF2-40B4-BE49-F238E27FC236}">
                <a16:creationId xmlns:a16="http://schemas.microsoft.com/office/drawing/2014/main" id="{C8AC77C7-237A-4643-960E-0368C40E7D23}"/>
              </a:ext>
            </a:extLst>
          </p:cNvPr>
          <p:cNvCxnSpPr>
            <a:cxnSpLocks/>
            <a:stCxn id="46" idx="3"/>
            <a:endCxn id="41" idx="1"/>
          </p:cNvCxnSpPr>
          <p:nvPr/>
        </p:nvCxnSpPr>
        <p:spPr>
          <a:xfrm flipV="1">
            <a:off x="8140898" y="2685632"/>
            <a:ext cx="774865" cy="160967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03138A39-D8A4-1F41-8095-931B7F0FB97E}"/>
              </a:ext>
            </a:extLst>
          </p:cNvPr>
          <p:cNvSpPr txBox="1"/>
          <p:nvPr/>
        </p:nvSpPr>
        <p:spPr>
          <a:xfrm>
            <a:off x="8114844" y="2379431"/>
            <a:ext cx="4395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use</a:t>
            </a:r>
            <a:endParaRPr lang="ko-Kore-KR" sz="1400" dirty="0"/>
          </a:p>
        </p:txBody>
      </p:sp>
      <p:cxnSp>
        <p:nvCxnSpPr>
          <p:cNvPr id="36" name="꺾인 연결선[E] 35">
            <a:extLst>
              <a:ext uri="{FF2B5EF4-FFF2-40B4-BE49-F238E27FC236}">
                <a16:creationId xmlns:a16="http://schemas.microsoft.com/office/drawing/2014/main" id="{A77F4D21-08CC-CE4B-B3E7-F37CB657C31F}"/>
              </a:ext>
            </a:extLst>
          </p:cNvPr>
          <p:cNvCxnSpPr>
            <a:cxnSpLocks/>
            <a:stCxn id="20" idx="2"/>
            <a:endCxn id="8" idx="0"/>
          </p:cNvCxnSpPr>
          <p:nvPr/>
        </p:nvCxnSpPr>
        <p:spPr>
          <a:xfrm rot="16200000" flipH="1">
            <a:off x="4059786" y="1847910"/>
            <a:ext cx="339941" cy="65714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873EFBCC-B8E1-A647-A510-4BF7D070DE99}"/>
              </a:ext>
            </a:extLst>
          </p:cNvPr>
          <p:cNvSpPr/>
          <p:nvPr/>
        </p:nvSpPr>
        <p:spPr>
          <a:xfrm>
            <a:off x="8895096" y="3727133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BoardJsonFileDao</a:t>
            </a:r>
            <a:endParaRPr lang="ko-Kore-KR" sz="16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23CFBD1D-D267-C14D-9555-1BC377471057}"/>
              </a:ext>
            </a:extLst>
          </p:cNvPr>
          <p:cNvSpPr/>
          <p:nvPr/>
        </p:nvSpPr>
        <p:spPr>
          <a:xfrm>
            <a:off x="8915763" y="864900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abstract</a:t>
            </a:r>
            <a:r>
              <a:rPr 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sz="16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AbstractJsonFileDao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66" name="꺾인 연결선[E] 65">
            <a:extLst>
              <a:ext uri="{FF2B5EF4-FFF2-40B4-BE49-F238E27FC236}">
                <a16:creationId xmlns:a16="http://schemas.microsoft.com/office/drawing/2014/main" id="{4FF24EEE-E96C-4443-958C-0A01E788F692}"/>
              </a:ext>
            </a:extLst>
          </p:cNvPr>
          <p:cNvCxnSpPr>
            <a:cxnSpLocks/>
            <a:stCxn id="65" idx="3"/>
            <a:endCxn id="64" idx="3"/>
          </p:cNvCxnSpPr>
          <p:nvPr/>
        </p:nvCxnSpPr>
        <p:spPr>
          <a:xfrm flipH="1">
            <a:off x="11400953" y="1204841"/>
            <a:ext cx="20667" cy="2862233"/>
          </a:xfrm>
          <a:prstGeom prst="bentConnector3">
            <a:avLst>
              <a:gd name="adj1" fmla="val -1106111"/>
            </a:avLst>
          </a:prstGeom>
          <a:ln w="12700">
            <a:solidFill>
              <a:schemeClr val="tx1"/>
            </a:solidFill>
            <a:prstDash val="solid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2F09DE2C-1FED-8C40-B77E-A297F415C3A6}"/>
              </a:ext>
            </a:extLst>
          </p:cNvPr>
          <p:cNvSpPr txBox="1"/>
          <p:nvPr/>
        </p:nvSpPr>
        <p:spPr>
          <a:xfrm>
            <a:off x="8680901" y="3353951"/>
            <a:ext cx="10518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implements</a:t>
            </a:r>
            <a:endParaRPr lang="ko-Kore-KR" sz="1400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8FDC607C-D5C0-9B4A-864F-E3826D18236E}"/>
              </a:ext>
            </a:extLst>
          </p:cNvPr>
          <p:cNvSpPr/>
          <p:nvPr/>
        </p:nvSpPr>
        <p:spPr>
          <a:xfrm>
            <a:off x="8915763" y="2345691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&lt;&lt;interface&gt;&gt;</a:t>
            </a:r>
          </a:p>
          <a:p>
            <a:pPr algn="ctr"/>
            <a:r>
              <a:rPr lang="en-US" altLang="ko-Kore-KR" sz="16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BoardDao</a:t>
            </a:r>
            <a:r>
              <a:rPr lang="en-US" alt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endParaRPr lang="ko-Kore-KR" sz="16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57" name="꺾인 연결선[E] 56">
            <a:extLst>
              <a:ext uri="{FF2B5EF4-FFF2-40B4-BE49-F238E27FC236}">
                <a16:creationId xmlns:a16="http://schemas.microsoft.com/office/drawing/2014/main" id="{7D18D2B6-5801-274C-AD7D-929630F39B33}"/>
              </a:ext>
            </a:extLst>
          </p:cNvPr>
          <p:cNvCxnSpPr>
            <a:cxnSpLocks/>
            <a:stCxn id="41" idx="2"/>
            <a:endCxn id="64" idx="1"/>
          </p:cNvCxnSpPr>
          <p:nvPr/>
        </p:nvCxnSpPr>
        <p:spPr>
          <a:xfrm rot="5400000">
            <a:off x="8793162" y="3127508"/>
            <a:ext cx="1041501" cy="837631"/>
          </a:xfrm>
          <a:prstGeom prst="bentConnector4">
            <a:avLst>
              <a:gd name="adj1" fmla="val 33680"/>
              <a:gd name="adj2" fmla="val 127291"/>
            </a:avLst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B6795BC5-BCD0-D042-AF5A-CA3FAD349CAE}"/>
              </a:ext>
            </a:extLst>
          </p:cNvPr>
          <p:cNvSpPr txBox="1"/>
          <p:nvPr/>
        </p:nvSpPr>
        <p:spPr>
          <a:xfrm>
            <a:off x="10948224" y="3353951"/>
            <a:ext cx="7592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extends</a:t>
            </a:r>
            <a:endParaRPr lang="ko-Kore-KR" sz="1400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83B107D3-D937-B046-AD1D-2A4782088B35}"/>
              </a:ext>
            </a:extLst>
          </p:cNvPr>
          <p:cNvSpPr/>
          <p:nvPr/>
        </p:nvSpPr>
        <p:spPr>
          <a:xfrm>
            <a:off x="8895095" y="4601504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BoardObjectFileDao</a:t>
            </a:r>
            <a:endParaRPr lang="ko-Kore-KR" sz="16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98D65C92-3583-6C4E-9BFF-AB72E059475D}"/>
              </a:ext>
            </a:extLst>
          </p:cNvPr>
          <p:cNvSpPr/>
          <p:nvPr/>
        </p:nvSpPr>
        <p:spPr>
          <a:xfrm>
            <a:off x="8895094" y="5733089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abstract</a:t>
            </a:r>
            <a:r>
              <a:rPr 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sz="16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AbstractObjectFileDao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72" name="꺾인 연결선[E] 71">
            <a:extLst>
              <a:ext uri="{FF2B5EF4-FFF2-40B4-BE49-F238E27FC236}">
                <a16:creationId xmlns:a16="http://schemas.microsoft.com/office/drawing/2014/main" id="{9F304592-716A-E04F-B8D4-F3EABA7C8F26}"/>
              </a:ext>
            </a:extLst>
          </p:cNvPr>
          <p:cNvCxnSpPr>
            <a:cxnSpLocks/>
            <a:stCxn id="71" idx="3"/>
            <a:endCxn id="69" idx="3"/>
          </p:cNvCxnSpPr>
          <p:nvPr/>
        </p:nvCxnSpPr>
        <p:spPr>
          <a:xfrm flipV="1">
            <a:off x="11400951" y="4941445"/>
            <a:ext cx="1" cy="1131585"/>
          </a:xfrm>
          <a:prstGeom prst="bentConnector3">
            <a:avLst>
              <a:gd name="adj1" fmla="val 22860100000"/>
            </a:avLst>
          </a:prstGeom>
          <a:ln w="12700">
            <a:solidFill>
              <a:schemeClr val="tx1"/>
            </a:solidFill>
            <a:prstDash val="solid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AE2CEF83-6683-2041-AF05-6AD120425ADF}"/>
              </a:ext>
            </a:extLst>
          </p:cNvPr>
          <p:cNvSpPr txBox="1"/>
          <p:nvPr/>
        </p:nvSpPr>
        <p:spPr>
          <a:xfrm>
            <a:off x="10948224" y="5369430"/>
            <a:ext cx="7592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extends</a:t>
            </a:r>
            <a:endParaRPr lang="ko-Kore-KR" sz="1400" dirty="0"/>
          </a:p>
        </p:txBody>
      </p:sp>
      <p:cxnSp>
        <p:nvCxnSpPr>
          <p:cNvPr id="75" name="꺾인 연결선[E] 74">
            <a:extLst>
              <a:ext uri="{FF2B5EF4-FFF2-40B4-BE49-F238E27FC236}">
                <a16:creationId xmlns:a16="http://schemas.microsoft.com/office/drawing/2014/main" id="{52E995FE-B2DC-6547-BEB4-C07BD3FBD953}"/>
              </a:ext>
            </a:extLst>
          </p:cNvPr>
          <p:cNvCxnSpPr>
            <a:cxnSpLocks/>
            <a:stCxn id="41" idx="2"/>
            <a:endCxn id="71" idx="1"/>
          </p:cNvCxnSpPr>
          <p:nvPr/>
        </p:nvCxnSpPr>
        <p:spPr>
          <a:xfrm rot="5400000">
            <a:off x="7790183" y="4130485"/>
            <a:ext cx="3047457" cy="837633"/>
          </a:xfrm>
          <a:prstGeom prst="bentConnector4">
            <a:avLst>
              <a:gd name="adj1" fmla="val 11958"/>
              <a:gd name="adj2" fmla="val 127291"/>
            </a:avLst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944170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3108747" y="1324460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Client</a:t>
            </a:r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18774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32_11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38F0474-41F1-EA4D-A931-08B3EE9DE5F9}"/>
              </a:ext>
            </a:extLst>
          </p:cNvPr>
          <p:cNvSpPr/>
          <p:nvPr/>
        </p:nvSpPr>
        <p:spPr>
          <a:xfrm>
            <a:off x="6310070" y="1324460"/>
            <a:ext cx="1328195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Server</a:t>
            </a:r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cxnSp>
        <p:nvCxnSpPr>
          <p:cNvPr id="3" name="직선 연결선[R] 2">
            <a:extLst>
              <a:ext uri="{FF2B5EF4-FFF2-40B4-BE49-F238E27FC236}">
                <a16:creationId xmlns:a16="http://schemas.microsoft.com/office/drawing/2014/main" id="{9D8D4BA3-AC6D-E44F-BBE0-AB921B4945C2}"/>
              </a:ext>
            </a:extLst>
          </p:cNvPr>
          <p:cNvCxnSpPr/>
          <p:nvPr/>
        </p:nvCxnSpPr>
        <p:spPr>
          <a:xfrm>
            <a:off x="5511382" y="356017"/>
            <a:ext cx="0" cy="614596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5D313F9F-7734-0F48-8E73-A830F9B0C799}"/>
              </a:ext>
            </a:extLst>
          </p:cNvPr>
          <p:cNvCxnSpPr>
            <a:cxnSpLocks/>
            <a:stCxn id="4" idx="3"/>
            <a:endCxn id="20" idx="1"/>
          </p:cNvCxnSpPr>
          <p:nvPr/>
        </p:nvCxnSpPr>
        <p:spPr>
          <a:xfrm>
            <a:off x="4742675" y="1664401"/>
            <a:ext cx="1567395" cy="0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arrow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38082B2-9AF2-4648-8801-373FC928AD5B}"/>
              </a:ext>
            </a:extLst>
          </p:cNvPr>
          <p:cNvSpPr txBox="1"/>
          <p:nvPr/>
        </p:nvSpPr>
        <p:spPr>
          <a:xfrm>
            <a:off x="6192184" y="389745"/>
            <a:ext cx="18774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32_11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1302768-6559-4F45-A65E-72AAB7A003BA}"/>
              </a:ext>
            </a:extLst>
          </p:cNvPr>
          <p:cNvSpPr/>
          <p:nvPr/>
        </p:nvSpPr>
        <p:spPr>
          <a:xfrm>
            <a:off x="6310070" y="3575969"/>
            <a:ext cx="1880180" cy="67031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Skeleton</a:t>
            </a:r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BoardDetailServlet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B138573B-BB40-4B49-BBFD-A0F19599C362}"/>
              </a:ext>
            </a:extLst>
          </p:cNvPr>
          <p:cNvSpPr/>
          <p:nvPr/>
        </p:nvSpPr>
        <p:spPr>
          <a:xfrm>
            <a:off x="2918788" y="3577329"/>
            <a:ext cx="1880180" cy="67031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Stub</a:t>
            </a:r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BoardDaoProxy</a:t>
            </a:r>
            <a:endParaRPr lang="ko-Kore-KR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66A35A2-50AF-464C-A6BD-02E5290B059B}"/>
              </a:ext>
            </a:extLst>
          </p:cNvPr>
          <p:cNvSpPr/>
          <p:nvPr/>
        </p:nvSpPr>
        <p:spPr>
          <a:xfrm>
            <a:off x="9083527" y="3574614"/>
            <a:ext cx="2014853" cy="67031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BoardJsonFileDao</a:t>
            </a:r>
            <a:endParaRPr lang="ko-Kore-KR" sz="16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8F4D6FED-9CEB-9C4E-8C8D-E625658D9C67}"/>
              </a:ext>
            </a:extLst>
          </p:cNvPr>
          <p:cNvSpPr/>
          <p:nvPr/>
        </p:nvSpPr>
        <p:spPr>
          <a:xfrm>
            <a:off x="9273989" y="2225771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&lt;&lt;interface&gt;&gt;</a:t>
            </a:r>
          </a:p>
          <a:p>
            <a:pPr algn="ctr"/>
            <a:r>
              <a:rPr lang="en-US" altLang="ko-Kore-KR" sz="16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BoardDao</a:t>
            </a:r>
            <a:r>
              <a:rPr lang="en-US" alt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endParaRPr lang="ko-Kore-KR" sz="16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53" name="꺾인 연결선[E] 52">
            <a:extLst>
              <a:ext uri="{FF2B5EF4-FFF2-40B4-BE49-F238E27FC236}">
                <a16:creationId xmlns:a16="http://schemas.microsoft.com/office/drawing/2014/main" id="{FD9B6B21-8320-754D-9672-F92934A9424A}"/>
              </a:ext>
            </a:extLst>
          </p:cNvPr>
          <p:cNvCxnSpPr>
            <a:cxnSpLocks/>
            <a:stCxn id="51" idx="2"/>
            <a:endCxn id="44" idx="0"/>
          </p:cNvCxnSpPr>
          <p:nvPr/>
        </p:nvCxnSpPr>
        <p:spPr>
          <a:xfrm rot="16200000" flipH="1">
            <a:off x="9756473" y="3240132"/>
            <a:ext cx="668961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꺾인 연결선[E] 53">
            <a:extLst>
              <a:ext uri="{FF2B5EF4-FFF2-40B4-BE49-F238E27FC236}">
                <a16:creationId xmlns:a16="http://schemas.microsoft.com/office/drawing/2014/main" id="{416FB3BE-3A33-DC44-8267-857D8BDF5FAA}"/>
              </a:ext>
            </a:extLst>
          </p:cNvPr>
          <p:cNvCxnSpPr>
            <a:cxnSpLocks/>
            <a:stCxn id="51" idx="2"/>
            <a:endCxn id="43" idx="0"/>
          </p:cNvCxnSpPr>
          <p:nvPr/>
        </p:nvCxnSpPr>
        <p:spPr>
          <a:xfrm rot="5400000">
            <a:off x="6639078" y="125454"/>
            <a:ext cx="671676" cy="623207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꺾인 연결선[E] 55">
            <a:extLst>
              <a:ext uri="{FF2B5EF4-FFF2-40B4-BE49-F238E27FC236}">
                <a16:creationId xmlns:a16="http://schemas.microsoft.com/office/drawing/2014/main" id="{6FD8293C-F566-A54C-90E4-2118C7077CA5}"/>
              </a:ext>
            </a:extLst>
          </p:cNvPr>
          <p:cNvCxnSpPr>
            <a:cxnSpLocks/>
            <a:stCxn id="42" idx="3"/>
            <a:endCxn id="44" idx="1"/>
          </p:cNvCxnSpPr>
          <p:nvPr/>
        </p:nvCxnSpPr>
        <p:spPr>
          <a:xfrm flipV="1">
            <a:off x="8190250" y="3909773"/>
            <a:ext cx="893277" cy="135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꺾인 연결선[E] 62">
            <a:extLst>
              <a:ext uri="{FF2B5EF4-FFF2-40B4-BE49-F238E27FC236}">
                <a16:creationId xmlns:a16="http://schemas.microsoft.com/office/drawing/2014/main" id="{6E9A780C-8B7E-6443-866B-2EB36ACAB71C}"/>
              </a:ext>
            </a:extLst>
          </p:cNvPr>
          <p:cNvCxnSpPr>
            <a:cxnSpLocks/>
            <a:stCxn id="43" idx="3"/>
            <a:endCxn id="42" idx="1"/>
          </p:cNvCxnSpPr>
          <p:nvPr/>
        </p:nvCxnSpPr>
        <p:spPr>
          <a:xfrm flipV="1">
            <a:off x="4798968" y="3911129"/>
            <a:ext cx="1511102" cy="1360"/>
          </a:xfrm>
          <a:prstGeom prst="bentConnector3">
            <a:avLst>
              <a:gd name="adj1" fmla="val 50000"/>
            </a:avLst>
          </a:prstGeom>
          <a:ln w="38100" cmpd="sng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457A1A33-73FA-3043-8C95-70340470CABD}"/>
              </a:ext>
            </a:extLst>
          </p:cNvPr>
          <p:cNvSpPr/>
          <p:nvPr/>
        </p:nvSpPr>
        <p:spPr>
          <a:xfrm>
            <a:off x="554334" y="2621950"/>
            <a:ext cx="2505857" cy="67988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&lt;&lt;/member/detail&gt;&gt;</a:t>
            </a:r>
          </a:p>
          <a:p>
            <a:pPr algn="ctr"/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sz="16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DetailCommand</a:t>
            </a:r>
            <a:endParaRPr lang="ko-Kore-KR" sz="16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76" name="꺾인 연결선[E] 75">
            <a:extLst>
              <a:ext uri="{FF2B5EF4-FFF2-40B4-BE49-F238E27FC236}">
                <a16:creationId xmlns:a16="http://schemas.microsoft.com/office/drawing/2014/main" id="{C15EEA58-67E4-5642-93CA-589BE6425EC8}"/>
              </a:ext>
            </a:extLst>
          </p:cNvPr>
          <p:cNvCxnSpPr>
            <a:cxnSpLocks/>
            <a:stCxn id="4" idx="2"/>
            <a:endCxn id="70" idx="0"/>
          </p:cNvCxnSpPr>
          <p:nvPr/>
        </p:nvCxnSpPr>
        <p:spPr>
          <a:xfrm rot="5400000">
            <a:off x="2557683" y="1253922"/>
            <a:ext cx="617608" cy="211844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꺾인 연결선[E] 76">
            <a:extLst>
              <a:ext uri="{FF2B5EF4-FFF2-40B4-BE49-F238E27FC236}">
                <a16:creationId xmlns:a16="http://schemas.microsoft.com/office/drawing/2014/main" id="{0A42F1AA-89BC-9F41-A7A2-C3996C3EEE1D}"/>
              </a:ext>
            </a:extLst>
          </p:cNvPr>
          <p:cNvCxnSpPr>
            <a:cxnSpLocks/>
            <a:stCxn id="70" idx="2"/>
            <a:endCxn id="43" idx="1"/>
          </p:cNvCxnSpPr>
          <p:nvPr/>
        </p:nvCxnSpPr>
        <p:spPr>
          <a:xfrm rot="16200000" flipH="1">
            <a:off x="2057697" y="3051397"/>
            <a:ext cx="610657" cy="1111525"/>
          </a:xfrm>
          <a:prstGeom prst="bentConnector2">
            <a:avLst/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F22B113-8CF3-8C40-A9AA-1ECB575A7202}"/>
              </a:ext>
            </a:extLst>
          </p:cNvPr>
          <p:cNvSpPr txBox="1"/>
          <p:nvPr/>
        </p:nvSpPr>
        <p:spPr>
          <a:xfrm>
            <a:off x="4742675" y="1724643"/>
            <a:ext cx="6508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socket</a:t>
            </a:r>
            <a:endParaRPr lang="ko-Kore-KR" sz="1400" dirty="0"/>
          </a:p>
        </p:txBody>
      </p:sp>
      <p:cxnSp>
        <p:nvCxnSpPr>
          <p:cNvPr id="11" name="꺾인 연결선[E] 10">
            <a:extLst>
              <a:ext uri="{FF2B5EF4-FFF2-40B4-BE49-F238E27FC236}">
                <a16:creationId xmlns:a16="http://schemas.microsoft.com/office/drawing/2014/main" id="{DC6CBE3F-A279-EA4F-8888-6F492A90B9E7}"/>
              </a:ext>
            </a:extLst>
          </p:cNvPr>
          <p:cNvCxnSpPr>
            <a:cxnSpLocks/>
            <a:stCxn id="23" idx="2"/>
            <a:endCxn id="27" idx="0"/>
          </p:cNvCxnSpPr>
          <p:nvPr/>
        </p:nvCxnSpPr>
        <p:spPr>
          <a:xfrm rot="5400000">
            <a:off x="3670456" y="1883041"/>
            <a:ext cx="1248251" cy="1547009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478304C5-960E-8E46-8A5D-B0E469A88E90}"/>
              </a:ext>
            </a:extLst>
          </p:cNvPr>
          <p:cNvSpPr txBox="1"/>
          <p:nvPr/>
        </p:nvSpPr>
        <p:spPr>
          <a:xfrm>
            <a:off x="3202655" y="3280671"/>
            <a:ext cx="6368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in/out</a:t>
            </a:r>
            <a:endParaRPr lang="ko-Kore-KR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FEA05A3-82CF-414D-B339-3D0F14D4096C}"/>
              </a:ext>
            </a:extLst>
          </p:cNvPr>
          <p:cNvSpPr txBox="1"/>
          <p:nvPr/>
        </p:nvSpPr>
        <p:spPr>
          <a:xfrm>
            <a:off x="4424742" y="2929611"/>
            <a:ext cx="10518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implements</a:t>
            </a:r>
            <a:endParaRPr lang="ko-Kore-KR" sz="14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8A000BF-E154-8744-9AB7-BC151D40B7E3}"/>
              </a:ext>
            </a:extLst>
          </p:cNvPr>
          <p:cNvSpPr txBox="1"/>
          <p:nvPr/>
        </p:nvSpPr>
        <p:spPr>
          <a:xfrm>
            <a:off x="4109686" y="2385477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주입</a:t>
            </a:r>
            <a:endParaRPr lang="ko-Kore-KR" sz="14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BDE70CE-8EAE-834B-B40C-74E1A5F3F1E0}"/>
              </a:ext>
            </a:extLst>
          </p:cNvPr>
          <p:cNvSpPr txBox="1"/>
          <p:nvPr/>
        </p:nvSpPr>
        <p:spPr>
          <a:xfrm>
            <a:off x="1966372" y="2000601"/>
            <a:ext cx="8629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execute()</a:t>
            </a:r>
            <a:endParaRPr lang="ko-Kore-KR" sz="14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2CDB655-A78D-1E48-B912-B2C8E00A7DFF}"/>
              </a:ext>
            </a:extLst>
          </p:cNvPr>
          <p:cNvSpPr txBox="1"/>
          <p:nvPr/>
        </p:nvSpPr>
        <p:spPr>
          <a:xfrm>
            <a:off x="1966117" y="3588448"/>
            <a:ext cx="4284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call</a:t>
            </a:r>
            <a:endParaRPr lang="ko-Kore-KR" sz="1400" dirty="0"/>
          </a:p>
        </p:txBody>
      </p:sp>
      <p:cxnSp>
        <p:nvCxnSpPr>
          <p:cNvPr id="34" name="꺾인 연결선[E] 33">
            <a:extLst>
              <a:ext uri="{FF2B5EF4-FFF2-40B4-BE49-F238E27FC236}">
                <a16:creationId xmlns:a16="http://schemas.microsoft.com/office/drawing/2014/main" id="{744B6693-5953-4040-916B-E4710E39890C}"/>
              </a:ext>
            </a:extLst>
          </p:cNvPr>
          <p:cNvCxnSpPr>
            <a:cxnSpLocks/>
            <a:stCxn id="20" idx="2"/>
            <a:endCxn id="42" idx="0"/>
          </p:cNvCxnSpPr>
          <p:nvPr/>
        </p:nvCxnSpPr>
        <p:spPr>
          <a:xfrm rot="16200000" flipH="1">
            <a:off x="6326351" y="2652159"/>
            <a:ext cx="1571627" cy="27599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E47D60D2-3273-BE4D-91AE-44DE376E0FF4}"/>
              </a:ext>
            </a:extLst>
          </p:cNvPr>
          <p:cNvSpPr txBox="1"/>
          <p:nvPr/>
        </p:nvSpPr>
        <p:spPr>
          <a:xfrm>
            <a:off x="6974167" y="2456024"/>
            <a:ext cx="8066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service()</a:t>
            </a:r>
            <a:endParaRPr lang="ko-Kore-KR" sz="1400" dirty="0"/>
          </a:p>
        </p:txBody>
      </p:sp>
    </p:spTree>
    <p:extLst>
      <p:ext uri="{BB962C8B-B14F-4D97-AF65-F5344CB8AC3E}">
        <p14:creationId xmlns:p14="http://schemas.microsoft.com/office/powerpoint/2010/main" val="1296230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3098017" y="1324460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Client</a:t>
            </a:r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3570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33_1 - Stateless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38F0474-41F1-EA4D-A931-08B3EE9DE5F9}"/>
              </a:ext>
            </a:extLst>
          </p:cNvPr>
          <p:cNvSpPr/>
          <p:nvPr/>
        </p:nvSpPr>
        <p:spPr>
          <a:xfrm>
            <a:off x="6310070" y="1324460"/>
            <a:ext cx="1328195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Server</a:t>
            </a:r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cxnSp>
        <p:nvCxnSpPr>
          <p:cNvPr id="3" name="직선 연결선[R] 2">
            <a:extLst>
              <a:ext uri="{FF2B5EF4-FFF2-40B4-BE49-F238E27FC236}">
                <a16:creationId xmlns:a16="http://schemas.microsoft.com/office/drawing/2014/main" id="{9D8D4BA3-AC6D-E44F-BBE0-AB921B4945C2}"/>
              </a:ext>
            </a:extLst>
          </p:cNvPr>
          <p:cNvCxnSpPr/>
          <p:nvPr/>
        </p:nvCxnSpPr>
        <p:spPr>
          <a:xfrm>
            <a:off x="5511382" y="356017"/>
            <a:ext cx="0" cy="614596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5D313F9F-7734-0F48-8E73-A830F9B0C799}"/>
              </a:ext>
            </a:extLst>
          </p:cNvPr>
          <p:cNvCxnSpPr>
            <a:cxnSpLocks/>
            <a:stCxn id="4" idx="3"/>
            <a:endCxn id="20" idx="1"/>
          </p:cNvCxnSpPr>
          <p:nvPr/>
        </p:nvCxnSpPr>
        <p:spPr>
          <a:xfrm>
            <a:off x="4731945" y="1664401"/>
            <a:ext cx="1578125" cy="0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arrow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38082B2-9AF2-4648-8801-373FC928AD5B}"/>
              </a:ext>
            </a:extLst>
          </p:cNvPr>
          <p:cNvSpPr txBox="1"/>
          <p:nvPr/>
        </p:nvSpPr>
        <p:spPr>
          <a:xfrm>
            <a:off x="6192184" y="389745"/>
            <a:ext cx="3262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33 - Stateless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1302768-6559-4F45-A65E-72AAB7A003BA}"/>
              </a:ext>
            </a:extLst>
          </p:cNvPr>
          <p:cNvSpPr/>
          <p:nvPr/>
        </p:nvSpPr>
        <p:spPr>
          <a:xfrm>
            <a:off x="6310070" y="3575969"/>
            <a:ext cx="1880180" cy="67031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Skeleton</a:t>
            </a:r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BoardDetailServlet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B138573B-BB40-4B49-BBFD-A0F19599C362}"/>
              </a:ext>
            </a:extLst>
          </p:cNvPr>
          <p:cNvSpPr/>
          <p:nvPr/>
        </p:nvSpPr>
        <p:spPr>
          <a:xfrm>
            <a:off x="2918788" y="3577329"/>
            <a:ext cx="1880180" cy="67031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Stub</a:t>
            </a:r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BoardDaoProxy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66A35A2-50AF-464C-A6BD-02E5290B059B}"/>
              </a:ext>
            </a:extLst>
          </p:cNvPr>
          <p:cNvSpPr/>
          <p:nvPr/>
        </p:nvSpPr>
        <p:spPr>
          <a:xfrm>
            <a:off x="9083527" y="3574614"/>
            <a:ext cx="2014853" cy="67031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BoardJsonFileDao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8F4D6FED-9CEB-9C4E-8C8D-E625658D9C67}"/>
              </a:ext>
            </a:extLst>
          </p:cNvPr>
          <p:cNvSpPr/>
          <p:nvPr/>
        </p:nvSpPr>
        <p:spPr>
          <a:xfrm>
            <a:off x="9273989" y="2225771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&lt;&lt;interface&gt;&gt;</a:t>
            </a:r>
          </a:p>
          <a:p>
            <a:pPr algn="ctr"/>
            <a:r>
              <a:rPr lang="en-US" altLang="ko-Kore-KR" sz="16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BoardDao</a:t>
            </a:r>
            <a:r>
              <a:rPr lang="en-US" alt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53" name="꺾인 연결선[E] 52">
            <a:extLst>
              <a:ext uri="{FF2B5EF4-FFF2-40B4-BE49-F238E27FC236}">
                <a16:creationId xmlns:a16="http://schemas.microsoft.com/office/drawing/2014/main" id="{FD9B6B21-8320-754D-9672-F92934A9424A}"/>
              </a:ext>
            </a:extLst>
          </p:cNvPr>
          <p:cNvCxnSpPr>
            <a:cxnSpLocks/>
            <a:stCxn id="51" idx="2"/>
            <a:endCxn id="44" idx="0"/>
          </p:cNvCxnSpPr>
          <p:nvPr/>
        </p:nvCxnSpPr>
        <p:spPr>
          <a:xfrm rot="16200000" flipH="1">
            <a:off x="9756473" y="3240132"/>
            <a:ext cx="668961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꺾인 연결선[E] 53">
            <a:extLst>
              <a:ext uri="{FF2B5EF4-FFF2-40B4-BE49-F238E27FC236}">
                <a16:creationId xmlns:a16="http://schemas.microsoft.com/office/drawing/2014/main" id="{416FB3BE-3A33-DC44-8267-857D8BDF5FAA}"/>
              </a:ext>
            </a:extLst>
          </p:cNvPr>
          <p:cNvCxnSpPr>
            <a:cxnSpLocks/>
            <a:stCxn id="51" idx="2"/>
            <a:endCxn id="43" idx="0"/>
          </p:cNvCxnSpPr>
          <p:nvPr/>
        </p:nvCxnSpPr>
        <p:spPr>
          <a:xfrm rot="5400000">
            <a:off x="6639078" y="125454"/>
            <a:ext cx="671676" cy="623207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꺾인 연결선[E] 55">
            <a:extLst>
              <a:ext uri="{FF2B5EF4-FFF2-40B4-BE49-F238E27FC236}">
                <a16:creationId xmlns:a16="http://schemas.microsoft.com/office/drawing/2014/main" id="{6FD8293C-F566-A54C-90E4-2118C7077CA5}"/>
              </a:ext>
            </a:extLst>
          </p:cNvPr>
          <p:cNvCxnSpPr>
            <a:cxnSpLocks/>
            <a:stCxn id="42" idx="3"/>
            <a:endCxn id="44" idx="1"/>
          </p:cNvCxnSpPr>
          <p:nvPr/>
        </p:nvCxnSpPr>
        <p:spPr>
          <a:xfrm flipV="1">
            <a:off x="8190250" y="3909773"/>
            <a:ext cx="893277" cy="135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꺾인 연결선[E] 62">
            <a:extLst>
              <a:ext uri="{FF2B5EF4-FFF2-40B4-BE49-F238E27FC236}">
                <a16:creationId xmlns:a16="http://schemas.microsoft.com/office/drawing/2014/main" id="{6E9A780C-8B7E-6443-866B-2EB36ACAB71C}"/>
              </a:ext>
            </a:extLst>
          </p:cNvPr>
          <p:cNvCxnSpPr>
            <a:cxnSpLocks/>
            <a:stCxn id="43" idx="3"/>
            <a:endCxn id="42" idx="1"/>
          </p:cNvCxnSpPr>
          <p:nvPr/>
        </p:nvCxnSpPr>
        <p:spPr>
          <a:xfrm flipV="1">
            <a:off x="4798968" y="3911129"/>
            <a:ext cx="1511102" cy="1360"/>
          </a:xfrm>
          <a:prstGeom prst="bentConnector3">
            <a:avLst>
              <a:gd name="adj1" fmla="val 50000"/>
            </a:avLst>
          </a:prstGeom>
          <a:ln w="38100" cmpd="sng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457A1A33-73FA-3043-8C95-70340470CABD}"/>
              </a:ext>
            </a:extLst>
          </p:cNvPr>
          <p:cNvSpPr/>
          <p:nvPr/>
        </p:nvSpPr>
        <p:spPr>
          <a:xfrm>
            <a:off x="554334" y="2621950"/>
            <a:ext cx="2505857" cy="67988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&lt;&lt;/member/detail&gt;&gt;</a:t>
            </a:r>
          </a:p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sz="16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DetailCommand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76" name="꺾인 연결선[E] 75">
            <a:extLst>
              <a:ext uri="{FF2B5EF4-FFF2-40B4-BE49-F238E27FC236}">
                <a16:creationId xmlns:a16="http://schemas.microsoft.com/office/drawing/2014/main" id="{C15EEA58-67E4-5642-93CA-589BE6425EC8}"/>
              </a:ext>
            </a:extLst>
          </p:cNvPr>
          <p:cNvCxnSpPr>
            <a:cxnSpLocks/>
            <a:stCxn id="4" idx="2"/>
            <a:endCxn id="70" idx="0"/>
          </p:cNvCxnSpPr>
          <p:nvPr/>
        </p:nvCxnSpPr>
        <p:spPr>
          <a:xfrm rot="5400000">
            <a:off x="2552318" y="1259287"/>
            <a:ext cx="617608" cy="210771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꺾인 연결선[E] 76">
            <a:extLst>
              <a:ext uri="{FF2B5EF4-FFF2-40B4-BE49-F238E27FC236}">
                <a16:creationId xmlns:a16="http://schemas.microsoft.com/office/drawing/2014/main" id="{0A42F1AA-89BC-9F41-A7A2-C3996C3EEE1D}"/>
              </a:ext>
            </a:extLst>
          </p:cNvPr>
          <p:cNvCxnSpPr>
            <a:cxnSpLocks/>
            <a:stCxn id="70" idx="2"/>
            <a:endCxn id="43" idx="1"/>
          </p:cNvCxnSpPr>
          <p:nvPr/>
        </p:nvCxnSpPr>
        <p:spPr>
          <a:xfrm rot="16200000" flipH="1">
            <a:off x="2057697" y="3051397"/>
            <a:ext cx="610657" cy="1111525"/>
          </a:xfrm>
          <a:prstGeom prst="bentConnector2">
            <a:avLst/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699E268-9070-DD4A-9346-1EF1CEDAC1BC}"/>
              </a:ext>
            </a:extLst>
          </p:cNvPr>
          <p:cNvSpPr txBox="1"/>
          <p:nvPr/>
        </p:nvSpPr>
        <p:spPr>
          <a:xfrm>
            <a:off x="4742675" y="1724643"/>
            <a:ext cx="6508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socket</a:t>
            </a:r>
            <a:endParaRPr lang="ko-Kore-KR" sz="1400" dirty="0"/>
          </a:p>
        </p:txBody>
      </p:sp>
      <p:cxnSp>
        <p:nvCxnSpPr>
          <p:cNvPr id="22" name="꺾인 연결선[E] 21">
            <a:extLst>
              <a:ext uri="{FF2B5EF4-FFF2-40B4-BE49-F238E27FC236}">
                <a16:creationId xmlns:a16="http://schemas.microsoft.com/office/drawing/2014/main" id="{7AAE8C1A-3F9A-C04A-BCCE-48DB755F0194}"/>
              </a:ext>
            </a:extLst>
          </p:cNvPr>
          <p:cNvCxnSpPr>
            <a:cxnSpLocks/>
            <a:stCxn id="21" idx="2"/>
            <a:endCxn id="23" idx="0"/>
          </p:cNvCxnSpPr>
          <p:nvPr/>
        </p:nvCxnSpPr>
        <p:spPr>
          <a:xfrm rot="5400000">
            <a:off x="3670456" y="1883041"/>
            <a:ext cx="1248251" cy="154700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90F95E9E-AC71-2E49-900A-B0AD783BF045}"/>
              </a:ext>
            </a:extLst>
          </p:cNvPr>
          <p:cNvSpPr txBox="1"/>
          <p:nvPr/>
        </p:nvSpPr>
        <p:spPr>
          <a:xfrm>
            <a:off x="3202655" y="3280671"/>
            <a:ext cx="6368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in/out</a:t>
            </a:r>
            <a:endParaRPr lang="ko-Kore-KR" sz="1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BA52A15-3537-E049-94C5-8359254E0821}"/>
              </a:ext>
            </a:extLst>
          </p:cNvPr>
          <p:cNvSpPr txBox="1"/>
          <p:nvPr/>
        </p:nvSpPr>
        <p:spPr>
          <a:xfrm>
            <a:off x="4109686" y="2385477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주입</a:t>
            </a:r>
            <a:endParaRPr lang="ko-Kore-KR" sz="1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ED53108-0E61-7441-B8ED-B8CD7651368D}"/>
              </a:ext>
            </a:extLst>
          </p:cNvPr>
          <p:cNvSpPr txBox="1"/>
          <p:nvPr/>
        </p:nvSpPr>
        <p:spPr>
          <a:xfrm>
            <a:off x="1966372" y="2000601"/>
            <a:ext cx="8629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execute()</a:t>
            </a:r>
            <a:endParaRPr lang="ko-Kore-KR" sz="14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360EAE8-DC4E-F54F-B129-234F8B8170F4}"/>
              </a:ext>
            </a:extLst>
          </p:cNvPr>
          <p:cNvSpPr txBox="1"/>
          <p:nvPr/>
        </p:nvSpPr>
        <p:spPr>
          <a:xfrm>
            <a:off x="1966117" y="3588448"/>
            <a:ext cx="4284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call</a:t>
            </a:r>
            <a:endParaRPr lang="ko-Kore-KR" sz="1400" dirty="0"/>
          </a:p>
        </p:txBody>
      </p:sp>
      <p:cxnSp>
        <p:nvCxnSpPr>
          <p:cNvPr id="27" name="꺾인 연결선[E] 26">
            <a:extLst>
              <a:ext uri="{FF2B5EF4-FFF2-40B4-BE49-F238E27FC236}">
                <a16:creationId xmlns:a16="http://schemas.microsoft.com/office/drawing/2014/main" id="{8B02EC9F-07C6-C942-AA26-AEEA03193E48}"/>
              </a:ext>
            </a:extLst>
          </p:cNvPr>
          <p:cNvCxnSpPr>
            <a:cxnSpLocks/>
          </p:cNvCxnSpPr>
          <p:nvPr/>
        </p:nvCxnSpPr>
        <p:spPr>
          <a:xfrm rot="16200000" flipH="1">
            <a:off x="6326351" y="2652159"/>
            <a:ext cx="1571627" cy="27599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102186F0-3314-164D-9FE0-D2FF8E104F5C}"/>
              </a:ext>
            </a:extLst>
          </p:cNvPr>
          <p:cNvSpPr txBox="1"/>
          <p:nvPr/>
        </p:nvSpPr>
        <p:spPr>
          <a:xfrm>
            <a:off x="6974167" y="2456024"/>
            <a:ext cx="8066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service()</a:t>
            </a:r>
            <a:endParaRPr lang="ko-Kore-KR" sz="1400" dirty="0"/>
          </a:p>
        </p:txBody>
      </p:sp>
    </p:spTree>
    <p:extLst>
      <p:ext uri="{BB962C8B-B14F-4D97-AF65-F5344CB8AC3E}">
        <p14:creationId xmlns:p14="http://schemas.microsoft.com/office/powerpoint/2010/main" val="89025984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3098017" y="1324460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Client</a:t>
            </a:r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40318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33_2 – Stateless II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38F0474-41F1-EA4D-A931-08B3EE9DE5F9}"/>
              </a:ext>
            </a:extLst>
          </p:cNvPr>
          <p:cNvSpPr/>
          <p:nvPr/>
        </p:nvSpPr>
        <p:spPr>
          <a:xfrm>
            <a:off x="6310070" y="1324460"/>
            <a:ext cx="1328195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Server</a:t>
            </a:r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cxnSp>
        <p:nvCxnSpPr>
          <p:cNvPr id="3" name="직선 연결선[R] 2">
            <a:extLst>
              <a:ext uri="{FF2B5EF4-FFF2-40B4-BE49-F238E27FC236}">
                <a16:creationId xmlns:a16="http://schemas.microsoft.com/office/drawing/2014/main" id="{9D8D4BA3-AC6D-E44F-BBE0-AB921B4945C2}"/>
              </a:ext>
            </a:extLst>
          </p:cNvPr>
          <p:cNvCxnSpPr/>
          <p:nvPr/>
        </p:nvCxnSpPr>
        <p:spPr>
          <a:xfrm>
            <a:off x="5511382" y="356017"/>
            <a:ext cx="0" cy="614596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38082B2-9AF2-4648-8801-373FC928AD5B}"/>
              </a:ext>
            </a:extLst>
          </p:cNvPr>
          <p:cNvSpPr txBox="1"/>
          <p:nvPr/>
        </p:nvSpPr>
        <p:spPr>
          <a:xfrm>
            <a:off x="6192184" y="389745"/>
            <a:ext cx="3262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33 - Stateless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1302768-6559-4F45-A65E-72AAB7A003BA}"/>
              </a:ext>
            </a:extLst>
          </p:cNvPr>
          <p:cNvSpPr/>
          <p:nvPr/>
        </p:nvSpPr>
        <p:spPr>
          <a:xfrm>
            <a:off x="6310070" y="3575969"/>
            <a:ext cx="1880180" cy="67031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Skeleton</a:t>
            </a:r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BoardDetailServlet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B138573B-BB40-4B49-BBFD-A0F19599C362}"/>
              </a:ext>
            </a:extLst>
          </p:cNvPr>
          <p:cNvSpPr/>
          <p:nvPr/>
        </p:nvSpPr>
        <p:spPr>
          <a:xfrm>
            <a:off x="2918788" y="3577329"/>
            <a:ext cx="1880180" cy="67031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Stub</a:t>
            </a:r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BoardDaoProxy</a:t>
            </a:r>
            <a:endParaRPr lang="ko-Kore-KR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66A35A2-50AF-464C-A6BD-02E5290B059B}"/>
              </a:ext>
            </a:extLst>
          </p:cNvPr>
          <p:cNvSpPr/>
          <p:nvPr/>
        </p:nvSpPr>
        <p:spPr>
          <a:xfrm>
            <a:off x="9083527" y="3574614"/>
            <a:ext cx="2014853" cy="67031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BoardJsonFileDao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8F4D6FED-9CEB-9C4E-8C8D-E625658D9C67}"/>
              </a:ext>
            </a:extLst>
          </p:cNvPr>
          <p:cNvSpPr/>
          <p:nvPr/>
        </p:nvSpPr>
        <p:spPr>
          <a:xfrm>
            <a:off x="9273989" y="2225771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&lt;&lt;interface&gt;&gt;</a:t>
            </a:r>
          </a:p>
          <a:p>
            <a:pPr algn="ctr"/>
            <a:r>
              <a:rPr lang="en-US" altLang="ko-Kore-KR" sz="16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BoardDao</a:t>
            </a:r>
            <a:r>
              <a:rPr lang="en-US" alt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53" name="꺾인 연결선[E] 52">
            <a:extLst>
              <a:ext uri="{FF2B5EF4-FFF2-40B4-BE49-F238E27FC236}">
                <a16:creationId xmlns:a16="http://schemas.microsoft.com/office/drawing/2014/main" id="{FD9B6B21-8320-754D-9672-F92934A9424A}"/>
              </a:ext>
            </a:extLst>
          </p:cNvPr>
          <p:cNvCxnSpPr>
            <a:cxnSpLocks/>
            <a:stCxn id="51" idx="2"/>
            <a:endCxn id="44" idx="0"/>
          </p:cNvCxnSpPr>
          <p:nvPr/>
        </p:nvCxnSpPr>
        <p:spPr>
          <a:xfrm rot="16200000" flipH="1">
            <a:off x="9756473" y="3240132"/>
            <a:ext cx="668961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꺾인 연결선[E] 53">
            <a:extLst>
              <a:ext uri="{FF2B5EF4-FFF2-40B4-BE49-F238E27FC236}">
                <a16:creationId xmlns:a16="http://schemas.microsoft.com/office/drawing/2014/main" id="{416FB3BE-3A33-DC44-8267-857D8BDF5FAA}"/>
              </a:ext>
            </a:extLst>
          </p:cNvPr>
          <p:cNvCxnSpPr>
            <a:cxnSpLocks/>
            <a:stCxn id="51" idx="2"/>
            <a:endCxn id="43" idx="0"/>
          </p:cNvCxnSpPr>
          <p:nvPr/>
        </p:nvCxnSpPr>
        <p:spPr>
          <a:xfrm rot="5400000">
            <a:off x="6639078" y="125454"/>
            <a:ext cx="671676" cy="623207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꺾인 연결선[E] 55">
            <a:extLst>
              <a:ext uri="{FF2B5EF4-FFF2-40B4-BE49-F238E27FC236}">
                <a16:creationId xmlns:a16="http://schemas.microsoft.com/office/drawing/2014/main" id="{6FD8293C-F566-A54C-90E4-2118C7077CA5}"/>
              </a:ext>
            </a:extLst>
          </p:cNvPr>
          <p:cNvCxnSpPr>
            <a:cxnSpLocks/>
            <a:stCxn id="42" idx="3"/>
            <a:endCxn id="44" idx="1"/>
          </p:cNvCxnSpPr>
          <p:nvPr/>
        </p:nvCxnSpPr>
        <p:spPr>
          <a:xfrm flipV="1">
            <a:off x="8190250" y="3909773"/>
            <a:ext cx="893277" cy="135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457A1A33-73FA-3043-8C95-70340470CABD}"/>
              </a:ext>
            </a:extLst>
          </p:cNvPr>
          <p:cNvSpPr/>
          <p:nvPr/>
        </p:nvSpPr>
        <p:spPr>
          <a:xfrm>
            <a:off x="554334" y="2621950"/>
            <a:ext cx="2505857" cy="67988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&lt;&lt;/member/detail&gt;&gt;</a:t>
            </a:r>
          </a:p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sz="16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DetailCommand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76" name="꺾인 연결선[E] 75">
            <a:extLst>
              <a:ext uri="{FF2B5EF4-FFF2-40B4-BE49-F238E27FC236}">
                <a16:creationId xmlns:a16="http://schemas.microsoft.com/office/drawing/2014/main" id="{C15EEA58-67E4-5642-93CA-589BE6425EC8}"/>
              </a:ext>
            </a:extLst>
          </p:cNvPr>
          <p:cNvCxnSpPr>
            <a:cxnSpLocks/>
            <a:stCxn id="4" idx="2"/>
            <a:endCxn id="70" idx="0"/>
          </p:cNvCxnSpPr>
          <p:nvPr/>
        </p:nvCxnSpPr>
        <p:spPr>
          <a:xfrm rot="5400000">
            <a:off x="2552318" y="1259287"/>
            <a:ext cx="617608" cy="210771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꺾인 연결선[E] 76">
            <a:extLst>
              <a:ext uri="{FF2B5EF4-FFF2-40B4-BE49-F238E27FC236}">
                <a16:creationId xmlns:a16="http://schemas.microsoft.com/office/drawing/2014/main" id="{0A42F1AA-89BC-9F41-A7A2-C3996C3EEE1D}"/>
              </a:ext>
            </a:extLst>
          </p:cNvPr>
          <p:cNvCxnSpPr>
            <a:cxnSpLocks/>
            <a:stCxn id="70" idx="2"/>
            <a:endCxn id="43" idx="1"/>
          </p:cNvCxnSpPr>
          <p:nvPr/>
        </p:nvCxnSpPr>
        <p:spPr>
          <a:xfrm rot="16200000" flipH="1">
            <a:off x="2057697" y="3051397"/>
            <a:ext cx="610657" cy="1111525"/>
          </a:xfrm>
          <a:prstGeom prst="bentConnector2">
            <a:avLst/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8209AB2-13F0-0245-B24A-E432CB026FC2}"/>
              </a:ext>
            </a:extLst>
          </p:cNvPr>
          <p:cNvSpPr txBox="1"/>
          <p:nvPr/>
        </p:nvSpPr>
        <p:spPr>
          <a:xfrm>
            <a:off x="2917647" y="3266836"/>
            <a:ext cx="900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host, port</a:t>
            </a:r>
            <a:endParaRPr lang="ko-Kore-KR" sz="1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3EEF4E6-865F-3641-BADA-D9EA124F7C68}"/>
              </a:ext>
            </a:extLst>
          </p:cNvPr>
          <p:cNvSpPr txBox="1"/>
          <p:nvPr/>
        </p:nvSpPr>
        <p:spPr>
          <a:xfrm>
            <a:off x="4813959" y="3502378"/>
            <a:ext cx="6508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socket</a:t>
            </a:r>
            <a:endParaRPr lang="ko-Kore-KR" sz="1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30E6ED4-699C-6F44-B96A-6E2D04B4F605}"/>
              </a:ext>
            </a:extLst>
          </p:cNvPr>
          <p:cNvSpPr txBox="1"/>
          <p:nvPr/>
        </p:nvSpPr>
        <p:spPr>
          <a:xfrm>
            <a:off x="1966372" y="2000601"/>
            <a:ext cx="8629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execute()</a:t>
            </a:r>
            <a:endParaRPr lang="ko-Kore-KR" sz="14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D8B4386-64FB-C845-9853-561EF8BC3533}"/>
              </a:ext>
            </a:extLst>
          </p:cNvPr>
          <p:cNvSpPr txBox="1"/>
          <p:nvPr/>
        </p:nvSpPr>
        <p:spPr>
          <a:xfrm>
            <a:off x="1966117" y="3588448"/>
            <a:ext cx="4284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call</a:t>
            </a:r>
            <a:endParaRPr lang="ko-Kore-KR" sz="1400" dirty="0"/>
          </a:p>
        </p:txBody>
      </p:sp>
      <p:cxnSp>
        <p:nvCxnSpPr>
          <p:cNvPr id="27" name="꺾인 연결선[E] 26">
            <a:extLst>
              <a:ext uri="{FF2B5EF4-FFF2-40B4-BE49-F238E27FC236}">
                <a16:creationId xmlns:a16="http://schemas.microsoft.com/office/drawing/2014/main" id="{A99FE6ED-D1C1-304D-BA94-86F308762827}"/>
              </a:ext>
            </a:extLst>
          </p:cNvPr>
          <p:cNvCxnSpPr>
            <a:cxnSpLocks/>
          </p:cNvCxnSpPr>
          <p:nvPr/>
        </p:nvCxnSpPr>
        <p:spPr>
          <a:xfrm flipV="1">
            <a:off x="4798968" y="4078030"/>
            <a:ext cx="1511102" cy="1360"/>
          </a:xfrm>
          <a:prstGeom prst="bentConnector3">
            <a:avLst>
              <a:gd name="adj1" fmla="val 50000"/>
            </a:avLst>
          </a:prstGeom>
          <a:ln w="38100" cmpd="sng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E562B2FB-A8EB-9D49-90CE-920E77571530}"/>
              </a:ext>
            </a:extLst>
          </p:cNvPr>
          <p:cNvSpPr txBox="1"/>
          <p:nvPr/>
        </p:nvSpPr>
        <p:spPr>
          <a:xfrm>
            <a:off x="5224480" y="4099103"/>
            <a:ext cx="6400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in/out</a:t>
            </a:r>
            <a:endParaRPr lang="ko-Kore-KR" sz="1400" dirty="0"/>
          </a:p>
        </p:txBody>
      </p:sp>
      <p:cxnSp>
        <p:nvCxnSpPr>
          <p:cNvPr id="63" name="꺾인 연결선[E] 62">
            <a:extLst>
              <a:ext uri="{FF2B5EF4-FFF2-40B4-BE49-F238E27FC236}">
                <a16:creationId xmlns:a16="http://schemas.microsoft.com/office/drawing/2014/main" id="{6E9A780C-8B7E-6443-866B-2EB36ACAB71C}"/>
              </a:ext>
            </a:extLst>
          </p:cNvPr>
          <p:cNvCxnSpPr>
            <a:cxnSpLocks/>
            <a:stCxn id="43" idx="3"/>
            <a:endCxn id="20" idx="1"/>
          </p:cNvCxnSpPr>
          <p:nvPr/>
        </p:nvCxnSpPr>
        <p:spPr>
          <a:xfrm flipV="1">
            <a:off x="4798968" y="1664401"/>
            <a:ext cx="1511102" cy="2248088"/>
          </a:xfrm>
          <a:prstGeom prst="bentConnector3">
            <a:avLst>
              <a:gd name="adj1" fmla="val 58928"/>
            </a:avLst>
          </a:prstGeom>
          <a:ln w="12700" cmpd="sng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꺾인 연결선[E] 31">
            <a:extLst>
              <a:ext uri="{FF2B5EF4-FFF2-40B4-BE49-F238E27FC236}">
                <a16:creationId xmlns:a16="http://schemas.microsoft.com/office/drawing/2014/main" id="{44740935-A107-004C-A110-EA28EF9AC134}"/>
              </a:ext>
            </a:extLst>
          </p:cNvPr>
          <p:cNvCxnSpPr>
            <a:cxnSpLocks/>
          </p:cNvCxnSpPr>
          <p:nvPr/>
        </p:nvCxnSpPr>
        <p:spPr>
          <a:xfrm rot="16200000" flipH="1">
            <a:off x="6326351" y="2652159"/>
            <a:ext cx="1571627" cy="27599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0C5E9D6-04EC-3944-95EF-A7F8A070A7AD}"/>
              </a:ext>
            </a:extLst>
          </p:cNvPr>
          <p:cNvSpPr txBox="1"/>
          <p:nvPr/>
        </p:nvSpPr>
        <p:spPr>
          <a:xfrm>
            <a:off x="6974167" y="2456024"/>
            <a:ext cx="8066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service()</a:t>
            </a:r>
            <a:endParaRPr lang="ko-Kore-KR" sz="1400" dirty="0"/>
          </a:p>
        </p:txBody>
      </p:sp>
    </p:spTree>
    <p:extLst>
      <p:ext uri="{BB962C8B-B14F-4D97-AF65-F5344CB8AC3E}">
        <p14:creationId xmlns:p14="http://schemas.microsoft.com/office/powerpoint/2010/main" val="248398634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3098017" y="1324460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Client</a:t>
            </a:r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46474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33_3 – 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서버 연결 캡슐화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38F0474-41F1-EA4D-A931-08B3EE9DE5F9}"/>
              </a:ext>
            </a:extLst>
          </p:cNvPr>
          <p:cNvSpPr/>
          <p:nvPr/>
        </p:nvSpPr>
        <p:spPr>
          <a:xfrm>
            <a:off x="6310070" y="1324460"/>
            <a:ext cx="1328195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Server</a:t>
            </a:r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cxnSp>
        <p:nvCxnSpPr>
          <p:cNvPr id="3" name="직선 연결선[R] 2">
            <a:extLst>
              <a:ext uri="{FF2B5EF4-FFF2-40B4-BE49-F238E27FC236}">
                <a16:creationId xmlns:a16="http://schemas.microsoft.com/office/drawing/2014/main" id="{9D8D4BA3-AC6D-E44F-BBE0-AB921B4945C2}"/>
              </a:ext>
            </a:extLst>
          </p:cNvPr>
          <p:cNvCxnSpPr/>
          <p:nvPr/>
        </p:nvCxnSpPr>
        <p:spPr>
          <a:xfrm>
            <a:off x="5511382" y="356017"/>
            <a:ext cx="0" cy="614596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38082B2-9AF2-4648-8801-373FC928AD5B}"/>
              </a:ext>
            </a:extLst>
          </p:cNvPr>
          <p:cNvSpPr txBox="1"/>
          <p:nvPr/>
        </p:nvSpPr>
        <p:spPr>
          <a:xfrm>
            <a:off x="6192184" y="389745"/>
            <a:ext cx="3262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33 - Stateless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1302768-6559-4F45-A65E-72AAB7A003BA}"/>
              </a:ext>
            </a:extLst>
          </p:cNvPr>
          <p:cNvSpPr/>
          <p:nvPr/>
        </p:nvSpPr>
        <p:spPr>
          <a:xfrm>
            <a:off x="6310070" y="3575969"/>
            <a:ext cx="1880180" cy="67031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Skeleton</a:t>
            </a:r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BoardDetailServlet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B138573B-BB40-4B49-BBFD-A0F19599C362}"/>
              </a:ext>
            </a:extLst>
          </p:cNvPr>
          <p:cNvSpPr/>
          <p:nvPr/>
        </p:nvSpPr>
        <p:spPr>
          <a:xfrm>
            <a:off x="2918788" y="3577329"/>
            <a:ext cx="1880180" cy="67031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Stub</a:t>
            </a:r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BoardDaoProxy</a:t>
            </a:r>
            <a:endParaRPr lang="ko-Kore-KR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66A35A2-50AF-464C-A6BD-02E5290B059B}"/>
              </a:ext>
            </a:extLst>
          </p:cNvPr>
          <p:cNvSpPr/>
          <p:nvPr/>
        </p:nvSpPr>
        <p:spPr>
          <a:xfrm>
            <a:off x="9083527" y="3574614"/>
            <a:ext cx="2014853" cy="67031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BoardJsonFileDao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8F4D6FED-9CEB-9C4E-8C8D-E625658D9C67}"/>
              </a:ext>
            </a:extLst>
          </p:cNvPr>
          <p:cNvSpPr/>
          <p:nvPr/>
        </p:nvSpPr>
        <p:spPr>
          <a:xfrm>
            <a:off x="9273989" y="2225771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&lt;&lt;interface&gt;&gt;</a:t>
            </a:r>
          </a:p>
          <a:p>
            <a:pPr algn="ctr"/>
            <a:r>
              <a:rPr lang="en-US" altLang="ko-Kore-KR" sz="16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BoardDao</a:t>
            </a:r>
            <a:r>
              <a:rPr lang="en-US" alt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53" name="꺾인 연결선[E] 52">
            <a:extLst>
              <a:ext uri="{FF2B5EF4-FFF2-40B4-BE49-F238E27FC236}">
                <a16:creationId xmlns:a16="http://schemas.microsoft.com/office/drawing/2014/main" id="{FD9B6B21-8320-754D-9672-F92934A9424A}"/>
              </a:ext>
            </a:extLst>
          </p:cNvPr>
          <p:cNvCxnSpPr>
            <a:cxnSpLocks/>
            <a:stCxn id="51" idx="2"/>
            <a:endCxn id="44" idx="0"/>
          </p:cNvCxnSpPr>
          <p:nvPr/>
        </p:nvCxnSpPr>
        <p:spPr>
          <a:xfrm rot="16200000" flipH="1">
            <a:off x="9756473" y="3240132"/>
            <a:ext cx="668961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꺾인 연결선[E] 53">
            <a:extLst>
              <a:ext uri="{FF2B5EF4-FFF2-40B4-BE49-F238E27FC236}">
                <a16:creationId xmlns:a16="http://schemas.microsoft.com/office/drawing/2014/main" id="{416FB3BE-3A33-DC44-8267-857D8BDF5FAA}"/>
              </a:ext>
            </a:extLst>
          </p:cNvPr>
          <p:cNvCxnSpPr>
            <a:cxnSpLocks/>
            <a:stCxn id="51" idx="2"/>
            <a:endCxn id="43" idx="0"/>
          </p:cNvCxnSpPr>
          <p:nvPr/>
        </p:nvCxnSpPr>
        <p:spPr>
          <a:xfrm rot="5400000">
            <a:off x="6639078" y="125454"/>
            <a:ext cx="671676" cy="623207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꺾인 연결선[E] 55">
            <a:extLst>
              <a:ext uri="{FF2B5EF4-FFF2-40B4-BE49-F238E27FC236}">
                <a16:creationId xmlns:a16="http://schemas.microsoft.com/office/drawing/2014/main" id="{6FD8293C-F566-A54C-90E4-2118C7077CA5}"/>
              </a:ext>
            </a:extLst>
          </p:cNvPr>
          <p:cNvCxnSpPr>
            <a:cxnSpLocks/>
            <a:stCxn id="42" idx="3"/>
            <a:endCxn id="44" idx="1"/>
          </p:cNvCxnSpPr>
          <p:nvPr/>
        </p:nvCxnSpPr>
        <p:spPr>
          <a:xfrm flipV="1">
            <a:off x="8190250" y="3909773"/>
            <a:ext cx="893277" cy="135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꺾인 연결선[E] 62">
            <a:extLst>
              <a:ext uri="{FF2B5EF4-FFF2-40B4-BE49-F238E27FC236}">
                <a16:creationId xmlns:a16="http://schemas.microsoft.com/office/drawing/2014/main" id="{6E9A780C-8B7E-6443-866B-2EB36ACAB71C}"/>
              </a:ext>
            </a:extLst>
          </p:cNvPr>
          <p:cNvCxnSpPr>
            <a:cxnSpLocks/>
            <a:stCxn id="21" idx="3"/>
            <a:endCxn id="20" idx="1"/>
          </p:cNvCxnSpPr>
          <p:nvPr/>
        </p:nvCxnSpPr>
        <p:spPr>
          <a:xfrm flipV="1">
            <a:off x="4798968" y="1664401"/>
            <a:ext cx="1511102" cy="3445961"/>
          </a:xfrm>
          <a:prstGeom prst="bentConnector3">
            <a:avLst>
              <a:gd name="adj1" fmla="val 56944"/>
            </a:avLst>
          </a:prstGeom>
          <a:ln w="12700" cmpd="sng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457A1A33-73FA-3043-8C95-70340470CABD}"/>
              </a:ext>
            </a:extLst>
          </p:cNvPr>
          <p:cNvSpPr/>
          <p:nvPr/>
        </p:nvSpPr>
        <p:spPr>
          <a:xfrm>
            <a:off x="554334" y="2621950"/>
            <a:ext cx="2505857" cy="67988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&lt;&lt;/member/detail&gt;&gt;</a:t>
            </a:r>
          </a:p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sz="16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DetailCommand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76" name="꺾인 연결선[E] 75">
            <a:extLst>
              <a:ext uri="{FF2B5EF4-FFF2-40B4-BE49-F238E27FC236}">
                <a16:creationId xmlns:a16="http://schemas.microsoft.com/office/drawing/2014/main" id="{C15EEA58-67E4-5642-93CA-589BE6425EC8}"/>
              </a:ext>
            </a:extLst>
          </p:cNvPr>
          <p:cNvCxnSpPr>
            <a:cxnSpLocks/>
            <a:stCxn id="4" idx="2"/>
            <a:endCxn id="70" idx="0"/>
          </p:cNvCxnSpPr>
          <p:nvPr/>
        </p:nvCxnSpPr>
        <p:spPr>
          <a:xfrm rot="5400000">
            <a:off x="2552318" y="1259287"/>
            <a:ext cx="617608" cy="210771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꺾인 연결선[E] 76">
            <a:extLst>
              <a:ext uri="{FF2B5EF4-FFF2-40B4-BE49-F238E27FC236}">
                <a16:creationId xmlns:a16="http://schemas.microsoft.com/office/drawing/2014/main" id="{0A42F1AA-89BC-9F41-A7A2-C3996C3EEE1D}"/>
              </a:ext>
            </a:extLst>
          </p:cNvPr>
          <p:cNvCxnSpPr>
            <a:cxnSpLocks/>
            <a:stCxn id="70" idx="2"/>
            <a:endCxn id="43" idx="1"/>
          </p:cNvCxnSpPr>
          <p:nvPr/>
        </p:nvCxnSpPr>
        <p:spPr>
          <a:xfrm rot="16200000" flipH="1">
            <a:off x="2057697" y="3051397"/>
            <a:ext cx="610657" cy="1111525"/>
          </a:xfrm>
          <a:prstGeom prst="bentConnector2">
            <a:avLst/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8209AB2-13F0-0245-B24A-E432CB026FC2}"/>
              </a:ext>
            </a:extLst>
          </p:cNvPr>
          <p:cNvSpPr txBox="1"/>
          <p:nvPr/>
        </p:nvSpPr>
        <p:spPr>
          <a:xfrm>
            <a:off x="2104862" y="4814918"/>
            <a:ext cx="900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host, port</a:t>
            </a:r>
            <a:endParaRPr lang="ko-Kore-KR" sz="1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3EEF4E6-865F-3641-BADA-D9EA124F7C68}"/>
              </a:ext>
            </a:extLst>
          </p:cNvPr>
          <p:cNvSpPr txBox="1"/>
          <p:nvPr/>
        </p:nvSpPr>
        <p:spPr>
          <a:xfrm>
            <a:off x="4930320" y="4832297"/>
            <a:ext cx="6508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socket</a:t>
            </a:r>
            <a:endParaRPr lang="ko-Kore-KR" sz="14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EEA019D-1AA6-7C45-B0F4-F79E5B2CD8F0}"/>
              </a:ext>
            </a:extLst>
          </p:cNvPr>
          <p:cNvSpPr/>
          <p:nvPr/>
        </p:nvSpPr>
        <p:spPr>
          <a:xfrm>
            <a:off x="2918788" y="4775202"/>
            <a:ext cx="1880180" cy="67031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DaoProxyHelper</a:t>
            </a:r>
            <a:endParaRPr lang="ko-Kore-KR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A696A77-99F2-2343-B5AF-1D2835F73133}"/>
              </a:ext>
            </a:extLst>
          </p:cNvPr>
          <p:cNvSpPr txBox="1"/>
          <p:nvPr/>
        </p:nvSpPr>
        <p:spPr>
          <a:xfrm>
            <a:off x="1966372" y="2000601"/>
            <a:ext cx="8629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execute()</a:t>
            </a:r>
            <a:endParaRPr lang="ko-Kore-KR" sz="1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196D4A9-1435-E54C-84EB-966063A3677A}"/>
              </a:ext>
            </a:extLst>
          </p:cNvPr>
          <p:cNvSpPr txBox="1"/>
          <p:nvPr/>
        </p:nvSpPr>
        <p:spPr>
          <a:xfrm>
            <a:off x="1966117" y="3588448"/>
            <a:ext cx="4284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call</a:t>
            </a:r>
            <a:endParaRPr lang="ko-Kore-KR" sz="140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FC806DB-D59C-744E-875B-AA67CAC803C8}"/>
              </a:ext>
            </a:extLst>
          </p:cNvPr>
          <p:cNvSpPr/>
          <p:nvPr/>
        </p:nvSpPr>
        <p:spPr>
          <a:xfrm>
            <a:off x="2917245" y="5973075"/>
            <a:ext cx="1880180" cy="67031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interface</a:t>
            </a:r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Worker</a:t>
            </a:r>
            <a:endParaRPr lang="ko-Kore-KR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6C0330F5-84A0-E44D-B05D-E4EC612B2D9D}"/>
              </a:ext>
            </a:extLst>
          </p:cNvPr>
          <p:cNvCxnSpPr>
            <a:cxnSpLocks/>
            <a:stCxn id="43" idx="2"/>
            <a:endCxn id="21" idx="0"/>
          </p:cNvCxnSpPr>
          <p:nvPr/>
        </p:nvCxnSpPr>
        <p:spPr>
          <a:xfrm>
            <a:off x="3858878" y="4247648"/>
            <a:ext cx="0" cy="527554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380244D0-61FC-E642-8E92-385583EFE4CA}"/>
              </a:ext>
            </a:extLst>
          </p:cNvPr>
          <p:cNvSpPr txBox="1"/>
          <p:nvPr/>
        </p:nvSpPr>
        <p:spPr>
          <a:xfrm>
            <a:off x="3857335" y="4344610"/>
            <a:ext cx="13983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request(worker)</a:t>
            </a:r>
            <a:endParaRPr lang="ko-Kore-KR" sz="1400" dirty="0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F9624E65-4FBC-2142-B5D5-4F9575C47EBC}"/>
              </a:ext>
            </a:extLst>
          </p:cNvPr>
          <p:cNvCxnSpPr>
            <a:cxnSpLocks/>
            <a:stCxn id="21" idx="2"/>
            <a:endCxn id="26" idx="0"/>
          </p:cNvCxnSpPr>
          <p:nvPr/>
        </p:nvCxnSpPr>
        <p:spPr>
          <a:xfrm flipH="1">
            <a:off x="3857335" y="5445521"/>
            <a:ext cx="1543" cy="527554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5BBB4356-2B09-2E4F-A4D6-36A776035A96}"/>
              </a:ext>
            </a:extLst>
          </p:cNvPr>
          <p:cNvSpPr txBox="1"/>
          <p:nvPr/>
        </p:nvSpPr>
        <p:spPr>
          <a:xfrm>
            <a:off x="3857335" y="5548243"/>
            <a:ext cx="12942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execute(</a:t>
            </a:r>
            <a:r>
              <a:rPr lang="en-US" altLang="ko-Kore-KR" sz="1400" dirty="0" err="1"/>
              <a:t>in,out</a:t>
            </a:r>
            <a:r>
              <a:rPr lang="en-US" altLang="ko-Kore-KR" sz="1400" dirty="0"/>
              <a:t>)</a:t>
            </a:r>
            <a:endParaRPr lang="ko-Kore-KR" sz="1400" dirty="0"/>
          </a:p>
        </p:txBody>
      </p:sp>
      <p:cxnSp>
        <p:nvCxnSpPr>
          <p:cNvPr id="55" name="꺾인 연결선[E] 54">
            <a:extLst>
              <a:ext uri="{FF2B5EF4-FFF2-40B4-BE49-F238E27FC236}">
                <a16:creationId xmlns:a16="http://schemas.microsoft.com/office/drawing/2014/main" id="{222588D6-976A-0C47-ACFC-8EB3EDED70EF}"/>
              </a:ext>
            </a:extLst>
          </p:cNvPr>
          <p:cNvCxnSpPr>
            <a:cxnSpLocks/>
            <a:stCxn id="26" idx="3"/>
            <a:endCxn id="42" idx="1"/>
          </p:cNvCxnSpPr>
          <p:nvPr/>
        </p:nvCxnSpPr>
        <p:spPr>
          <a:xfrm flipV="1">
            <a:off x="4797425" y="3911129"/>
            <a:ext cx="1512645" cy="2397106"/>
          </a:xfrm>
          <a:prstGeom prst="bentConnector3">
            <a:avLst>
              <a:gd name="adj1" fmla="val 70811"/>
            </a:avLst>
          </a:prstGeom>
          <a:ln w="38100" cmpd="sng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E453EC2B-1F15-0F45-A0A0-2957318E1A21}"/>
              </a:ext>
            </a:extLst>
          </p:cNvPr>
          <p:cNvSpPr txBox="1"/>
          <p:nvPr/>
        </p:nvSpPr>
        <p:spPr>
          <a:xfrm>
            <a:off x="4935707" y="6000457"/>
            <a:ext cx="6400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in/out</a:t>
            </a:r>
            <a:endParaRPr lang="ko-Kore-KR" sz="1400" dirty="0"/>
          </a:p>
        </p:txBody>
      </p:sp>
      <p:cxnSp>
        <p:nvCxnSpPr>
          <p:cNvPr id="59" name="꺾인 연결선[E] 58">
            <a:extLst>
              <a:ext uri="{FF2B5EF4-FFF2-40B4-BE49-F238E27FC236}">
                <a16:creationId xmlns:a16="http://schemas.microsoft.com/office/drawing/2014/main" id="{3B2DB720-0CD5-7D4A-B948-863013D11D1F}"/>
              </a:ext>
            </a:extLst>
          </p:cNvPr>
          <p:cNvCxnSpPr>
            <a:cxnSpLocks/>
          </p:cNvCxnSpPr>
          <p:nvPr/>
        </p:nvCxnSpPr>
        <p:spPr>
          <a:xfrm rot="16200000" flipH="1">
            <a:off x="6326351" y="2652159"/>
            <a:ext cx="1571627" cy="27599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491538D4-5A13-C247-94B8-BBF13FB2BEB1}"/>
              </a:ext>
            </a:extLst>
          </p:cNvPr>
          <p:cNvSpPr txBox="1"/>
          <p:nvPr/>
        </p:nvSpPr>
        <p:spPr>
          <a:xfrm>
            <a:off x="6974167" y="2456024"/>
            <a:ext cx="8066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service()</a:t>
            </a:r>
            <a:endParaRPr lang="ko-Kore-KR" sz="1400" dirty="0"/>
          </a:p>
        </p:txBody>
      </p:sp>
    </p:spTree>
    <p:extLst>
      <p:ext uri="{BB962C8B-B14F-4D97-AF65-F5344CB8AC3E}">
        <p14:creationId xmlns:p14="http://schemas.microsoft.com/office/powerpoint/2010/main" val="258614030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직사각형 46">
            <a:extLst>
              <a:ext uri="{FF2B5EF4-FFF2-40B4-BE49-F238E27FC236}">
                <a16:creationId xmlns:a16="http://schemas.microsoft.com/office/drawing/2014/main" id="{F2627AD4-E081-3B46-9D06-59B1549F7C7C}"/>
              </a:ext>
            </a:extLst>
          </p:cNvPr>
          <p:cNvSpPr/>
          <p:nvPr/>
        </p:nvSpPr>
        <p:spPr>
          <a:xfrm>
            <a:off x="8603690" y="1585980"/>
            <a:ext cx="835993" cy="46166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Thread</a:t>
            </a:r>
            <a:endParaRPr lang="ko-Kore-KR" sz="16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AB0AE6D2-22A0-1349-92BF-6008BBFBEDCA}"/>
              </a:ext>
            </a:extLst>
          </p:cNvPr>
          <p:cNvSpPr/>
          <p:nvPr/>
        </p:nvSpPr>
        <p:spPr>
          <a:xfrm>
            <a:off x="8530700" y="1512324"/>
            <a:ext cx="835993" cy="46166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Thread</a:t>
            </a:r>
            <a:endParaRPr lang="ko-Kore-KR" sz="16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3098017" y="1324460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Client</a:t>
            </a:r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46474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33_3 – 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서버 연결 캡슐화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38F0474-41F1-EA4D-A931-08B3EE9DE5F9}"/>
              </a:ext>
            </a:extLst>
          </p:cNvPr>
          <p:cNvSpPr/>
          <p:nvPr/>
        </p:nvSpPr>
        <p:spPr>
          <a:xfrm>
            <a:off x="6310070" y="1324460"/>
            <a:ext cx="1328195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Server</a:t>
            </a:r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cxnSp>
        <p:nvCxnSpPr>
          <p:cNvPr id="3" name="직선 연결선[R] 2">
            <a:extLst>
              <a:ext uri="{FF2B5EF4-FFF2-40B4-BE49-F238E27FC236}">
                <a16:creationId xmlns:a16="http://schemas.microsoft.com/office/drawing/2014/main" id="{9D8D4BA3-AC6D-E44F-BBE0-AB921B4945C2}"/>
              </a:ext>
            </a:extLst>
          </p:cNvPr>
          <p:cNvCxnSpPr/>
          <p:nvPr/>
        </p:nvCxnSpPr>
        <p:spPr>
          <a:xfrm>
            <a:off x="5511382" y="356017"/>
            <a:ext cx="0" cy="614596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38082B2-9AF2-4648-8801-373FC928AD5B}"/>
              </a:ext>
            </a:extLst>
          </p:cNvPr>
          <p:cNvSpPr txBox="1"/>
          <p:nvPr/>
        </p:nvSpPr>
        <p:spPr>
          <a:xfrm>
            <a:off x="6192184" y="389745"/>
            <a:ext cx="3570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34 – 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멀티 스레드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1302768-6559-4F45-A65E-72AAB7A003BA}"/>
              </a:ext>
            </a:extLst>
          </p:cNvPr>
          <p:cNvSpPr/>
          <p:nvPr/>
        </p:nvSpPr>
        <p:spPr>
          <a:xfrm>
            <a:off x="6310070" y="3575969"/>
            <a:ext cx="1880180" cy="67031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Skeleton</a:t>
            </a:r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BoardDetailServlet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B138573B-BB40-4B49-BBFD-A0F19599C362}"/>
              </a:ext>
            </a:extLst>
          </p:cNvPr>
          <p:cNvSpPr/>
          <p:nvPr/>
        </p:nvSpPr>
        <p:spPr>
          <a:xfrm>
            <a:off x="2918788" y="3577329"/>
            <a:ext cx="1880180" cy="67031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Stub</a:t>
            </a:r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BoardDaoProxy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66A35A2-50AF-464C-A6BD-02E5290B059B}"/>
              </a:ext>
            </a:extLst>
          </p:cNvPr>
          <p:cNvSpPr/>
          <p:nvPr/>
        </p:nvSpPr>
        <p:spPr>
          <a:xfrm>
            <a:off x="9083527" y="3574614"/>
            <a:ext cx="2014853" cy="67031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BoardJsonFileDao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8F4D6FED-9CEB-9C4E-8C8D-E625658D9C67}"/>
              </a:ext>
            </a:extLst>
          </p:cNvPr>
          <p:cNvSpPr/>
          <p:nvPr/>
        </p:nvSpPr>
        <p:spPr>
          <a:xfrm>
            <a:off x="9273989" y="2225771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&lt;&lt;interface&gt;&gt;</a:t>
            </a:r>
          </a:p>
          <a:p>
            <a:pPr algn="ctr"/>
            <a:r>
              <a:rPr lang="en-US" altLang="ko-Kore-KR" sz="16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BoardDao</a:t>
            </a:r>
            <a:r>
              <a:rPr lang="en-US" alt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53" name="꺾인 연결선[E] 52">
            <a:extLst>
              <a:ext uri="{FF2B5EF4-FFF2-40B4-BE49-F238E27FC236}">
                <a16:creationId xmlns:a16="http://schemas.microsoft.com/office/drawing/2014/main" id="{FD9B6B21-8320-754D-9672-F92934A9424A}"/>
              </a:ext>
            </a:extLst>
          </p:cNvPr>
          <p:cNvCxnSpPr>
            <a:cxnSpLocks/>
            <a:stCxn id="51" idx="2"/>
            <a:endCxn id="44" idx="0"/>
          </p:cNvCxnSpPr>
          <p:nvPr/>
        </p:nvCxnSpPr>
        <p:spPr>
          <a:xfrm rot="16200000" flipH="1">
            <a:off x="9756473" y="3240132"/>
            <a:ext cx="668961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꺾인 연결선[E] 53">
            <a:extLst>
              <a:ext uri="{FF2B5EF4-FFF2-40B4-BE49-F238E27FC236}">
                <a16:creationId xmlns:a16="http://schemas.microsoft.com/office/drawing/2014/main" id="{416FB3BE-3A33-DC44-8267-857D8BDF5FAA}"/>
              </a:ext>
            </a:extLst>
          </p:cNvPr>
          <p:cNvCxnSpPr>
            <a:cxnSpLocks/>
            <a:stCxn id="51" idx="2"/>
            <a:endCxn id="43" idx="0"/>
          </p:cNvCxnSpPr>
          <p:nvPr/>
        </p:nvCxnSpPr>
        <p:spPr>
          <a:xfrm rot="5400000">
            <a:off x="6639078" y="125454"/>
            <a:ext cx="671676" cy="623207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꺾인 연결선[E] 55">
            <a:extLst>
              <a:ext uri="{FF2B5EF4-FFF2-40B4-BE49-F238E27FC236}">
                <a16:creationId xmlns:a16="http://schemas.microsoft.com/office/drawing/2014/main" id="{6FD8293C-F566-A54C-90E4-2118C7077CA5}"/>
              </a:ext>
            </a:extLst>
          </p:cNvPr>
          <p:cNvCxnSpPr>
            <a:cxnSpLocks/>
            <a:stCxn id="42" idx="3"/>
            <a:endCxn id="44" idx="1"/>
          </p:cNvCxnSpPr>
          <p:nvPr/>
        </p:nvCxnSpPr>
        <p:spPr>
          <a:xfrm flipV="1">
            <a:off x="8190250" y="3909773"/>
            <a:ext cx="893277" cy="135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꺾인 연결선[E] 62">
            <a:extLst>
              <a:ext uri="{FF2B5EF4-FFF2-40B4-BE49-F238E27FC236}">
                <a16:creationId xmlns:a16="http://schemas.microsoft.com/office/drawing/2014/main" id="{6E9A780C-8B7E-6443-866B-2EB36ACAB71C}"/>
              </a:ext>
            </a:extLst>
          </p:cNvPr>
          <p:cNvCxnSpPr>
            <a:cxnSpLocks/>
            <a:stCxn id="21" idx="3"/>
            <a:endCxn id="20" idx="1"/>
          </p:cNvCxnSpPr>
          <p:nvPr/>
        </p:nvCxnSpPr>
        <p:spPr>
          <a:xfrm flipV="1">
            <a:off x="4798968" y="1664401"/>
            <a:ext cx="1511102" cy="3445961"/>
          </a:xfrm>
          <a:prstGeom prst="bentConnector3">
            <a:avLst>
              <a:gd name="adj1" fmla="val 56944"/>
            </a:avLst>
          </a:prstGeom>
          <a:ln w="12700" cmpd="sng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457A1A33-73FA-3043-8C95-70340470CABD}"/>
              </a:ext>
            </a:extLst>
          </p:cNvPr>
          <p:cNvSpPr/>
          <p:nvPr/>
        </p:nvSpPr>
        <p:spPr>
          <a:xfrm>
            <a:off x="554334" y="2621950"/>
            <a:ext cx="2505857" cy="67988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&lt;&lt;/member/detail&gt;&gt;</a:t>
            </a:r>
          </a:p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sz="16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DetailCommand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76" name="꺾인 연결선[E] 75">
            <a:extLst>
              <a:ext uri="{FF2B5EF4-FFF2-40B4-BE49-F238E27FC236}">
                <a16:creationId xmlns:a16="http://schemas.microsoft.com/office/drawing/2014/main" id="{C15EEA58-67E4-5642-93CA-589BE6425EC8}"/>
              </a:ext>
            </a:extLst>
          </p:cNvPr>
          <p:cNvCxnSpPr>
            <a:cxnSpLocks/>
            <a:stCxn id="4" idx="2"/>
            <a:endCxn id="70" idx="0"/>
          </p:cNvCxnSpPr>
          <p:nvPr/>
        </p:nvCxnSpPr>
        <p:spPr>
          <a:xfrm rot="5400000">
            <a:off x="2552318" y="1259287"/>
            <a:ext cx="617608" cy="210771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꺾인 연결선[E] 76">
            <a:extLst>
              <a:ext uri="{FF2B5EF4-FFF2-40B4-BE49-F238E27FC236}">
                <a16:creationId xmlns:a16="http://schemas.microsoft.com/office/drawing/2014/main" id="{0A42F1AA-89BC-9F41-A7A2-C3996C3EEE1D}"/>
              </a:ext>
            </a:extLst>
          </p:cNvPr>
          <p:cNvCxnSpPr>
            <a:cxnSpLocks/>
            <a:stCxn id="70" idx="2"/>
            <a:endCxn id="43" idx="1"/>
          </p:cNvCxnSpPr>
          <p:nvPr/>
        </p:nvCxnSpPr>
        <p:spPr>
          <a:xfrm rot="16200000" flipH="1">
            <a:off x="2057697" y="3051397"/>
            <a:ext cx="610657" cy="1111525"/>
          </a:xfrm>
          <a:prstGeom prst="bentConnector2">
            <a:avLst/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8209AB2-13F0-0245-B24A-E432CB026FC2}"/>
              </a:ext>
            </a:extLst>
          </p:cNvPr>
          <p:cNvSpPr txBox="1"/>
          <p:nvPr/>
        </p:nvSpPr>
        <p:spPr>
          <a:xfrm>
            <a:off x="2104862" y="4814918"/>
            <a:ext cx="900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host, port</a:t>
            </a:r>
            <a:endParaRPr lang="ko-Kore-KR" sz="1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3EEF4E6-865F-3641-BADA-D9EA124F7C68}"/>
              </a:ext>
            </a:extLst>
          </p:cNvPr>
          <p:cNvSpPr txBox="1"/>
          <p:nvPr/>
        </p:nvSpPr>
        <p:spPr>
          <a:xfrm>
            <a:off x="4930320" y="4832297"/>
            <a:ext cx="6508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socket</a:t>
            </a:r>
            <a:endParaRPr lang="ko-Kore-KR" sz="14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EEA019D-1AA6-7C45-B0F4-F79E5B2CD8F0}"/>
              </a:ext>
            </a:extLst>
          </p:cNvPr>
          <p:cNvSpPr/>
          <p:nvPr/>
        </p:nvSpPr>
        <p:spPr>
          <a:xfrm>
            <a:off x="2918788" y="4775202"/>
            <a:ext cx="1880180" cy="67031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DaoProxyHelper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A696A77-99F2-2343-B5AF-1D2835F73133}"/>
              </a:ext>
            </a:extLst>
          </p:cNvPr>
          <p:cNvSpPr txBox="1"/>
          <p:nvPr/>
        </p:nvSpPr>
        <p:spPr>
          <a:xfrm>
            <a:off x="1966372" y="2000601"/>
            <a:ext cx="8629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execute()</a:t>
            </a:r>
            <a:endParaRPr lang="ko-Kore-KR" sz="1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196D4A9-1435-E54C-84EB-966063A3677A}"/>
              </a:ext>
            </a:extLst>
          </p:cNvPr>
          <p:cNvSpPr txBox="1"/>
          <p:nvPr/>
        </p:nvSpPr>
        <p:spPr>
          <a:xfrm>
            <a:off x="1966117" y="3588448"/>
            <a:ext cx="4284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call</a:t>
            </a:r>
            <a:endParaRPr lang="ko-Kore-KR" sz="140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FC806DB-D59C-744E-875B-AA67CAC803C8}"/>
              </a:ext>
            </a:extLst>
          </p:cNvPr>
          <p:cNvSpPr/>
          <p:nvPr/>
        </p:nvSpPr>
        <p:spPr>
          <a:xfrm>
            <a:off x="2917245" y="5973075"/>
            <a:ext cx="1880180" cy="67031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interface</a:t>
            </a:r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Worker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6C0330F5-84A0-E44D-B05D-E4EC612B2D9D}"/>
              </a:ext>
            </a:extLst>
          </p:cNvPr>
          <p:cNvCxnSpPr>
            <a:cxnSpLocks/>
            <a:stCxn id="43" idx="2"/>
            <a:endCxn id="21" idx="0"/>
          </p:cNvCxnSpPr>
          <p:nvPr/>
        </p:nvCxnSpPr>
        <p:spPr>
          <a:xfrm>
            <a:off x="3858878" y="4247648"/>
            <a:ext cx="0" cy="527554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380244D0-61FC-E642-8E92-385583EFE4CA}"/>
              </a:ext>
            </a:extLst>
          </p:cNvPr>
          <p:cNvSpPr txBox="1"/>
          <p:nvPr/>
        </p:nvSpPr>
        <p:spPr>
          <a:xfrm>
            <a:off x="3857335" y="4344610"/>
            <a:ext cx="13983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request(worker)</a:t>
            </a:r>
            <a:endParaRPr lang="ko-Kore-KR" sz="1400" dirty="0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F9624E65-4FBC-2142-B5D5-4F9575C47EBC}"/>
              </a:ext>
            </a:extLst>
          </p:cNvPr>
          <p:cNvCxnSpPr>
            <a:cxnSpLocks/>
            <a:stCxn id="21" idx="2"/>
            <a:endCxn id="26" idx="0"/>
          </p:cNvCxnSpPr>
          <p:nvPr/>
        </p:nvCxnSpPr>
        <p:spPr>
          <a:xfrm flipH="1">
            <a:off x="3857335" y="5445521"/>
            <a:ext cx="1543" cy="527554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5BBB4356-2B09-2E4F-A4D6-36A776035A96}"/>
              </a:ext>
            </a:extLst>
          </p:cNvPr>
          <p:cNvSpPr txBox="1"/>
          <p:nvPr/>
        </p:nvSpPr>
        <p:spPr>
          <a:xfrm>
            <a:off x="3857335" y="5548243"/>
            <a:ext cx="12942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execute(</a:t>
            </a:r>
            <a:r>
              <a:rPr lang="en-US" altLang="ko-Kore-KR" sz="1400" dirty="0" err="1"/>
              <a:t>in,out</a:t>
            </a:r>
            <a:r>
              <a:rPr lang="en-US" altLang="ko-Kore-KR" sz="1400" dirty="0"/>
              <a:t>)</a:t>
            </a:r>
            <a:endParaRPr lang="ko-Kore-KR" sz="1400" dirty="0"/>
          </a:p>
        </p:txBody>
      </p:sp>
      <p:cxnSp>
        <p:nvCxnSpPr>
          <p:cNvPr id="55" name="꺾인 연결선[E] 54">
            <a:extLst>
              <a:ext uri="{FF2B5EF4-FFF2-40B4-BE49-F238E27FC236}">
                <a16:creationId xmlns:a16="http://schemas.microsoft.com/office/drawing/2014/main" id="{222588D6-976A-0C47-ACFC-8EB3EDED70EF}"/>
              </a:ext>
            </a:extLst>
          </p:cNvPr>
          <p:cNvCxnSpPr>
            <a:cxnSpLocks/>
            <a:stCxn id="26" idx="3"/>
            <a:endCxn id="42" idx="1"/>
          </p:cNvCxnSpPr>
          <p:nvPr/>
        </p:nvCxnSpPr>
        <p:spPr>
          <a:xfrm flipV="1">
            <a:off x="4797425" y="3911129"/>
            <a:ext cx="1512645" cy="2397106"/>
          </a:xfrm>
          <a:prstGeom prst="bentConnector3">
            <a:avLst>
              <a:gd name="adj1" fmla="val 70811"/>
            </a:avLst>
          </a:prstGeom>
          <a:ln w="38100" cmpd="sng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E453EC2B-1F15-0F45-A0A0-2957318E1A21}"/>
              </a:ext>
            </a:extLst>
          </p:cNvPr>
          <p:cNvSpPr txBox="1"/>
          <p:nvPr/>
        </p:nvSpPr>
        <p:spPr>
          <a:xfrm>
            <a:off x="4935707" y="6000457"/>
            <a:ext cx="6400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in/out</a:t>
            </a:r>
            <a:endParaRPr lang="ko-Kore-KR" sz="1400" dirty="0"/>
          </a:p>
        </p:txBody>
      </p:sp>
      <p:cxnSp>
        <p:nvCxnSpPr>
          <p:cNvPr id="59" name="꺾인 연결선[E] 58">
            <a:extLst>
              <a:ext uri="{FF2B5EF4-FFF2-40B4-BE49-F238E27FC236}">
                <a16:creationId xmlns:a16="http://schemas.microsoft.com/office/drawing/2014/main" id="{3B2DB720-0CD5-7D4A-B948-863013D11D1F}"/>
              </a:ext>
            </a:extLst>
          </p:cNvPr>
          <p:cNvCxnSpPr>
            <a:cxnSpLocks/>
            <a:stCxn id="32" idx="2"/>
            <a:endCxn id="42" idx="0"/>
          </p:cNvCxnSpPr>
          <p:nvPr/>
        </p:nvCxnSpPr>
        <p:spPr>
          <a:xfrm rot="5400000">
            <a:off x="7222566" y="1922828"/>
            <a:ext cx="1680736" cy="162554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491538D4-5A13-C247-94B8-BBF13FB2BEB1}"/>
              </a:ext>
            </a:extLst>
          </p:cNvPr>
          <p:cNvSpPr txBox="1"/>
          <p:nvPr/>
        </p:nvSpPr>
        <p:spPr>
          <a:xfrm>
            <a:off x="7559397" y="2411824"/>
            <a:ext cx="8066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service()</a:t>
            </a:r>
            <a:endParaRPr lang="ko-Kore-KR" sz="14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A4C415C-2F2B-484F-92F8-6F247A8AF037}"/>
              </a:ext>
            </a:extLst>
          </p:cNvPr>
          <p:cNvSpPr/>
          <p:nvPr/>
        </p:nvSpPr>
        <p:spPr>
          <a:xfrm>
            <a:off x="8457710" y="1433568"/>
            <a:ext cx="835993" cy="46166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Thread</a:t>
            </a:r>
            <a:endParaRPr lang="ko-Kore-KR" sz="16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F935E458-50D8-F345-82F4-88CFE23AEEE8}"/>
              </a:ext>
            </a:extLst>
          </p:cNvPr>
          <p:cNvCxnSpPr>
            <a:cxnSpLocks/>
            <a:stCxn id="20" idx="3"/>
            <a:endCxn id="32" idx="1"/>
          </p:cNvCxnSpPr>
          <p:nvPr/>
        </p:nvCxnSpPr>
        <p:spPr>
          <a:xfrm>
            <a:off x="7638265" y="1664401"/>
            <a:ext cx="819445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5C495A12-7987-784B-A0FD-E17C922119FD}"/>
              </a:ext>
            </a:extLst>
          </p:cNvPr>
          <p:cNvSpPr txBox="1"/>
          <p:nvPr/>
        </p:nvSpPr>
        <p:spPr>
          <a:xfrm>
            <a:off x="7741147" y="1362230"/>
            <a:ext cx="6435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create</a:t>
            </a:r>
            <a:endParaRPr lang="ko-Kore-KR" sz="1400" dirty="0"/>
          </a:p>
        </p:txBody>
      </p:sp>
    </p:spTree>
    <p:extLst>
      <p:ext uri="{BB962C8B-B14F-4D97-AF65-F5344CB8AC3E}">
        <p14:creationId xmlns:p14="http://schemas.microsoft.com/office/powerpoint/2010/main" val="319411915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직사각형 49">
            <a:extLst>
              <a:ext uri="{FF2B5EF4-FFF2-40B4-BE49-F238E27FC236}">
                <a16:creationId xmlns:a16="http://schemas.microsoft.com/office/drawing/2014/main" id="{4EC81C2D-F62D-344B-BE22-E9FE7D5D3BE3}"/>
              </a:ext>
            </a:extLst>
          </p:cNvPr>
          <p:cNvSpPr/>
          <p:nvPr/>
        </p:nvSpPr>
        <p:spPr>
          <a:xfrm>
            <a:off x="8328976" y="2240150"/>
            <a:ext cx="417997" cy="39473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F10A2B2B-42DD-9748-9D30-6EEC9FF2BD0B}"/>
              </a:ext>
            </a:extLst>
          </p:cNvPr>
          <p:cNvSpPr/>
          <p:nvPr/>
        </p:nvSpPr>
        <p:spPr>
          <a:xfrm>
            <a:off x="8293082" y="2199071"/>
            <a:ext cx="417997" cy="39473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3098017" y="1324460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Client</a:t>
            </a:r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46474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33_3 – 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서버 연결 캡슐화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38F0474-41F1-EA4D-A931-08B3EE9DE5F9}"/>
              </a:ext>
            </a:extLst>
          </p:cNvPr>
          <p:cNvSpPr/>
          <p:nvPr/>
        </p:nvSpPr>
        <p:spPr>
          <a:xfrm>
            <a:off x="6310070" y="1324460"/>
            <a:ext cx="1328195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Server</a:t>
            </a:r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cxnSp>
        <p:nvCxnSpPr>
          <p:cNvPr id="3" name="직선 연결선[R] 2">
            <a:extLst>
              <a:ext uri="{FF2B5EF4-FFF2-40B4-BE49-F238E27FC236}">
                <a16:creationId xmlns:a16="http://schemas.microsoft.com/office/drawing/2014/main" id="{9D8D4BA3-AC6D-E44F-BBE0-AB921B4945C2}"/>
              </a:ext>
            </a:extLst>
          </p:cNvPr>
          <p:cNvCxnSpPr/>
          <p:nvPr/>
        </p:nvCxnSpPr>
        <p:spPr>
          <a:xfrm>
            <a:off x="5511382" y="356017"/>
            <a:ext cx="0" cy="614596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38082B2-9AF2-4648-8801-373FC928AD5B}"/>
              </a:ext>
            </a:extLst>
          </p:cNvPr>
          <p:cNvSpPr txBox="1"/>
          <p:nvPr/>
        </p:nvSpPr>
        <p:spPr>
          <a:xfrm>
            <a:off x="6192184" y="389745"/>
            <a:ext cx="31085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35 – </a:t>
            </a:r>
            <a:r>
              <a:rPr lang="ko-KR" altLang="en-US" sz="2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스레드풀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1302768-6559-4F45-A65E-72AAB7A003BA}"/>
              </a:ext>
            </a:extLst>
          </p:cNvPr>
          <p:cNvSpPr/>
          <p:nvPr/>
        </p:nvSpPr>
        <p:spPr>
          <a:xfrm>
            <a:off x="6310070" y="3575969"/>
            <a:ext cx="1880180" cy="67031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Skeleton</a:t>
            </a:r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BoardDetailServlet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B138573B-BB40-4B49-BBFD-A0F19599C362}"/>
              </a:ext>
            </a:extLst>
          </p:cNvPr>
          <p:cNvSpPr/>
          <p:nvPr/>
        </p:nvSpPr>
        <p:spPr>
          <a:xfrm>
            <a:off x="2918788" y="3577329"/>
            <a:ext cx="1880180" cy="67031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Stub</a:t>
            </a:r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BoardDaoProxy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66A35A2-50AF-464C-A6BD-02E5290B059B}"/>
              </a:ext>
            </a:extLst>
          </p:cNvPr>
          <p:cNvSpPr/>
          <p:nvPr/>
        </p:nvSpPr>
        <p:spPr>
          <a:xfrm>
            <a:off x="9083527" y="3574614"/>
            <a:ext cx="2014853" cy="67031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BoardJsonFileDao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8F4D6FED-9CEB-9C4E-8C8D-E625658D9C67}"/>
              </a:ext>
            </a:extLst>
          </p:cNvPr>
          <p:cNvSpPr/>
          <p:nvPr/>
        </p:nvSpPr>
        <p:spPr>
          <a:xfrm>
            <a:off x="9273989" y="2225771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&lt;&lt;interface&gt;&gt;</a:t>
            </a:r>
          </a:p>
          <a:p>
            <a:pPr algn="ctr"/>
            <a:r>
              <a:rPr lang="en-US" altLang="ko-Kore-KR" sz="16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BoardDao</a:t>
            </a:r>
            <a:r>
              <a:rPr lang="en-US" alt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53" name="꺾인 연결선[E] 52">
            <a:extLst>
              <a:ext uri="{FF2B5EF4-FFF2-40B4-BE49-F238E27FC236}">
                <a16:creationId xmlns:a16="http://schemas.microsoft.com/office/drawing/2014/main" id="{FD9B6B21-8320-754D-9672-F92934A9424A}"/>
              </a:ext>
            </a:extLst>
          </p:cNvPr>
          <p:cNvCxnSpPr>
            <a:cxnSpLocks/>
            <a:stCxn id="51" idx="2"/>
            <a:endCxn id="44" idx="0"/>
          </p:cNvCxnSpPr>
          <p:nvPr/>
        </p:nvCxnSpPr>
        <p:spPr>
          <a:xfrm rot="16200000" flipH="1">
            <a:off x="9756473" y="3240132"/>
            <a:ext cx="668961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꺾인 연결선[E] 53">
            <a:extLst>
              <a:ext uri="{FF2B5EF4-FFF2-40B4-BE49-F238E27FC236}">
                <a16:creationId xmlns:a16="http://schemas.microsoft.com/office/drawing/2014/main" id="{416FB3BE-3A33-DC44-8267-857D8BDF5FAA}"/>
              </a:ext>
            </a:extLst>
          </p:cNvPr>
          <p:cNvCxnSpPr>
            <a:cxnSpLocks/>
            <a:stCxn id="51" idx="2"/>
            <a:endCxn id="43" idx="0"/>
          </p:cNvCxnSpPr>
          <p:nvPr/>
        </p:nvCxnSpPr>
        <p:spPr>
          <a:xfrm rot="5400000">
            <a:off x="6639078" y="125454"/>
            <a:ext cx="671676" cy="623207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꺾인 연결선[E] 55">
            <a:extLst>
              <a:ext uri="{FF2B5EF4-FFF2-40B4-BE49-F238E27FC236}">
                <a16:creationId xmlns:a16="http://schemas.microsoft.com/office/drawing/2014/main" id="{6FD8293C-F566-A54C-90E4-2118C7077CA5}"/>
              </a:ext>
            </a:extLst>
          </p:cNvPr>
          <p:cNvCxnSpPr>
            <a:cxnSpLocks/>
            <a:stCxn id="42" idx="3"/>
            <a:endCxn id="44" idx="1"/>
          </p:cNvCxnSpPr>
          <p:nvPr/>
        </p:nvCxnSpPr>
        <p:spPr>
          <a:xfrm flipV="1">
            <a:off x="8190250" y="3909773"/>
            <a:ext cx="893277" cy="135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꺾인 연결선[E] 62">
            <a:extLst>
              <a:ext uri="{FF2B5EF4-FFF2-40B4-BE49-F238E27FC236}">
                <a16:creationId xmlns:a16="http://schemas.microsoft.com/office/drawing/2014/main" id="{6E9A780C-8B7E-6443-866B-2EB36ACAB71C}"/>
              </a:ext>
            </a:extLst>
          </p:cNvPr>
          <p:cNvCxnSpPr>
            <a:cxnSpLocks/>
            <a:stCxn id="21" idx="3"/>
            <a:endCxn id="20" idx="1"/>
          </p:cNvCxnSpPr>
          <p:nvPr/>
        </p:nvCxnSpPr>
        <p:spPr>
          <a:xfrm flipV="1">
            <a:off x="4798968" y="1664401"/>
            <a:ext cx="1511102" cy="3445961"/>
          </a:xfrm>
          <a:prstGeom prst="bentConnector3">
            <a:avLst>
              <a:gd name="adj1" fmla="val 56944"/>
            </a:avLst>
          </a:prstGeom>
          <a:ln w="12700" cmpd="sng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457A1A33-73FA-3043-8C95-70340470CABD}"/>
              </a:ext>
            </a:extLst>
          </p:cNvPr>
          <p:cNvSpPr/>
          <p:nvPr/>
        </p:nvSpPr>
        <p:spPr>
          <a:xfrm>
            <a:off x="554334" y="2621950"/>
            <a:ext cx="2505857" cy="67988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&lt;&lt;/member/detail&gt;&gt;</a:t>
            </a:r>
          </a:p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sz="16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DetailCommand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76" name="꺾인 연결선[E] 75">
            <a:extLst>
              <a:ext uri="{FF2B5EF4-FFF2-40B4-BE49-F238E27FC236}">
                <a16:creationId xmlns:a16="http://schemas.microsoft.com/office/drawing/2014/main" id="{C15EEA58-67E4-5642-93CA-589BE6425EC8}"/>
              </a:ext>
            </a:extLst>
          </p:cNvPr>
          <p:cNvCxnSpPr>
            <a:cxnSpLocks/>
            <a:stCxn id="4" idx="2"/>
            <a:endCxn id="70" idx="0"/>
          </p:cNvCxnSpPr>
          <p:nvPr/>
        </p:nvCxnSpPr>
        <p:spPr>
          <a:xfrm rot="5400000">
            <a:off x="2552318" y="1259287"/>
            <a:ext cx="617608" cy="210771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꺾인 연결선[E] 76">
            <a:extLst>
              <a:ext uri="{FF2B5EF4-FFF2-40B4-BE49-F238E27FC236}">
                <a16:creationId xmlns:a16="http://schemas.microsoft.com/office/drawing/2014/main" id="{0A42F1AA-89BC-9F41-A7A2-C3996C3EEE1D}"/>
              </a:ext>
            </a:extLst>
          </p:cNvPr>
          <p:cNvCxnSpPr>
            <a:cxnSpLocks/>
            <a:stCxn id="70" idx="2"/>
            <a:endCxn id="43" idx="1"/>
          </p:cNvCxnSpPr>
          <p:nvPr/>
        </p:nvCxnSpPr>
        <p:spPr>
          <a:xfrm rot="16200000" flipH="1">
            <a:off x="2057697" y="3051397"/>
            <a:ext cx="610657" cy="1111525"/>
          </a:xfrm>
          <a:prstGeom prst="bentConnector2">
            <a:avLst/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8209AB2-13F0-0245-B24A-E432CB026FC2}"/>
              </a:ext>
            </a:extLst>
          </p:cNvPr>
          <p:cNvSpPr txBox="1"/>
          <p:nvPr/>
        </p:nvSpPr>
        <p:spPr>
          <a:xfrm>
            <a:off x="2104862" y="4814918"/>
            <a:ext cx="900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host, port</a:t>
            </a:r>
            <a:endParaRPr lang="ko-Kore-KR" sz="1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3EEF4E6-865F-3641-BADA-D9EA124F7C68}"/>
              </a:ext>
            </a:extLst>
          </p:cNvPr>
          <p:cNvSpPr txBox="1"/>
          <p:nvPr/>
        </p:nvSpPr>
        <p:spPr>
          <a:xfrm>
            <a:off x="4930320" y="4832297"/>
            <a:ext cx="6508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socket</a:t>
            </a:r>
            <a:endParaRPr lang="ko-Kore-KR" sz="14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EEA019D-1AA6-7C45-B0F4-F79E5B2CD8F0}"/>
              </a:ext>
            </a:extLst>
          </p:cNvPr>
          <p:cNvSpPr/>
          <p:nvPr/>
        </p:nvSpPr>
        <p:spPr>
          <a:xfrm>
            <a:off x="2918788" y="4775202"/>
            <a:ext cx="1880180" cy="67031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DaoProxyHelper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A696A77-99F2-2343-B5AF-1D2835F73133}"/>
              </a:ext>
            </a:extLst>
          </p:cNvPr>
          <p:cNvSpPr txBox="1"/>
          <p:nvPr/>
        </p:nvSpPr>
        <p:spPr>
          <a:xfrm>
            <a:off x="1966372" y="2000601"/>
            <a:ext cx="8629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execute()</a:t>
            </a:r>
            <a:endParaRPr lang="ko-Kore-KR" sz="1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196D4A9-1435-E54C-84EB-966063A3677A}"/>
              </a:ext>
            </a:extLst>
          </p:cNvPr>
          <p:cNvSpPr txBox="1"/>
          <p:nvPr/>
        </p:nvSpPr>
        <p:spPr>
          <a:xfrm>
            <a:off x="1966117" y="3588448"/>
            <a:ext cx="4284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call</a:t>
            </a:r>
            <a:endParaRPr lang="ko-Kore-KR" sz="140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FC806DB-D59C-744E-875B-AA67CAC803C8}"/>
              </a:ext>
            </a:extLst>
          </p:cNvPr>
          <p:cNvSpPr/>
          <p:nvPr/>
        </p:nvSpPr>
        <p:spPr>
          <a:xfrm>
            <a:off x="2917245" y="5973075"/>
            <a:ext cx="1880180" cy="67031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interface</a:t>
            </a:r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Worker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6C0330F5-84A0-E44D-B05D-E4EC612B2D9D}"/>
              </a:ext>
            </a:extLst>
          </p:cNvPr>
          <p:cNvCxnSpPr>
            <a:cxnSpLocks/>
            <a:stCxn id="43" idx="2"/>
            <a:endCxn id="21" idx="0"/>
          </p:cNvCxnSpPr>
          <p:nvPr/>
        </p:nvCxnSpPr>
        <p:spPr>
          <a:xfrm>
            <a:off x="3858878" y="4247648"/>
            <a:ext cx="0" cy="527554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380244D0-61FC-E642-8E92-385583EFE4CA}"/>
              </a:ext>
            </a:extLst>
          </p:cNvPr>
          <p:cNvSpPr txBox="1"/>
          <p:nvPr/>
        </p:nvSpPr>
        <p:spPr>
          <a:xfrm>
            <a:off x="3857335" y="4344610"/>
            <a:ext cx="13983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request(worker)</a:t>
            </a:r>
            <a:endParaRPr lang="ko-Kore-KR" sz="1400" dirty="0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F9624E65-4FBC-2142-B5D5-4F9575C47EBC}"/>
              </a:ext>
            </a:extLst>
          </p:cNvPr>
          <p:cNvCxnSpPr>
            <a:cxnSpLocks/>
            <a:stCxn id="21" idx="2"/>
            <a:endCxn id="26" idx="0"/>
          </p:cNvCxnSpPr>
          <p:nvPr/>
        </p:nvCxnSpPr>
        <p:spPr>
          <a:xfrm flipH="1">
            <a:off x="3857335" y="5445521"/>
            <a:ext cx="1543" cy="527554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5BBB4356-2B09-2E4F-A4D6-36A776035A96}"/>
              </a:ext>
            </a:extLst>
          </p:cNvPr>
          <p:cNvSpPr txBox="1"/>
          <p:nvPr/>
        </p:nvSpPr>
        <p:spPr>
          <a:xfrm>
            <a:off x="3857335" y="5548243"/>
            <a:ext cx="12942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execute(</a:t>
            </a:r>
            <a:r>
              <a:rPr lang="en-US" altLang="ko-Kore-KR" sz="1400" dirty="0" err="1"/>
              <a:t>in,out</a:t>
            </a:r>
            <a:r>
              <a:rPr lang="en-US" altLang="ko-Kore-KR" sz="1400" dirty="0"/>
              <a:t>)</a:t>
            </a:r>
            <a:endParaRPr lang="ko-Kore-KR" sz="1400" dirty="0"/>
          </a:p>
        </p:txBody>
      </p:sp>
      <p:cxnSp>
        <p:nvCxnSpPr>
          <p:cNvPr id="55" name="꺾인 연결선[E] 54">
            <a:extLst>
              <a:ext uri="{FF2B5EF4-FFF2-40B4-BE49-F238E27FC236}">
                <a16:creationId xmlns:a16="http://schemas.microsoft.com/office/drawing/2014/main" id="{222588D6-976A-0C47-ACFC-8EB3EDED70EF}"/>
              </a:ext>
            </a:extLst>
          </p:cNvPr>
          <p:cNvCxnSpPr>
            <a:cxnSpLocks/>
            <a:stCxn id="26" idx="3"/>
            <a:endCxn id="42" idx="1"/>
          </p:cNvCxnSpPr>
          <p:nvPr/>
        </p:nvCxnSpPr>
        <p:spPr>
          <a:xfrm flipV="1">
            <a:off x="4797425" y="3911129"/>
            <a:ext cx="1512645" cy="2397106"/>
          </a:xfrm>
          <a:prstGeom prst="bentConnector3">
            <a:avLst>
              <a:gd name="adj1" fmla="val 70811"/>
            </a:avLst>
          </a:prstGeom>
          <a:ln w="38100" cmpd="sng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E453EC2B-1F15-0F45-A0A0-2957318E1A21}"/>
              </a:ext>
            </a:extLst>
          </p:cNvPr>
          <p:cNvSpPr txBox="1"/>
          <p:nvPr/>
        </p:nvSpPr>
        <p:spPr>
          <a:xfrm>
            <a:off x="4935707" y="6000457"/>
            <a:ext cx="6400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in/out</a:t>
            </a:r>
            <a:endParaRPr lang="ko-Kore-KR" sz="1400" dirty="0"/>
          </a:p>
        </p:txBody>
      </p:sp>
      <p:cxnSp>
        <p:nvCxnSpPr>
          <p:cNvPr id="59" name="꺾인 연결선[E] 58">
            <a:extLst>
              <a:ext uri="{FF2B5EF4-FFF2-40B4-BE49-F238E27FC236}">
                <a16:creationId xmlns:a16="http://schemas.microsoft.com/office/drawing/2014/main" id="{3B2DB720-0CD5-7D4A-B948-863013D11D1F}"/>
              </a:ext>
            </a:extLst>
          </p:cNvPr>
          <p:cNvCxnSpPr>
            <a:cxnSpLocks/>
            <a:stCxn id="48" idx="1"/>
            <a:endCxn id="42" idx="0"/>
          </p:cNvCxnSpPr>
          <p:nvPr/>
        </p:nvCxnSpPr>
        <p:spPr>
          <a:xfrm rot="10800000" flipV="1">
            <a:off x="7250161" y="2346245"/>
            <a:ext cx="998551" cy="1229723"/>
          </a:xfrm>
          <a:prstGeom prst="bentConnector2">
            <a:avLst/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491538D4-5A13-C247-94B8-BBF13FB2BEB1}"/>
              </a:ext>
            </a:extLst>
          </p:cNvPr>
          <p:cNvSpPr txBox="1"/>
          <p:nvPr/>
        </p:nvSpPr>
        <p:spPr>
          <a:xfrm>
            <a:off x="7194057" y="2644449"/>
            <a:ext cx="8066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service()</a:t>
            </a:r>
            <a:endParaRPr lang="ko-Kore-KR" sz="14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A4C415C-2F2B-484F-92F8-6F247A8AF037}"/>
              </a:ext>
            </a:extLst>
          </p:cNvPr>
          <p:cNvSpPr/>
          <p:nvPr/>
        </p:nvSpPr>
        <p:spPr>
          <a:xfrm>
            <a:off x="8457710" y="1324460"/>
            <a:ext cx="1767918" cy="67988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&lt;&lt;Thread Pool&gt;</a:t>
            </a:r>
          </a:p>
          <a:p>
            <a:pPr algn="ctr"/>
            <a:r>
              <a:rPr lang="en-US" altLang="ko-Kore-KR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ExecutorService</a:t>
            </a:r>
            <a:endParaRPr lang="ko-Kore-KR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F935E458-50D8-F345-82F4-88CFE23AEEE8}"/>
              </a:ext>
            </a:extLst>
          </p:cNvPr>
          <p:cNvCxnSpPr>
            <a:cxnSpLocks/>
            <a:stCxn id="20" idx="3"/>
            <a:endCxn id="32" idx="1"/>
          </p:cNvCxnSpPr>
          <p:nvPr/>
        </p:nvCxnSpPr>
        <p:spPr>
          <a:xfrm>
            <a:off x="7638265" y="1664401"/>
            <a:ext cx="819445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5C495A12-7987-784B-A0FD-E17C922119FD}"/>
              </a:ext>
            </a:extLst>
          </p:cNvPr>
          <p:cNvSpPr txBox="1"/>
          <p:nvPr/>
        </p:nvSpPr>
        <p:spPr>
          <a:xfrm>
            <a:off x="7655947" y="1361496"/>
            <a:ext cx="8098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submit()</a:t>
            </a:r>
            <a:endParaRPr lang="ko-Kore-KR" sz="1400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8B5A4A0E-03FF-D241-9FEF-9ECBB6F2F021}"/>
              </a:ext>
            </a:extLst>
          </p:cNvPr>
          <p:cNvSpPr/>
          <p:nvPr/>
        </p:nvSpPr>
        <p:spPr>
          <a:xfrm>
            <a:off x="8248711" y="2148878"/>
            <a:ext cx="417997" cy="39473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52" name="꺾인 연결선[E] 51">
            <a:extLst>
              <a:ext uri="{FF2B5EF4-FFF2-40B4-BE49-F238E27FC236}">
                <a16:creationId xmlns:a16="http://schemas.microsoft.com/office/drawing/2014/main" id="{489E42BA-DBC6-9447-A06C-FA8A1B04AD7C}"/>
              </a:ext>
            </a:extLst>
          </p:cNvPr>
          <p:cNvCxnSpPr>
            <a:cxnSpLocks/>
            <a:endCxn id="49" idx="3"/>
          </p:cNvCxnSpPr>
          <p:nvPr/>
        </p:nvCxnSpPr>
        <p:spPr>
          <a:xfrm rot="5400000">
            <a:off x="8661178" y="2057483"/>
            <a:ext cx="388858" cy="289055"/>
          </a:xfrm>
          <a:prstGeom prst="bentConnector2">
            <a:avLst/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C504F13B-153C-504E-B10A-8D907BA8848C}"/>
              </a:ext>
            </a:extLst>
          </p:cNvPr>
          <p:cNvSpPr txBox="1"/>
          <p:nvPr/>
        </p:nvSpPr>
        <p:spPr>
          <a:xfrm>
            <a:off x="8773038" y="2424162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관리</a:t>
            </a:r>
            <a:endParaRPr lang="ko-Kore-KR" sz="1200" dirty="0"/>
          </a:p>
        </p:txBody>
      </p:sp>
    </p:spTree>
    <p:extLst>
      <p:ext uri="{BB962C8B-B14F-4D97-AF65-F5344CB8AC3E}">
        <p14:creationId xmlns:p14="http://schemas.microsoft.com/office/powerpoint/2010/main" val="4878734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2206973" y="2925581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1569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11 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C79032-C93B-9C4F-A624-5E2631DB4E33}"/>
              </a:ext>
            </a:extLst>
          </p:cNvPr>
          <p:cNvSpPr/>
          <p:nvPr/>
        </p:nvSpPr>
        <p:spPr>
          <a:xfrm>
            <a:off x="8351099" y="1983107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FBB0D4F-0C2E-1947-B962-2F1D147FB61B}"/>
              </a:ext>
            </a:extLst>
          </p:cNvPr>
          <p:cNvSpPr/>
          <p:nvPr/>
        </p:nvSpPr>
        <p:spPr>
          <a:xfrm>
            <a:off x="8351099" y="2925581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DDE134A-8A3A-8A47-A45B-27736617DDCD}"/>
              </a:ext>
            </a:extLst>
          </p:cNvPr>
          <p:cNvSpPr/>
          <p:nvPr/>
        </p:nvSpPr>
        <p:spPr>
          <a:xfrm>
            <a:off x="8351099" y="3868056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5F5800FD-FD88-6B43-9449-E2F4E00BEC95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 flipV="1">
            <a:off x="3840901" y="2323048"/>
            <a:ext cx="1002170" cy="942474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F5B527A-0543-A149-A80B-D8B34F60FDF0}"/>
              </a:ext>
            </a:extLst>
          </p:cNvPr>
          <p:cNvCxnSpPr>
            <a:cxnSpLocks/>
            <a:stCxn id="4" idx="3"/>
            <a:endCxn id="17" idx="1"/>
          </p:cNvCxnSpPr>
          <p:nvPr/>
        </p:nvCxnSpPr>
        <p:spPr>
          <a:xfrm>
            <a:off x="3840901" y="3265522"/>
            <a:ext cx="1002170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157D463-3782-664C-9741-BEFBFBF977E9}"/>
              </a:ext>
            </a:extLst>
          </p:cNvPr>
          <p:cNvCxnSpPr>
            <a:cxnSpLocks/>
            <a:stCxn id="4" idx="3"/>
            <a:endCxn id="18" idx="1"/>
          </p:cNvCxnSpPr>
          <p:nvPr/>
        </p:nvCxnSpPr>
        <p:spPr>
          <a:xfrm>
            <a:off x="3840901" y="3265522"/>
            <a:ext cx="1002170" cy="942474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3D52A46-0D66-E942-BF4E-9A8064A1B57A}"/>
              </a:ext>
            </a:extLst>
          </p:cNvPr>
          <p:cNvSpPr/>
          <p:nvPr/>
        </p:nvSpPr>
        <p:spPr>
          <a:xfrm>
            <a:off x="4843071" y="1983107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LessonHandler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C53B31F-29B2-C648-BEBC-067D6553D81F}"/>
              </a:ext>
            </a:extLst>
          </p:cNvPr>
          <p:cNvSpPr/>
          <p:nvPr/>
        </p:nvSpPr>
        <p:spPr>
          <a:xfrm>
            <a:off x="4843071" y="2925581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MemberHandler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709C51D-A54C-EC49-A6C3-AB72BBA4082B}"/>
              </a:ext>
            </a:extLst>
          </p:cNvPr>
          <p:cNvSpPr/>
          <p:nvPr/>
        </p:nvSpPr>
        <p:spPr>
          <a:xfrm>
            <a:off x="4843071" y="3868055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BoardHandler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EA8BB6C-F905-204E-A793-7EAAAB238E5B}"/>
              </a:ext>
            </a:extLst>
          </p:cNvPr>
          <p:cNvCxnSpPr>
            <a:cxnSpLocks/>
            <a:stCxn id="12" idx="3"/>
            <a:endCxn id="8" idx="1"/>
          </p:cNvCxnSpPr>
          <p:nvPr/>
        </p:nvCxnSpPr>
        <p:spPr>
          <a:xfrm>
            <a:off x="7348928" y="2323048"/>
            <a:ext cx="1002171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4A5BCC15-A189-974C-ACA7-990D2582828B}"/>
              </a:ext>
            </a:extLst>
          </p:cNvPr>
          <p:cNvCxnSpPr>
            <a:cxnSpLocks/>
            <a:stCxn id="17" idx="3"/>
            <a:endCxn id="9" idx="1"/>
          </p:cNvCxnSpPr>
          <p:nvPr/>
        </p:nvCxnSpPr>
        <p:spPr>
          <a:xfrm>
            <a:off x="7348928" y="3265522"/>
            <a:ext cx="1002171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C03A3F24-5EAB-9C4E-BB7F-18CD26FA8A5A}"/>
              </a:ext>
            </a:extLst>
          </p:cNvPr>
          <p:cNvCxnSpPr>
            <a:cxnSpLocks/>
            <a:stCxn id="18" idx="3"/>
            <a:endCxn id="10" idx="1"/>
          </p:cNvCxnSpPr>
          <p:nvPr/>
        </p:nvCxnSpPr>
        <p:spPr>
          <a:xfrm>
            <a:off x="7348928" y="4207996"/>
            <a:ext cx="1002171" cy="1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9C7D3490-8795-554D-8F05-9DFFD6BCFB41}"/>
              </a:ext>
            </a:extLst>
          </p:cNvPr>
          <p:cNvSpPr txBox="1"/>
          <p:nvPr/>
        </p:nvSpPr>
        <p:spPr>
          <a:xfrm>
            <a:off x="2202631" y="2478323"/>
            <a:ext cx="1638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ore-KR" dirty="0">
                <a:solidFill>
                  <a:srgbClr val="FF0000"/>
                </a:solidFill>
              </a:rPr>
              <a:t>com.eomcs.lms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10C9EE3-AFC2-3A43-891E-93CA492424C7}"/>
              </a:ext>
            </a:extLst>
          </p:cNvPr>
          <p:cNvSpPr txBox="1"/>
          <p:nvPr/>
        </p:nvSpPr>
        <p:spPr>
          <a:xfrm>
            <a:off x="4843071" y="1560117"/>
            <a:ext cx="2420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ore-KR" dirty="0">
                <a:solidFill>
                  <a:srgbClr val="FF0000"/>
                </a:solidFill>
              </a:rPr>
              <a:t>com.eomcs.lms.handler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CF2CF7B-45C3-2448-B0C1-8ACD874F4B13}"/>
              </a:ext>
            </a:extLst>
          </p:cNvPr>
          <p:cNvSpPr txBox="1"/>
          <p:nvPr/>
        </p:nvSpPr>
        <p:spPr>
          <a:xfrm>
            <a:off x="7963406" y="1560117"/>
            <a:ext cx="2409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ore-KR" dirty="0">
                <a:solidFill>
                  <a:srgbClr val="FF0000"/>
                </a:solidFill>
              </a:rPr>
              <a:t>com.eomcs.lms.domain</a:t>
            </a:r>
          </a:p>
        </p:txBody>
      </p:sp>
    </p:spTree>
    <p:extLst>
      <p:ext uri="{BB962C8B-B14F-4D97-AF65-F5344CB8AC3E}">
        <p14:creationId xmlns:p14="http://schemas.microsoft.com/office/powerpoint/2010/main" val="25941414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2206973" y="2925581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1569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12 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C79032-C93B-9C4F-A624-5E2631DB4E33}"/>
              </a:ext>
            </a:extLst>
          </p:cNvPr>
          <p:cNvSpPr/>
          <p:nvPr/>
        </p:nvSpPr>
        <p:spPr>
          <a:xfrm>
            <a:off x="8351099" y="1983107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FBB0D4F-0C2E-1947-B962-2F1D147FB61B}"/>
              </a:ext>
            </a:extLst>
          </p:cNvPr>
          <p:cNvSpPr/>
          <p:nvPr/>
        </p:nvSpPr>
        <p:spPr>
          <a:xfrm>
            <a:off x="8351099" y="2925581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DDE134A-8A3A-8A47-A45B-27736617DDCD}"/>
              </a:ext>
            </a:extLst>
          </p:cNvPr>
          <p:cNvSpPr/>
          <p:nvPr/>
        </p:nvSpPr>
        <p:spPr>
          <a:xfrm>
            <a:off x="8351099" y="3868056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5F5800FD-FD88-6B43-9449-E2F4E00BEC95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 flipV="1">
            <a:off x="3840901" y="2323048"/>
            <a:ext cx="1002170" cy="942474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F5B527A-0543-A149-A80B-D8B34F60FDF0}"/>
              </a:ext>
            </a:extLst>
          </p:cNvPr>
          <p:cNvCxnSpPr>
            <a:cxnSpLocks/>
            <a:stCxn id="4" idx="3"/>
            <a:endCxn id="17" idx="1"/>
          </p:cNvCxnSpPr>
          <p:nvPr/>
        </p:nvCxnSpPr>
        <p:spPr>
          <a:xfrm>
            <a:off x="3840901" y="3265522"/>
            <a:ext cx="1002170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157D463-3782-664C-9741-BEFBFBF977E9}"/>
              </a:ext>
            </a:extLst>
          </p:cNvPr>
          <p:cNvCxnSpPr>
            <a:cxnSpLocks/>
            <a:stCxn id="4" idx="3"/>
            <a:endCxn id="18" idx="1"/>
          </p:cNvCxnSpPr>
          <p:nvPr/>
        </p:nvCxnSpPr>
        <p:spPr>
          <a:xfrm>
            <a:off x="3840901" y="3265522"/>
            <a:ext cx="1002170" cy="942474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3D52A46-0D66-E942-BF4E-9A8064A1B57A}"/>
              </a:ext>
            </a:extLst>
          </p:cNvPr>
          <p:cNvSpPr/>
          <p:nvPr/>
        </p:nvSpPr>
        <p:spPr>
          <a:xfrm>
            <a:off x="4843071" y="1983107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LessonHandler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C53B31F-29B2-C648-BEBC-067D6553D81F}"/>
              </a:ext>
            </a:extLst>
          </p:cNvPr>
          <p:cNvSpPr/>
          <p:nvPr/>
        </p:nvSpPr>
        <p:spPr>
          <a:xfrm>
            <a:off x="4843071" y="2925581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MemberHandler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709C51D-A54C-EC49-A6C3-AB72BBA4082B}"/>
              </a:ext>
            </a:extLst>
          </p:cNvPr>
          <p:cNvSpPr/>
          <p:nvPr/>
        </p:nvSpPr>
        <p:spPr>
          <a:xfrm>
            <a:off x="4843071" y="3868055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BoardHandler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EA8BB6C-F905-204E-A793-7EAAAB238E5B}"/>
              </a:ext>
            </a:extLst>
          </p:cNvPr>
          <p:cNvCxnSpPr>
            <a:cxnSpLocks/>
            <a:stCxn id="12" idx="3"/>
            <a:endCxn id="8" idx="1"/>
          </p:cNvCxnSpPr>
          <p:nvPr/>
        </p:nvCxnSpPr>
        <p:spPr>
          <a:xfrm>
            <a:off x="7348928" y="2323048"/>
            <a:ext cx="1002171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4A5BCC15-A189-974C-ACA7-990D2582828B}"/>
              </a:ext>
            </a:extLst>
          </p:cNvPr>
          <p:cNvCxnSpPr>
            <a:cxnSpLocks/>
            <a:stCxn id="17" idx="3"/>
            <a:endCxn id="9" idx="1"/>
          </p:cNvCxnSpPr>
          <p:nvPr/>
        </p:nvCxnSpPr>
        <p:spPr>
          <a:xfrm>
            <a:off x="7348928" y="3265522"/>
            <a:ext cx="1002171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C03A3F24-5EAB-9C4E-BB7F-18CD26FA8A5A}"/>
              </a:ext>
            </a:extLst>
          </p:cNvPr>
          <p:cNvCxnSpPr>
            <a:cxnSpLocks/>
            <a:stCxn id="18" idx="3"/>
            <a:endCxn id="10" idx="1"/>
          </p:cNvCxnSpPr>
          <p:nvPr/>
        </p:nvCxnSpPr>
        <p:spPr>
          <a:xfrm>
            <a:off x="7348928" y="4207996"/>
            <a:ext cx="1002171" cy="1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9C7D3490-8795-554D-8F05-9DFFD6BCFB41}"/>
              </a:ext>
            </a:extLst>
          </p:cNvPr>
          <p:cNvSpPr txBox="1"/>
          <p:nvPr/>
        </p:nvSpPr>
        <p:spPr>
          <a:xfrm>
            <a:off x="2202631" y="2478323"/>
            <a:ext cx="1638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ore-KR" dirty="0"/>
              <a:t>com.eomcs.lms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10C9EE3-AFC2-3A43-891E-93CA492424C7}"/>
              </a:ext>
            </a:extLst>
          </p:cNvPr>
          <p:cNvSpPr txBox="1"/>
          <p:nvPr/>
        </p:nvSpPr>
        <p:spPr>
          <a:xfrm>
            <a:off x="4843071" y="1560117"/>
            <a:ext cx="2420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ore-KR" dirty="0"/>
              <a:t>com.eomcs.lms.handler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CF2CF7B-45C3-2448-B0C1-8ACD874F4B13}"/>
              </a:ext>
            </a:extLst>
          </p:cNvPr>
          <p:cNvSpPr txBox="1"/>
          <p:nvPr/>
        </p:nvSpPr>
        <p:spPr>
          <a:xfrm>
            <a:off x="7963406" y="1560117"/>
            <a:ext cx="2409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ore-KR" dirty="0"/>
              <a:t>com.eomcs.lms.domain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42BC9C0-F180-014C-9977-7B8D4A7DAA58}"/>
              </a:ext>
            </a:extLst>
          </p:cNvPr>
          <p:cNvSpPr/>
          <p:nvPr/>
        </p:nvSpPr>
        <p:spPr>
          <a:xfrm>
            <a:off x="4843071" y="4810529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BoardHandler2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8E73300C-616E-2547-8DF6-57160BE73DF8}"/>
              </a:ext>
            </a:extLst>
          </p:cNvPr>
          <p:cNvCxnSpPr>
            <a:cxnSpLocks/>
            <a:stCxn id="21" idx="3"/>
            <a:endCxn id="10" idx="1"/>
          </p:cNvCxnSpPr>
          <p:nvPr/>
        </p:nvCxnSpPr>
        <p:spPr>
          <a:xfrm flipV="1">
            <a:off x="7348928" y="4207997"/>
            <a:ext cx="1002171" cy="942473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336CDA5-27FE-8D44-814E-B1596E697666}"/>
              </a:ext>
            </a:extLst>
          </p:cNvPr>
          <p:cNvSpPr/>
          <p:nvPr/>
        </p:nvSpPr>
        <p:spPr>
          <a:xfrm>
            <a:off x="4843071" y="5753003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BoardHandler3</a:t>
            </a: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6BE726C4-BC97-9141-8E04-8958FB6799C4}"/>
              </a:ext>
            </a:extLst>
          </p:cNvPr>
          <p:cNvCxnSpPr>
            <a:cxnSpLocks/>
            <a:stCxn id="23" idx="3"/>
            <a:endCxn id="10" idx="1"/>
          </p:cNvCxnSpPr>
          <p:nvPr/>
        </p:nvCxnSpPr>
        <p:spPr>
          <a:xfrm flipV="1">
            <a:off x="7348928" y="4207997"/>
            <a:ext cx="1002171" cy="1884947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12998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2206973" y="2925581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13 ~ 15 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C79032-C93B-9C4F-A624-5E2631DB4E33}"/>
              </a:ext>
            </a:extLst>
          </p:cNvPr>
          <p:cNvSpPr/>
          <p:nvPr/>
        </p:nvSpPr>
        <p:spPr>
          <a:xfrm>
            <a:off x="8351099" y="1983107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FBB0D4F-0C2E-1947-B962-2F1D147FB61B}"/>
              </a:ext>
            </a:extLst>
          </p:cNvPr>
          <p:cNvSpPr/>
          <p:nvPr/>
        </p:nvSpPr>
        <p:spPr>
          <a:xfrm>
            <a:off x="8351099" y="2925581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DDE134A-8A3A-8A47-A45B-27736617DDCD}"/>
              </a:ext>
            </a:extLst>
          </p:cNvPr>
          <p:cNvSpPr/>
          <p:nvPr/>
        </p:nvSpPr>
        <p:spPr>
          <a:xfrm>
            <a:off x="8351099" y="3868056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5F5800FD-FD88-6B43-9449-E2F4E00BEC95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 flipV="1">
            <a:off x="3840901" y="2323048"/>
            <a:ext cx="1002170" cy="942474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F5B527A-0543-A149-A80B-D8B34F60FDF0}"/>
              </a:ext>
            </a:extLst>
          </p:cNvPr>
          <p:cNvCxnSpPr>
            <a:cxnSpLocks/>
            <a:stCxn id="4" idx="3"/>
            <a:endCxn id="17" idx="1"/>
          </p:cNvCxnSpPr>
          <p:nvPr/>
        </p:nvCxnSpPr>
        <p:spPr>
          <a:xfrm>
            <a:off x="3840901" y="3265522"/>
            <a:ext cx="1002170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157D463-3782-664C-9741-BEFBFBF977E9}"/>
              </a:ext>
            </a:extLst>
          </p:cNvPr>
          <p:cNvCxnSpPr>
            <a:cxnSpLocks/>
            <a:stCxn id="4" idx="3"/>
            <a:endCxn id="18" idx="1"/>
          </p:cNvCxnSpPr>
          <p:nvPr/>
        </p:nvCxnSpPr>
        <p:spPr>
          <a:xfrm>
            <a:off x="3840901" y="3265522"/>
            <a:ext cx="1002170" cy="942474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3D52A46-0D66-E942-BF4E-9A8064A1B57A}"/>
              </a:ext>
            </a:extLst>
          </p:cNvPr>
          <p:cNvSpPr/>
          <p:nvPr/>
        </p:nvSpPr>
        <p:spPr>
          <a:xfrm>
            <a:off x="4843071" y="1983107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LessonHandler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C53B31F-29B2-C648-BEBC-067D6553D81F}"/>
              </a:ext>
            </a:extLst>
          </p:cNvPr>
          <p:cNvSpPr/>
          <p:nvPr/>
        </p:nvSpPr>
        <p:spPr>
          <a:xfrm>
            <a:off x="4843071" y="2925581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MemberHandler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709C51D-A54C-EC49-A6C3-AB72BBA4082B}"/>
              </a:ext>
            </a:extLst>
          </p:cNvPr>
          <p:cNvSpPr/>
          <p:nvPr/>
        </p:nvSpPr>
        <p:spPr>
          <a:xfrm>
            <a:off x="4843071" y="3868055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BoardHandler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EA8BB6C-F905-204E-A793-7EAAAB238E5B}"/>
              </a:ext>
            </a:extLst>
          </p:cNvPr>
          <p:cNvCxnSpPr>
            <a:cxnSpLocks/>
            <a:stCxn id="12" idx="3"/>
            <a:endCxn id="8" idx="1"/>
          </p:cNvCxnSpPr>
          <p:nvPr/>
        </p:nvCxnSpPr>
        <p:spPr>
          <a:xfrm>
            <a:off x="7348928" y="2323048"/>
            <a:ext cx="1002171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4A5BCC15-A189-974C-ACA7-990D2582828B}"/>
              </a:ext>
            </a:extLst>
          </p:cNvPr>
          <p:cNvCxnSpPr>
            <a:cxnSpLocks/>
            <a:stCxn id="17" idx="3"/>
            <a:endCxn id="9" idx="1"/>
          </p:cNvCxnSpPr>
          <p:nvPr/>
        </p:nvCxnSpPr>
        <p:spPr>
          <a:xfrm>
            <a:off x="7348928" y="3265522"/>
            <a:ext cx="1002171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C03A3F24-5EAB-9C4E-BB7F-18CD26FA8A5A}"/>
              </a:ext>
            </a:extLst>
          </p:cNvPr>
          <p:cNvCxnSpPr>
            <a:cxnSpLocks/>
            <a:stCxn id="18" idx="3"/>
            <a:endCxn id="10" idx="1"/>
          </p:cNvCxnSpPr>
          <p:nvPr/>
        </p:nvCxnSpPr>
        <p:spPr>
          <a:xfrm>
            <a:off x="7348928" y="4207996"/>
            <a:ext cx="1002171" cy="1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9C7D3490-8795-554D-8F05-9DFFD6BCFB41}"/>
              </a:ext>
            </a:extLst>
          </p:cNvPr>
          <p:cNvSpPr txBox="1"/>
          <p:nvPr/>
        </p:nvSpPr>
        <p:spPr>
          <a:xfrm>
            <a:off x="2202631" y="2478323"/>
            <a:ext cx="1638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ore-KR" dirty="0"/>
              <a:t>com.eomcs.lms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10C9EE3-AFC2-3A43-891E-93CA492424C7}"/>
              </a:ext>
            </a:extLst>
          </p:cNvPr>
          <p:cNvSpPr txBox="1"/>
          <p:nvPr/>
        </p:nvSpPr>
        <p:spPr>
          <a:xfrm>
            <a:off x="4843071" y="1560117"/>
            <a:ext cx="2420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ore-KR" dirty="0"/>
              <a:t>com.eomcs.lms.handler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CF2CF7B-45C3-2448-B0C1-8ACD874F4B13}"/>
              </a:ext>
            </a:extLst>
          </p:cNvPr>
          <p:cNvSpPr txBox="1"/>
          <p:nvPr/>
        </p:nvSpPr>
        <p:spPr>
          <a:xfrm>
            <a:off x="7963406" y="1560117"/>
            <a:ext cx="2409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ore-KR" dirty="0"/>
              <a:t>com.eomcs.lms.domain</a:t>
            </a:r>
          </a:p>
        </p:txBody>
      </p:sp>
    </p:spTree>
    <p:extLst>
      <p:ext uri="{BB962C8B-B14F-4D97-AF65-F5344CB8AC3E}">
        <p14:creationId xmlns:p14="http://schemas.microsoft.com/office/powerpoint/2010/main" val="4318136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1308615" y="2925581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16  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C79032-C93B-9C4F-A624-5E2631DB4E33}"/>
              </a:ext>
            </a:extLst>
          </p:cNvPr>
          <p:cNvSpPr/>
          <p:nvPr/>
        </p:nvSpPr>
        <p:spPr>
          <a:xfrm>
            <a:off x="7430325" y="289526"/>
            <a:ext cx="1633928" cy="4371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FBB0D4F-0C2E-1947-B962-2F1D147FB61B}"/>
              </a:ext>
            </a:extLst>
          </p:cNvPr>
          <p:cNvSpPr/>
          <p:nvPr/>
        </p:nvSpPr>
        <p:spPr>
          <a:xfrm>
            <a:off x="7430325" y="2925580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MemberList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DDE134A-8A3A-8A47-A45B-27736617DDCD}"/>
              </a:ext>
            </a:extLst>
          </p:cNvPr>
          <p:cNvSpPr/>
          <p:nvPr/>
        </p:nvSpPr>
        <p:spPr>
          <a:xfrm>
            <a:off x="7430325" y="4837848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BoardList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5F5800FD-FD88-6B43-9449-E2F4E00BEC95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 flipV="1">
            <a:off x="2942543" y="1447342"/>
            <a:ext cx="1002170" cy="181818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F5B527A-0543-A149-A80B-D8B34F60FDF0}"/>
              </a:ext>
            </a:extLst>
          </p:cNvPr>
          <p:cNvCxnSpPr>
            <a:cxnSpLocks/>
            <a:stCxn id="4" idx="3"/>
            <a:endCxn id="17" idx="1"/>
          </p:cNvCxnSpPr>
          <p:nvPr/>
        </p:nvCxnSpPr>
        <p:spPr>
          <a:xfrm flipV="1">
            <a:off x="2942543" y="3265521"/>
            <a:ext cx="1002170" cy="1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157D463-3782-664C-9741-BEFBFBF977E9}"/>
              </a:ext>
            </a:extLst>
          </p:cNvPr>
          <p:cNvCxnSpPr>
            <a:cxnSpLocks/>
            <a:stCxn id="4" idx="3"/>
            <a:endCxn id="18" idx="1"/>
          </p:cNvCxnSpPr>
          <p:nvPr/>
        </p:nvCxnSpPr>
        <p:spPr>
          <a:xfrm>
            <a:off x="2942543" y="3265522"/>
            <a:ext cx="1002170" cy="1912266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3D52A46-0D66-E942-BF4E-9A8064A1B57A}"/>
              </a:ext>
            </a:extLst>
          </p:cNvPr>
          <p:cNvSpPr/>
          <p:nvPr/>
        </p:nvSpPr>
        <p:spPr>
          <a:xfrm>
            <a:off x="3944713" y="1107401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LessonHandler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C53B31F-29B2-C648-BEBC-067D6553D81F}"/>
              </a:ext>
            </a:extLst>
          </p:cNvPr>
          <p:cNvSpPr/>
          <p:nvPr/>
        </p:nvSpPr>
        <p:spPr>
          <a:xfrm>
            <a:off x="3944713" y="2925580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MemberHandler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709C51D-A54C-EC49-A6C3-AB72BBA4082B}"/>
              </a:ext>
            </a:extLst>
          </p:cNvPr>
          <p:cNvSpPr/>
          <p:nvPr/>
        </p:nvSpPr>
        <p:spPr>
          <a:xfrm>
            <a:off x="3944713" y="4837847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BoardHandler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EA8BB6C-F905-204E-A793-7EAAAB238E5B}"/>
              </a:ext>
            </a:extLst>
          </p:cNvPr>
          <p:cNvCxnSpPr>
            <a:cxnSpLocks/>
            <a:stCxn id="12" idx="3"/>
            <a:endCxn id="8" idx="1"/>
          </p:cNvCxnSpPr>
          <p:nvPr/>
        </p:nvCxnSpPr>
        <p:spPr>
          <a:xfrm flipV="1">
            <a:off x="6450570" y="508100"/>
            <a:ext cx="979755" cy="939242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4A5BCC15-A189-974C-ACA7-990D2582828B}"/>
              </a:ext>
            </a:extLst>
          </p:cNvPr>
          <p:cNvCxnSpPr>
            <a:cxnSpLocks/>
            <a:stCxn id="17" idx="3"/>
            <a:endCxn id="9" idx="1"/>
          </p:cNvCxnSpPr>
          <p:nvPr/>
        </p:nvCxnSpPr>
        <p:spPr>
          <a:xfrm>
            <a:off x="6450570" y="3265521"/>
            <a:ext cx="979755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C03A3F24-5EAB-9C4E-BB7F-18CD26FA8A5A}"/>
              </a:ext>
            </a:extLst>
          </p:cNvPr>
          <p:cNvCxnSpPr>
            <a:cxnSpLocks/>
            <a:stCxn id="18" idx="3"/>
            <a:endCxn id="10" idx="1"/>
          </p:cNvCxnSpPr>
          <p:nvPr/>
        </p:nvCxnSpPr>
        <p:spPr>
          <a:xfrm>
            <a:off x="6450570" y="5177788"/>
            <a:ext cx="979755" cy="1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ABF3363-FC18-E849-8E37-78310AEA63B1}"/>
              </a:ext>
            </a:extLst>
          </p:cNvPr>
          <p:cNvSpPr/>
          <p:nvPr/>
        </p:nvSpPr>
        <p:spPr>
          <a:xfrm>
            <a:off x="7430325" y="1107401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LessonList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1E788E06-F9BB-D442-9521-77D8A80F1CCF}"/>
              </a:ext>
            </a:extLst>
          </p:cNvPr>
          <p:cNvCxnSpPr>
            <a:cxnSpLocks/>
            <a:stCxn id="12" idx="3"/>
            <a:endCxn id="21" idx="1"/>
          </p:cNvCxnSpPr>
          <p:nvPr/>
        </p:nvCxnSpPr>
        <p:spPr>
          <a:xfrm>
            <a:off x="6450570" y="1447342"/>
            <a:ext cx="979755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69863D4D-0536-934B-8D56-EFB47EDC7BDD}"/>
              </a:ext>
            </a:extLst>
          </p:cNvPr>
          <p:cNvCxnSpPr>
            <a:cxnSpLocks/>
            <a:stCxn id="21" idx="0"/>
            <a:endCxn id="8" idx="2"/>
          </p:cNvCxnSpPr>
          <p:nvPr/>
        </p:nvCxnSpPr>
        <p:spPr>
          <a:xfrm flipV="1">
            <a:off x="8247289" y="726674"/>
            <a:ext cx="0" cy="380727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C66F44A-1380-464C-9B73-6A7E40289FB3}"/>
              </a:ext>
            </a:extLst>
          </p:cNvPr>
          <p:cNvSpPr/>
          <p:nvPr/>
        </p:nvSpPr>
        <p:spPr>
          <a:xfrm>
            <a:off x="7430325" y="2139156"/>
            <a:ext cx="1633928" cy="4371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AD37DA71-38F7-AF41-820F-9F66239E7EF0}"/>
              </a:ext>
            </a:extLst>
          </p:cNvPr>
          <p:cNvSpPr/>
          <p:nvPr/>
        </p:nvSpPr>
        <p:spPr>
          <a:xfrm>
            <a:off x="7430325" y="4029241"/>
            <a:ext cx="1633928" cy="38482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</a:t>
            </a: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C3D34C31-B4B4-4148-BAF1-78C5F503BA5E}"/>
              </a:ext>
            </a:extLst>
          </p:cNvPr>
          <p:cNvCxnSpPr>
            <a:cxnSpLocks/>
            <a:stCxn id="17" idx="3"/>
            <a:endCxn id="40" idx="1"/>
          </p:cNvCxnSpPr>
          <p:nvPr/>
        </p:nvCxnSpPr>
        <p:spPr>
          <a:xfrm flipV="1">
            <a:off x="6450570" y="2357730"/>
            <a:ext cx="979755" cy="907791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941F0224-43B9-1E4C-91BA-F4A14EFD150D}"/>
              </a:ext>
            </a:extLst>
          </p:cNvPr>
          <p:cNvCxnSpPr>
            <a:cxnSpLocks/>
            <a:stCxn id="18" idx="3"/>
            <a:endCxn id="47" idx="1"/>
          </p:cNvCxnSpPr>
          <p:nvPr/>
        </p:nvCxnSpPr>
        <p:spPr>
          <a:xfrm flipV="1">
            <a:off x="6450570" y="4221654"/>
            <a:ext cx="979755" cy="956134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B71B7967-13D8-FA47-8DFE-A6954353927A}"/>
              </a:ext>
            </a:extLst>
          </p:cNvPr>
          <p:cNvCxnSpPr>
            <a:cxnSpLocks/>
            <a:stCxn id="9" idx="0"/>
            <a:endCxn id="40" idx="2"/>
          </p:cNvCxnSpPr>
          <p:nvPr/>
        </p:nvCxnSpPr>
        <p:spPr>
          <a:xfrm flipV="1">
            <a:off x="8247289" y="2576304"/>
            <a:ext cx="0" cy="349276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260FA1C3-3A0E-6041-8BF9-BB1E0FF0703C}"/>
              </a:ext>
            </a:extLst>
          </p:cNvPr>
          <p:cNvCxnSpPr>
            <a:cxnSpLocks/>
            <a:stCxn id="10" idx="0"/>
            <a:endCxn id="47" idx="2"/>
          </p:cNvCxnSpPr>
          <p:nvPr/>
        </p:nvCxnSpPr>
        <p:spPr>
          <a:xfrm flipV="1">
            <a:off x="8247289" y="4414066"/>
            <a:ext cx="0" cy="423782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56992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1308615" y="2925581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2492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17 ~ 19  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C79032-C93B-9C4F-A624-5E2631DB4E33}"/>
              </a:ext>
            </a:extLst>
          </p:cNvPr>
          <p:cNvSpPr/>
          <p:nvPr/>
        </p:nvSpPr>
        <p:spPr>
          <a:xfrm>
            <a:off x="4380677" y="2047845"/>
            <a:ext cx="1633928" cy="4371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FBB0D4F-0C2E-1947-B962-2F1D147FB61B}"/>
              </a:ext>
            </a:extLst>
          </p:cNvPr>
          <p:cNvSpPr/>
          <p:nvPr/>
        </p:nvSpPr>
        <p:spPr>
          <a:xfrm>
            <a:off x="7430325" y="2925580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ArrayList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5F5800FD-FD88-6B43-9449-E2F4E00BEC95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 flipV="1">
            <a:off x="2942543" y="1447342"/>
            <a:ext cx="1002170" cy="181818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F5B527A-0543-A149-A80B-D8B34F60FDF0}"/>
              </a:ext>
            </a:extLst>
          </p:cNvPr>
          <p:cNvCxnSpPr>
            <a:cxnSpLocks/>
            <a:stCxn id="4" idx="3"/>
            <a:endCxn id="17" idx="1"/>
          </p:cNvCxnSpPr>
          <p:nvPr/>
        </p:nvCxnSpPr>
        <p:spPr>
          <a:xfrm flipV="1">
            <a:off x="2942543" y="3265521"/>
            <a:ext cx="1002170" cy="1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157D463-3782-664C-9741-BEFBFBF977E9}"/>
              </a:ext>
            </a:extLst>
          </p:cNvPr>
          <p:cNvCxnSpPr>
            <a:cxnSpLocks/>
            <a:stCxn id="4" idx="3"/>
            <a:endCxn id="18" idx="1"/>
          </p:cNvCxnSpPr>
          <p:nvPr/>
        </p:nvCxnSpPr>
        <p:spPr>
          <a:xfrm>
            <a:off x="2942543" y="3265522"/>
            <a:ext cx="1002170" cy="1912266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3D52A46-0D66-E942-BF4E-9A8064A1B57A}"/>
              </a:ext>
            </a:extLst>
          </p:cNvPr>
          <p:cNvSpPr/>
          <p:nvPr/>
        </p:nvSpPr>
        <p:spPr>
          <a:xfrm>
            <a:off x="3944713" y="1107401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LessonHandler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C53B31F-29B2-C648-BEBC-067D6553D81F}"/>
              </a:ext>
            </a:extLst>
          </p:cNvPr>
          <p:cNvSpPr/>
          <p:nvPr/>
        </p:nvSpPr>
        <p:spPr>
          <a:xfrm>
            <a:off x="3944713" y="2925580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MemberHandler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709C51D-A54C-EC49-A6C3-AB72BBA4082B}"/>
              </a:ext>
            </a:extLst>
          </p:cNvPr>
          <p:cNvSpPr/>
          <p:nvPr/>
        </p:nvSpPr>
        <p:spPr>
          <a:xfrm>
            <a:off x="3944713" y="4837847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BoardHandler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EA8BB6C-F905-204E-A793-7EAAAB238E5B}"/>
              </a:ext>
            </a:extLst>
          </p:cNvPr>
          <p:cNvCxnSpPr>
            <a:cxnSpLocks/>
            <a:stCxn id="12" idx="2"/>
            <a:endCxn id="8" idx="0"/>
          </p:cNvCxnSpPr>
          <p:nvPr/>
        </p:nvCxnSpPr>
        <p:spPr>
          <a:xfrm flipH="1">
            <a:off x="5197641" y="1787283"/>
            <a:ext cx="1" cy="260562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4A5BCC15-A189-974C-ACA7-990D2582828B}"/>
              </a:ext>
            </a:extLst>
          </p:cNvPr>
          <p:cNvCxnSpPr>
            <a:cxnSpLocks/>
            <a:stCxn id="17" idx="3"/>
            <a:endCxn id="9" idx="1"/>
          </p:cNvCxnSpPr>
          <p:nvPr/>
        </p:nvCxnSpPr>
        <p:spPr>
          <a:xfrm>
            <a:off x="6450570" y="3265521"/>
            <a:ext cx="979755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C03A3F24-5EAB-9C4E-BB7F-18CD26FA8A5A}"/>
              </a:ext>
            </a:extLst>
          </p:cNvPr>
          <p:cNvCxnSpPr>
            <a:cxnSpLocks/>
            <a:stCxn id="18" idx="3"/>
            <a:endCxn id="9" idx="1"/>
          </p:cNvCxnSpPr>
          <p:nvPr/>
        </p:nvCxnSpPr>
        <p:spPr>
          <a:xfrm flipV="1">
            <a:off x="6450570" y="3265521"/>
            <a:ext cx="979755" cy="1912267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C66F44A-1380-464C-9B73-6A7E40289FB3}"/>
              </a:ext>
            </a:extLst>
          </p:cNvPr>
          <p:cNvSpPr/>
          <p:nvPr/>
        </p:nvSpPr>
        <p:spPr>
          <a:xfrm>
            <a:off x="4380677" y="3869328"/>
            <a:ext cx="1633928" cy="4371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AD37DA71-38F7-AF41-820F-9F66239E7EF0}"/>
              </a:ext>
            </a:extLst>
          </p:cNvPr>
          <p:cNvSpPr/>
          <p:nvPr/>
        </p:nvSpPr>
        <p:spPr>
          <a:xfrm>
            <a:off x="4380677" y="5776656"/>
            <a:ext cx="1633928" cy="38482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</a:t>
            </a: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C3D34C31-B4B4-4148-BAF1-78C5F503BA5E}"/>
              </a:ext>
            </a:extLst>
          </p:cNvPr>
          <p:cNvCxnSpPr>
            <a:cxnSpLocks/>
            <a:stCxn id="17" idx="2"/>
            <a:endCxn id="40" idx="0"/>
          </p:cNvCxnSpPr>
          <p:nvPr/>
        </p:nvCxnSpPr>
        <p:spPr>
          <a:xfrm flipH="1">
            <a:off x="5197641" y="3605462"/>
            <a:ext cx="1" cy="263866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941F0224-43B9-1E4C-91BA-F4A14EFD150D}"/>
              </a:ext>
            </a:extLst>
          </p:cNvPr>
          <p:cNvCxnSpPr>
            <a:cxnSpLocks/>
            <a:stCxn id="18" idx="2"/>
            <a:endCxn id="47" idx="0"/>
          </p:cNvCxnSpPr>
          <p:nvPr/>
        </p:nvCxnSpPr>
        <p:spPr>
          <a:xfrm flipH="1">
            <a:off x="5197641" y="5517729"/>
            <a:ext cx="1" cy="258927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8F504CBD-7E6F-2B4D-9ED2-9901F292BEFD}"/>
              </a:ext>
            </a:extLst>
          </p:cNvPr>
          <p:cNvCxnSpPr>
            <a:cxnSpLocks/>
            <a:stCxn id="12" idx="3"/>
            <a:endCxn id="9" idx="1"/>
          </p:cNvCxnSpPr>
          <p:nvPr/>
        </p:nvCxnSpPr>
        <p:spPr>
          <a:xfrm>
            <a:off x="6450570" y="1447342"/>
            <a:ext cx="979755" cy="1818179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63464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1424</TotalTime>
  <Words>1927</Words>
  <Application>Microsoft Macintosh PowerPoint</Application>
  <PresentationFormat>와이드스크린</PresentationFormat>
  <Paragraphs>907</Paragraphs>
  <Slides>47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47</vt:i4>
      </vt:variant>
    </vt:vector>
  </HeadingPairs>
  <TitlesOfParts>
    <vt:vector size="52" baseType="lpstr">
      <vt:lpstr>D2Coding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엄 진영</dc:creator>
  <cp:lastModifiedBy>엄 진영</cp:lastModifiedBy>
  <cp:revision>47</cp:revision>
  <dcterms:created xsi:type="dcterms:W3CDTF">2020-01-15T00:32:13Z</dcterms:created>
  <dcterms:modified xsi:type="dcterms:W3CDTF">2020-02-26T00:36:12Z</dcterms:modified>
</cp:coreProperties>
</file>