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en-US" altLang="ko-Kore-KR" smtClean="0"/>
              <a:t>2/13/20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141840" y="490896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141840" y="4350059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141840" y="54659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A13C97-B13F-9F45-8D0E-684808D39537}"/>
              </a:ext>
            </a:extLst>
          </p:cNvPr>
          <p:cNvSpPr txBox="1"/>
          <p:nvPr/>
        </p:nvSpPr>
        <p:spPr>
          <a:xfrm>
            <a:off x="4805589" y="4245467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valueOf()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toCsvString()</a:t>
            </a:r>
          </a:p>
        </p:txBody>
      </p:sp>
    </p:spTree>
    <p:extLst>
      <p:ext uri="{BB962C8B-B14F-4D97-AF65-F5344CB8AC3E}">
        <p14:creationId xmlns:p14="http://schemas.microsoft.com/office/powerpoint/2010/main" val="30762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4604178" y="1679283"/>
            <a:ext cx="1633928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4604178" y="712093"/>
            <a:ext cx="1633928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142315" y="1052231"/>
            <a:ext cx="477334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136221" y="2019421"/>
            <a:ext cx="483428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568053" y="493139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568053" y="4372487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568053" y="548835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38B4542-AA22-3149-9F06-A7DF7F12A3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696E2F3-015A-6041-ADD1-A661221B379F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366181" y="5359374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366181" y="480046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366181" y="5916331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6BC49A-F2E3-F446-A7C7-7210DE4C595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538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EDAAAF-8FB0-CF40-A4DF-95887C990857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3B0B5-29B7-6440-8BEA-7DDB8DDE635A}"/>
              </a:ext>
            </a:extLst>
          </p:cNvPr>
          <p:cNvSpPr/>
          <p:nvPr/>
        </p:nvSpPr>
        <p:spPr>
          <a:xfrm>
            <a:off x="4610300" y="3885161"/>
            <a:ext cx="1633928" cy="56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Serializable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C758C1E-396F-A24F-91B2-20BE9C3CD617}"/>
              </a:ext>
            </a:extLst>
          </p:cNvPr>
          <p:cNvCxnSpPr>
            <a:cxnSpLocks/>
            <a:stCxn id="49" idx="3"/>
            <a:endCxn id="64" idx="2"/>
          </p:cNvCxnSpPr>
          <p:nvPr/>
        </p:nvCxnSpPr>
        <p:spPr>
          <a:xfrm flipV="1">
            <a:off x="5000109" y="4445551"/>
            <a:ext cx="427155" cy="57348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8A991E7-7D11-9149-B404-6AD1AAF12167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5000109" y="4445551"/>
            <a:ext cx="427155" cy="11323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3115157-6E9B-AA4D-AFF0-32878D6FDBE8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 flipV="1">
            <a:off x="5000109" y="4445551"/>
            <a:ext cx="427155" cy="16893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183129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217124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183129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1878852"/>
            <a:ext cx="207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267690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4770693" y="1371197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(observer)</a:t>
            </a:r>
            <a:r>
              <a:rPr lang="ko-KR" altLang="en-US" dirty="0"/>
              <a:t> 호출 규칙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2784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96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60840-0B55-0A4D-A6C5-4D3187C857DD}"/>
              </a:ext>
            </a:extLst>
          </p:cNvPr>
          <p:cNvSpPr/>
          <p:nvPr/>
        </p:nvSpPr>
        <p:spPr>
          <a:xfrm>
            <a:off x="7023096" y="501188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E51294B-76AA-B44F-B273-97DD58645900}"/>
              </a:ext>
            </a:extLst>
          </p:cNvPr>
          <p:cNvCxnSpPr>
            <a:cxnSpLocks/>
            <a:stCxn id="45" idx="2"/>
            <a:endCxn id="17" idx="1"/>
          </p:cNvCxnSpPr>
          <p:nvPr/>
        </p:nvCxnSpPr>
        <p:spPr>
          <a:xfrm rot="16200000" flipH="1">
            <a:off x="5824159" y="4152888"/>
            <a:ext cx="1582884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2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702250" y="3429000"/>
            <a:ext cx="478750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7425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2DB670-D115-3B43-8E25-37A106A513C4}"/>
              </a:ext>
            </a:extLst>
          </p:cNvPr>
          <p:cNvSpPr txBox="1"/>
          <p:nvPr/>
        </p:nvSpPr>
        <p:spPr>
          <a:xfrm>
            <a:off x="9984057" y="1070712"/>
            <a:ext cx="2008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addMember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listMember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detailMember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updateMember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deleteMember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>
                <a:solidFill>
                  <a:srgbClr val="FF0000"/>
                </a:solidFill>
              </a:rPr>
              <a:t>…</a:t>
            </a:r>
            <a:endParaRPr lang="ko-Kore-KR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7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389954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4900214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647284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548536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5528229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717178" y="1675151"/>
            <a:ext cx="15102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722743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DEAFF-34BD-EC46-8590-32A05F8FAA18}"/>
              </a:ext>
            </a:extLst>
          </p:cNvPr>
          <p:cNvSpPr txBox="1"/>
          <p:nvPr/>
        </p:nvSpPr>
        <p:spPr>
          <a:xfrm>
            <a:off x="5785879" y="136737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8861365" y="227327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8861365" y="319987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8861365" y="41264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8153824" y="1905669"/>
            <a:ext cx="598119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7690519" y="2368974"/>
            <a:ext cx="1524728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7227215" y="2832278"/>
            <a:ext cx="2451337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7" y="279783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4747347" y="2015092"/>
            <a:ext cx="1" cy="7827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7" y="420603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383190" y="3841875"/>
            <a:ext cx="7283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865101" y="548422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411445" y="1675151"/>
            <a:ext cx="4681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87956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880635" y="235753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880634" y="3161993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890628" y="396644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6447390" y="2264233"/>
            <a:ext cx="682387" cy="184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6045161" y="2666461"/>
            <a:ext cx="1486842" cy="18410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647931" y="3063691"/>
            <a:ext cx="2291297" cy="19409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9288906" y="316199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760815" y="2697479"/>
            <a:ext cx="528091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8760814" y="3501934"/>
            <a:ext cx="52809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8770808" y="3501934"/>
            <a:ext cx="518098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5400000" flipH="1" flipV="1">
            <a:off x="7122570" y="1466650"/>
            <a:ext cx="1044039" cy="5794489"/>
          </a:xfrm>
          <a:prstGeom prst="bentConnector3">
            <a:avLst>
              <a:gd name="adj1" fmla="val -2189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241241" y="514024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760814" y="237997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0678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42854" y="5965167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32_8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5739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5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75828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588B7B-4A72-0F48-88B3-8655BF50F627}"/>
              </a:ext>
            </a:extLst>
          </p:cNvPr>
          <p:cNvSpPr/>
          <p:nvPr/>
        </p:nvSpPr>
        <p:spPr>
          <a:xfrm>
            <a:off x="9483107" y="2295437"/>
            <a:ext cx="1618457" cy="504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com.google.gson</a:t>
            </a:r>
            <a:endParaRPr lang="en-US" alt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Gson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5329E56-D9F8-1F47-8AB6-58EF5C7CC52D}"/>
              </a:ext>
            </a:extLst>
          </p:cNvPr>
          <p:cNvCxnSpPr>
            <a:cxnSpLocks/>
            <a:stCxn id="64" idx="0"/>
            <a:endCxn id="40" idx="2"/>
          </p:cNvCxnSpPr>
          <p:nvPr/>
        </p:nvCxnSpPr>
        <p:spPr>
          <a:xfrm rot="5400000" flipH="1" flipV="1">
            <a:off x="9874219" y="2732790"/>
            <a:ext cx="351212" cy="485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3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130905" y="2685632"/>
            <a:ext cx="784858" cy="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8130904" y="2685632"/>
            <a:ext cx="784859" cy="805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8140898" y="2685632"/>
            <a:ext cx="774865" cy="1609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895096" y="372713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915763" y="86490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400953" y="1204841"/>
            <a:ext cx="20667" cy="2862233"/>
          </a:xfrm>
          <a:prstGeom prst="bentConnector3">
            <a:avLst>
              <a:gd name="adj1" fmla="val -1106111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8680901" y="335395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DC607C-D5C0-9B4A-864F-E3826D18236E}"/>
              </a:ext>
            </a:extLst>
          </p:cNvPr>
          <p:cNvSpPr/>
          <p:nvPr/>
        </p:nvSpPr>
        <p:spPr>
          <a:xfrm>
            <a:off x="8915763" y="234569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7D18D2B6-5801-274C-AD7D-929630F39B33}"/>
              </a:ext>
            </a:extLst>
          </p:cNvPr>
          <p:cNvCxnSpPr>
            <a:cxnSpLocks/>
            <a:stCxn id="41" idx="2"/>
            <a:endCxn id="64" idx="1"/>
          </p:cNvCxnSpPr>
          <p:nvPr/>
        </p:nvCxnSpPr>
        <p:spPr>
          <a:xfrm rot="5400000">
            <a:off x="8793162" y="3127508"/>
            <a:ext cx="1041501" cy="837631"/>
          </a:xfrm>
          <a:prstGeom prst="bentConnector4">
            <a:avLst>
              <a:gd name="adj1" fmla="val 33680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6795BC5-BCD0-D042-AF5A-CA3FAD349CAE}"/>
              </a:ext>
            </a:extLst>
          </p:cNvPr>
          <p:cNvSpPr txBox="1"/>
          <p:nvPr/>
        </p:nvSpPr>
        <p:spPr>
          <a:xfrm>
            <a:off x="10948224" y="3353951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B107D3-D937-B046-AD1D-2A4782088B35}"/>
              </a:ext>
            </a:extLst>
          </p:cNvPr>
          <p:cNvSpPr/>
          <p:nvPr/>
        </p:nvSpPr>
        <p:spPr>
          <a:xfrm>
            <a:off x="8895095" y="460150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5C92-3583-6C4E-9BFF-AB72E059475D}"/>
              </a:ext>
            </a:extLst>
          </p:cNvPr>
          <p:cNvSpPr/>
          <p:nvPr/>
        </p:nvSpPr>
        <p:spPr>
          <a:xfrm>
            <a:off x="8895094" y="573308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F304592-716A-E04F-B8D4-F3EABA7C8F26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V="1">
            <a:off x="11400951" y="4941445"/>
            <a:ext cx="1" cy="113158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2CEF83-6683-2041-AF05-6AD120425ADF}"/>
              </a:ext>
            </a:extLst>
          </p:cNvPr>
          <p:cNvSpPr txBox="1"/>
          <p:nvPr/>
        </p:nvSpPr>
        <p:spPr>
          <a:xfrm>
            <a:off x="10948224" y="536943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52E995FE-B2DC-6547-BEB4-C07BD3FBD953}"/>
              </a:ext>
            </a:extLst>
          </p:cNvPr>
          <p:cNvCxnSpPr>
            <a:cxnSpLocks/>
            <a:stCxn id="41" idx="2"/>
            <a:endCxn id="71" idx="1"/>
          </p:cNvCxnSpPr>
          <p:nvPr/>
        </p:nvCxnSpPr>
        <p:spPr>
          <a:xfrm rot="5400000">
            <a:off x="7790183" y="4130485"/>
            <a:ext cx="3047457" cy="837633"/>
          </a:xfrm>
          <a:prstGeom prst="bentConnector4">
            <a:avLst>
              <a:gd name="adj1" fmla="val 11958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2206373" y="1664401"/>
            <a:ext cx="4103697" cy="217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16200000" flipH="1">
            <a:off x="1290617" y="2105304"/>
            <a:ext cx="615438" cy="4178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1615</Words>
  <Application>Microsoft Macintosh PowerPoint</Application>
  <PresentationFormat>와이드스크린</PresentationFormat>
  <Paragraphs>776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40</cp:revision>
  <dcterms:created xsi:type="dcterms:W3CDTF">2020-01-15T00:32:13Z</dcterms:created>
  <dcterms:modified xsi:type="dcterms:W3CDTF">2020-02-13T02:02:20Z</dcterms:modified>
</cp:coreProperties>
</file>