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9"/>
  </p:normalViewPr>
  <p:slideViewPr>
    <p:cSldViewPr snapToGrid="0" snapToObjects="1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7CC75-1DAC-7D4D-8CD6-B336151E1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7ABF82-DD0D-8247-8FD2-9AECB3543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B579E-0A49-7744-8D4F-3B30CC58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2/27/20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DEBB9-5021-8344-B937-294AA914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51B8D-EA6D-204B-A855-FFFCEF5F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10876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A546-7B43-2841-828F-E2A8F6F5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B6EB4A-5F40-F34D-9BC3-258A0AAA3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2A67-92D5-C447-B0E9-A8EDFF2F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2/27/20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9AA07-A489-9641-A1A6-80E46360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231ED-6C18-7948-9EA2-411036B2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12203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990B80-AA22-9D4D-823E-CED6DEBA0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C3C9D9-38BE-5D42-AF59-008140521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32433-4F0C-664B-8E2F-AA7E5F4B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2/27/20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3A6F2-74B4-3341-843D-3F759820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696EA-6C4C-794E-93B0-8950F9C1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75974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DEBC-6AE3-8646-B9AE-684E7DC1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FF9B1-3A07-3F49-A1EA-0B44FBA4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7DC86-EB72-B74B-9B86-A3FC9451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2/27/20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A2246-7BA1-7A48-8D86-23061D9D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60904-1340-7B4A-AF2C-F731292E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90933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B7585-6BF0-1649-938F-4819F45A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30896-506F-AC42-AA51-34D871DA7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91ED1-88D3-F841-A1A3-07206932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2/27/20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0F34-5630-644C-AEF7-4E711CFC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A145E-1A94-0C44-81C5-C3A5948F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83546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00A12-7EB0-D641-96E9-ED48B986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C1730-77AB-8D48-8DA9-DAA6560FF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DDD95C-FBDE-5343-81E3-0CB2B31B1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50051-F977-5F4D-94D5-4FA757C9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2/27/20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A5EA5-BC2B-ED46-B512-6C97DAD1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CA6664-756B-6646-A8BA-C78572C3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32518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E8582-B608-254D-A778-8D6E81E4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9A0038-154C-4D4B-B6D5-EC29921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E4FC59-695E-F846-A585-01E51077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2EB0D-60DF-A241-95E8-3447E5291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BCDE6E-9862-A348-A4AB-A92C14124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03E7FC-CB46-8041-9418-607A82F7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2/27/20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06012B-D720-0148-B2D2-0DCA9F72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DA01EA-3A8D-9D46-860A-F5D78322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0440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ABC23-FA46-5D46-838B-72A70D33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3F627-99B2-A044-A877-8B2BF206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2/27/20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E0FFEA-06BC-9C41-85DB-9E30A49B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02FF60-9931-3741-8047-EE9EFC83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23607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20C80D-C952-1E4B-8A27-B9002895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2/27/20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BCA5DC-81F4-BF4C-A5F2-0C22DEAD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8BF29-1065-1A41-9BBB-607605B0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00539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52A1B-A4E0-E745-A57E-804BB24B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C7EF9-F754-0B4B-AACA-960D112B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96995-55E5-A141-B5B0-F330E2A9B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D7912-7E75-534C-847D-501E0B19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2/27/20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07FAA-411E-5E4F-9361-3442FA68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EEDE54-A9DD-FC4B-870F-29150A60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3528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A64A5-EE1F-804F-8A09-BDE497BE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67496A-D177-CD4B-8F1F-50639F68D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98EED-C4A5-FB49-BEE9-043946031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44832-A24D-3F42-B486-C29F6CA3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2/27/20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502D1-76B6-9E4A-B4EE-823A286F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9A2A60-E795-474E-B7C5-71D2016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5484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21C924-7614-D94C-A2C6-7227AADD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8667-78FA-7E4A-88CD-48035CEC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12593-904D-5D4C-B4AB-C15CAC457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5B3F-BFCA-5241-8475-9978727BD7EA}" type="datetimeFigureOut">
              <a:rPr lang="en-US" altLang="ko-Kore-KR" smtClean="0"/>
              <a:t>2/27/20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8FF1D-19FA-184A-A60C-6253C45BF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23555-1A10-454E-BA08-728BB4A31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97074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279036" y="18066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04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06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5279036" y="274911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5279036" y="3691593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</p:spTree>
    <p:extLst>
      <p:ext uri="{BB962C8B-B14F-4D97-AF65-F5344CB8AC3E}">
        <p14:creationId xmlns:p14="http://schemas.microsoft.com/office/powerpoint/2010/main" val="148094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</p:spTree>
    <p:extLst>
      <p:ext uri="{BB962C8B-B14F-4D97-AF65-F5344CB8AC3E}">
        <p14:creationId xmlns:p14="http://schemas.microsoft.com/office/powerpoint/2010/main" val="286268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8615" y="443209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>
            <a:off x="2125579" y="3605463"/>
            <a:ext cx="0" cy="82662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26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3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stCxn id="31" idx="1"/>
            <a:endCxn id="20" idx="2"/>
          </p:cNvCxnSpPr>
          <p:nvPr/>
        </p:nvCxnSpPr>
        <p:spPr>
          <a:xfrm rot="10800000">
            <a:off x="8201759" y="3605463"/>
            <a:ext cx="87192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201759" y="3605463"/>
            <a:ext cx="87192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8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1"/>
            <a:endCxn id="20" idx="2"/>
          </p:cNvCxnSpPr>
          <p:nvPr/>
        </p:nvCxnSpPr>
        <p:spPr>
          <a:xfrm rot="10800000">
            <a:off x="8424819" y="3605463"/>
            <a:ext cx="64886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424819" y="3605463"/>
            <a:ext cx="64886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F12AB4-A920-154E-80B0-20D1A12683DD}"/>
              </a:ext>
            </a:extLst>
          </p:cNvPr>
          <p:cNvSpPr txBox="1"/>
          <p:nvPr/>
        </p:nvSpPr>
        <p:spPr>
          <a:xfrm>
            <a:off x="7685416" y="2556248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296313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149606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07615" y="3265521"/>
            <a:ext cx="446120" cy="1380896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07615" y="3265521"/>
            <a:ext cx="446120" cy="2325264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073687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A3C4DF-7C5D-C049-96A1-952A3742ACCA}"/>
              </a:ext>
            </a:extLst>
          </p:cNvPr>
          <p:cNvSpPr txBox="1"/>
          <p:nvPr/>
        </p:nvSpPr>
        <p:spPr>
          <a:xfrm>
            <a:off x="7220195" y="2575339"/>
            <a:ext cx="147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&lt;&lt;interface&gt;&gt;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3928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E27E4D-C6D6-6047-BDC8-C084F3C37952}"/>
              </a:ext>
            </a:extLst>
          </p:cNvPr>
          <p:cNvSpPr txBox="1"/>
          <p:nvPr/>
        </p:nvSpPr>
        <p:spPr>
          <a:xfrm>
            <a:off x="9412461" y="2575339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372281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07615" y="3265521"/>
            <a:ext cx="446120" cy="1380896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07615" y="3265521"/>
            <a:ext cx="446120" cy="2325264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073687" y="2925580"/>
            <a:ext cx="208004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3928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E27E4D-C6D6-6047-BDC8-C084F3C37952}"/>
              </a:ext>
            </a:extLst>
          </p:cNvPr>
          <p:cNvSpPr txBox="1"/>
          <p:nvPr/>
        </p:nvSpPr>
        <p:spPr>
          <a:xfrm>
            <a:off x="9599619" y="2925187"/>
            <a:ext cx="110799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13F97D-0E04-3042-9517-C31E1EB3E1D9}"/>
              </a:ext>
            </a:extLst>
          </p:cNvPr>
          <p:cNvSpPr/>
          <p:nvPr/>
        </p:nvSpPr>
        <p:spPr>
          <a:xfrm>
            <a:off x="9519807" y="758557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ListIterator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B6D2BC-6D49-4D4F-B640-2A8036CC947B}"/>
              </a:ext>
            </a:extLst>
          </p:cNvPr>
          <p:cNvSpPr/>
          <p:nvPr/>
        </p:nvSpPr>
        <p:spPr>
          <a:xfrm>
            <a:off x="9519807" y="1359742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9519807" y="1960927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4AA220E4-DDE9-D146-BE50-EF4BA28D69F8}"/>
              </a:ext>
            </a:extLst>
          </p:cNvPr>
          <p:cNvCxnSpPr>
            <a:cxnSpLocks/>
            <a:stCxn id="41" idx="1"/>
            <a:endCxn id="37" idx="3"/>
          </p:cNvCxnSpPr>
          <p:nvPr/>
        </p:nvCxnSpPr>
        <p:spPr>
          <a:xfrm rot="10800000" flipV="1">
            <a:off x="8534401" y="989390"/>
            <a:ext cx="985407" cy="7980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C675C893-F5C4-8E4B-AEB8-86395CC09C3A}"/>
              </a:ext>
            </a:extLst>
          </p:cNvPr>
          <p:cNvCxnSpPr>
            <a:cxnSpLocks/>
            <a:stCxn id="42" idx="1"/>
            <a:endCxn id="37" idx="3"/>
          </p:cNvCxnSpPr>
          <p:nvPr/>
        </p:nvCxnSpPr>
        <p:spPr>
          <a:xfrm rot="10800000" flipV="1">
            <a:off x="8534401" y="1590574"/>
            <a:ext cx="985407" cy="1969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CE9C29-30C9-A446-A04D-355F1E861072}"/>
              </a:ext>
            </a:extLst>
          </p:cNvPr>
          <p:cNvCxnSpPr>
            <a:cxnSpLocks/>
            <a:stCxn id="43" idx="1"/>
            <a:endCxn id="37" idx="3"/>
          </p:cNvCxnSpPr>
          <p:nvPr/>
        </p:nvCxnSpPr>
        <p:spPr>
          <a:xfrm rot="10800000">
            <a:off x="8534401" y="1787480"/>
            <a:ext cx="985407" cy="4042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63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1490525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4118649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&lt;&lt;local&gt;&gt;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&lt;&lt;local&gt;&gt;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79257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4252341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07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4252341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4252341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5886269" y="2307006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886269" y="3249480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886269" y="4191955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6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&lt;&lt;anonymous&gt;&gt;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&lt;&lt;anonymous&gt;&gt;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4065987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7954103" y="2127421"/>
            <a:ext cx="5494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35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26 ~ 27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10455458" y="508719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1" y="4625490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E62F438-27D4-9E41-84F2-BB91218907FA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2125579" y="3605463"/>
            <a:ext cx="0" cy="1020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634397" y="36529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</p:spTree>
    <p:extLst>
      <p:ext uri="{BB962C8B-B14F-4D97-AF65-F5344CB8AC3E}">
        <p14:creationId xmlns:p14="http://schemas.microsoft.com/office/powerpoint/2010/main" val="251095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10455458" y="508719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1" y="4625490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E62F438-27D4-9E41-84F2-BB91218907FA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2125579" y="3605463"/>
            <a:ext cx="0" cy="1020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634397" y="36529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407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3141840" y="490896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1" y="4625490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E62F438-27D4-9E41-84F2-BB91218907FA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2125579" y="3605463"/>
            <a:ext cx="0" cy="1020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634397" y="36529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3141840" y="4350059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3141840" y="546592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A13C97-B13F-9F45-8D0E-684808D39537}"/>
              </a:ext>
            </a:extLst>
          </p:cNvPr>
          <p:cNvSpPr txBox="1"/>
          <p:nvPr/>
        </p:nvSpPr>
        <p:spPr>
          <a:xfrm>
            <a:off x="4805589" y="4245467"/>
            <a:ext cx="1671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dirty="0">
                <a:solidFill>
                  <a:srgbClr val="FF0000"/>
                </a:solidFill>
              </a:rPr>
              <a:t>valueOf()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dirty="0">
                <a:solidFill>
                  <a:srgbClr val="FF0000"/>
                </a:solidFill>
              </a:rPr>
              <a:t>toCsvString()</a:t>
            </a:r>
          </a:p>
        </p:txBody>
      </p:sp>
    </p:spTree>
    <p:extLst>
      <p:ext uri="{BB962C8B-B14F-4D97-AF65-F5344CB8AC3E}">
        <p14:creationId xmlns:p14="http://schemas.microsoft.com/office/powerpoint/2010/main" val="3076241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824303" y="496582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2894644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3413963" y="4028810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4824303" y="4406916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4824303" y="552278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29D60EF-4E18-1241-8C69-6AEBE5B35087}"/>
              </a:ext>
            </a:extLst>
          </p:cNvPr>
          <p:cNvGrpSpPr/>
          <p:nvPr/>
        </p:nvGrpSpPr>
        <p:grpSpPr>
          <a:xfrm>
            <a:off x="699719" y="4498045"/>
            <a:ext cx="1633928" cy="680276"/>
            <a:chOff x="7373805" y="2925186"/>
            <a:chExt cx="1160595" cy="68027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FF0D3D3-38AE-F14D-BD45-EC280679C307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Gson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C1353D5-414A-D547-AEFA-620BAF143E33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com.google.gson</a:t>
              </a:r>
              <a:endParaRPr lang="ko-Kore-KR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DA2E27EA-7F0C-3F4A-8292-8103FDB03C0C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 rot="5400000">
            <a:off x="1374840" y="3747306"/>
            <a:ext cx="892582" cy="6088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16200000" flipH="1">
            <a:off x="2353870" y="3377171"/>
            <a:ext cx="892781" cy="13493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3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824303" y="496582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2894644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3413963" y="4028810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4824303" y="4406916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4824303" y="552278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29D60EF-4E18-1241-8C69-6AEBE5B35087}"/>
              </a:ext>
            </a:extLst>
          </p:cNvPr>
          <p:cNvGrpSpPr/>
          <p:nvPr/>
        </p:nvGrpSpPr>
        <p:grpSpPr>
          <a:xfrm>
            <a:off x="699719" y="4498045"/>
            <a:ext cx="1633928" cy="680276"/>
            <a:chOff x="7373805" y="2925186"/>
            <a:chExt cx="1160595" cy="68027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FF0D3D3-38AE-F14D-BD45-EC280679C307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Gson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C1353D5-414A-D547-AEFA-620BAF143E33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com.google.gson</a:t>
              </a:r>
              <a:endParaRPr lang="ko-Kore-KR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DA2E27EA-7F0C-3F4A-8292-8103FDB03C0C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 rot="5400000">
            <a:off x="1374840" y="3747306"/>
            <a:ext cx="892582" cy="6088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16200000" flipH="1">
            <a:off x="2353870" y="3377171"/>
            <a:ext cx="892781" cy="13493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EF2773F-7C73-C549-AA8A-0124E387514D}"/>
              </a:ext>
            </a:extLst>
          </p:cNvPr>
          <p:cNvGrpSpPr/>
          <p:nvPr/>
        </p:nvGrpSpPr>
        <p:grpSpPr>
          <a:xfrm>
            <a:off x="4604178" y="1679283"/>
            <a:ext cx="1633928" cy="680276"/>
            <a:chOff x="7373805" y="2925186"/>
            <a:chExt cx="1160595" cy="68027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3FD081-8C99-DB44-8FC3-61A995DDF69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F3BD0E-A878-604C-B6BA-4B294CB8FB7C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0484B77-BEEC-7A43-A2D7-886507B8B546}"/>
              </a:ext>
            </a:extLst>
          </p:cNvPr>
          <p:cNvGrpSpPr/>
          <p:nvPr/>
        </p:nvGrpSpPr>
        <p:grpSpPr>
          <a:xfrm>
            <a:off x="4604178" y="712093"/>
            <a:ext cx="1633928" cy="680276"/>
            <a:chOff x="7373805" y="2925186"/>
            <a:chExt cx="1160595" cy="68027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56A7CF5-AACC-794D-B2C4-940BAC6C499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13C649-5294-0F40-A86A-EFCF294DFD5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0AA83D9-5AC4-AE4A-8AAA-E11A6ED2164D}"/>
              </a:ext>
            </a:extLst>
          </p:cNvPr>
          <p:cNvCxnSpPr>
            <a:cxnSpLocks/>
            <a:stCxn id="47" idx="3"/>
            <a:endCxn id="73" idx="1"/>
          </p:cNvCxnSpPr>
          <p:nvPr/>
        </p:nvCxnSpPr>
        <p:spPr>
          <a:xfrm>
            <a:off x="4142315" y="1052231"/>
            <a:ext cx="477334" cy="19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338A56C-1D75-5240-A2AD-34BB85AAF7D8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4136221" y="2019421"/>
            <a:ext cx="483428" cy="19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105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29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3568053" y="4931396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0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2125577" y="3913596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6" y="711896"/>
            <a:ext cx="2121557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DataInputStream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2127650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DataOutputStream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70928" y="2274072"/>
            <a:ext cx="906160" cy="39685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90351" y="1787459"/>
            <a:ext cx="1873350" cy="40289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3568053" y="4372487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3568053" y="5488353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5400000">
            <a:off x="1679189" y="4051853"/>
            <a:ext cx="89278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EF2773F-7C73-C549-AA8A-0124E387514D}"/>
              </a:ext>
            </a:extLst>
          </p:cNvPr>
          <p:cNvGrpSpPr/>
          <p:nvPr/>
        </p:nvGrpSpPr>
        <p:grpSpPr>
          <a:xfrm>
            <a:off x="5065796" y="1679086"/>
            <a:ext cx="2070364" cy="680276"/>
            <a:chOff x="7373805" y="2925186"/>
            <a:chExt cx="1160595" cy="68027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3FD081-8C99-DB44-8FC3-61A995DDF69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BufferedOutputStream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F3BD0E-A878-604C-B6BA-4B294CB8FB7C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0484B77-BEEC-7A43-A2D7-886507B8B546}"/>
              </a:ext>
            </a:extLst>
          </p:cNvPr>
          <p:cNvGrpSpPr/>
          <p:nvPr/>
        </p:nvGrpSpPr>
        <p:grpSpPr>
          <a:xfrm>
            <a:off x="5040369" y="711896"/>
            <a:ext cx="2095791" cy="680276"/>
            <a:chOff x="7373805" y="2925186"/>
            <a:chExt cx="1160595" cy="68027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56A7CF5-AACC-794D-B2C4-940BAC6C499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BufferedInputStream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13C649-5294-0F40-A86A-EFCF294DFD5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0AA83D9-5AC4-AE4A-8AAA-E11A6ED2164D}"/>
              </a:ext>
            </a:extLst>
          </p:cNvPr>
          <p:cNvCxnSpPr>
            <a:cxnSpLocks/>
            <a:stCxn id="47" idx="3"/>
            <a:endCxn id="73" idx="1"/>
          </p:cNvCxnSpPr>
          <p:nvPr/>
        </p:nvCxnSpPr>
        <p:spPr>
          <a:xfrm>
            <a:off x="4629943" y="1052231"/>
            <a:ext cx="4302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338A56C-1D75-5240-A2AD-34BB85AAF7D8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4629943" y="2019421"/>
            <a:ext cx="4554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3B38E20-CE35-464F-A066-60D6881FDD07}"/>
              </a:ext>
            </a:extLst>
          </p:cNvPr>
          <p:cNvGrpSpPr/>
          <p:nvPr/>
        </p:nvGrpSpPr>
        <p:grpSpPr>
          <a:xfrm>
            <a:off x="7546586" y="1679086"/>
            <a:ext cx="1633928" cy="680276"/>
            <a:chOff x="7373805" y="2925186"/>
            <a:chExt cx="1160595" cy="680276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CB16351-85A3-2E43-B302-3BF848DC0C4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FileOutputStream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DC6D87B-DFF9-1C47-8170-01BCE36FB71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9E8771A-376C-C549-B16F-8079583E3B0C}"/>
              </a:ext>
            </a:extLst>
          </p:cNvPr>
          <p:cNvGrpSpPr/>
          <p:nvPr/>
        </p:nvGrpSpPr>
        <p:grpSpPr>
          <a:xfrm>
            <a:off x="7546586" y="712093"/>
            <a:ext cx="1633928" cy="680276"/>
            <a:chOff x="7373805" y="2925186"/>
            <a:chExt cx="1160595" cy="680276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331A2DA-A76B-7948-B8EE-FCAFBFECFF61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FileInputStream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A29C936-D77B-DF42-9FA8-820C62DC2E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38B4542-AA22-3149-9F06-A7DF7F12A3E3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7136160" y="1052231"/>
            <a:ext cx="4258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696E2F3-015A-6041-ADD1-A661221B379F}"/>
              </a:ext>
            </a:extLst>
          </p:cNvPr>
          <p:cNvCxnSpPr>
            <a:cxnSpLocks/>
            <a:stCxn id="68" idx="3"/>
            <a:endCxn id="79" idx="1"/>
          </p:cNvCxnSpPr>
          <p:nvPr/>
        </p:nvCxnSpPr>
        <p:spPr>
          <a:xfrm>
            <a:off x="7136160" y="2019421"/>
            <a:ext cx="4258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43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3366181" y="5359374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0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2125577" y="3913596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6" y="711896"/>
            <a:ext cx="2121557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ObjectInputStream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2127650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ObjectOutputStream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70928" y="2274072"/>
            <a:ext cx="906160" cy="39685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90351" y="1787459"/>
            <a:ext cx="1873350" cy="40289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3366181" y="480046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3366181" y="5916331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5400000">
            <a:off x="1679189" y="4051853"/>
            <a:ext cx="89278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EF2773F-7C73-C549-AA8A-0124E387514D}"/>
              </a:ext>
            </a:extLst>
          </p:cNvPr>
          <p:cNvGrpSpPr/>
          <p:nvPr/>
        </p:nvGrpSpPr>
        <p:grpSpPr>
          <a:xfrm>
            <a:off x="5065796" y="1679086"/>
            <a:ext cx="2070364" cy="680276"/>
            <a:chOff x="7373805" y="2925186"/>
            <a:chExt cx="1160595" cy="68027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3FD081-8C99-DB44-8FC3-61A995DDF69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BufferedOutputStream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F3BD0E-A878-604C-B6BA-4B294CB8FB7C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0484B77-BEEC-7A43-A2D7-886507B8B546}"/>
              </a:ext>
            </a:extLst>
          </p:cNvPr>
          <p:cNvGrpSpPr/>
          <p:nvPr/>
        </p:nvGrpSpPr>
        <p:grpSpPr>
          <a:xfrm>
            <a:off x="5040369" y="711896"/>
            <a:ext cx="2095791" cy="680276"/>
            <a:chOff x="7373805" y="2925186"/>
            <a:chExt cx="1160595" cy="68027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56A7CF5-AACC-794D-B2C4-940BAC6C499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BufferedInputStream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13C649-5294-0F40-A86A-EFCF294DFD5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0AA83D9-5AC4-AE4A-8AAA-E11A6ED2164D}"/>
              </a:ext>
            </a:extLst>
          </p:cNvPr>
          <p:cNvCxnSpPr>
            <a:cxnSpLocks/>
            <a:stCxn id="47" idx="3"/>
            <a:endCxn id="73" idx="1"/>
          </p:cNvCxnSpPr>
          <p:nvPr/>
        </p:nvCxnSpPr>
        <p:spPr>
          <a:xfrm>
            <a:off x="4629943" y="1052231"/>
            <a:ext cx="4302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338A56C-1D75-5240-A2AD-34BB85AAF7D8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4629943" y="2019421"/>
            <a:ext cx="4554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3B38E20-CE35-464F-A066-60D6881FDD07}"/>
              </a:ext>
            </a:extLst>
          </p:cNvPr>
          <p:cNvGrpSpPr/>
          <p:nvPr/>
        </p:nvGrpSpPr>
        <p:grpSpPr>
          <a:xfrm>
            <a:off x="7546586" y="1679086"/>
            <a:ext cx="1633928" cy="680276"/>
            <a:chOff x="7373805" y="2925186"/>
            <a:chExt cx="1160595" cy="680276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CB16351-85A3-2E43-B302-3BF848DC0C4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FileOutputStream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DC6D87B-DFF9-1C47-8170-01BCE36FB71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9E8771A-376C-C549-B16F-8079583E3B0C}"/>
              </a:ext>
            </a:extLst>
          </p:cNvPr>
          <p:cNvGrpSpPr/>
          <p:nvPr/>
        </p:nvGrpSpPr>
        <p:grpSpPr>
          <a:xfrm>
            <a:off x="7546586" y="712093"/>
            <a:ext cx="1633928" cy="680276"/>
            <a:chOff x="7373805" y="2925186"/>
            <a:chExt cx="1160595" cy="680276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331A2DA-A76B-7948-B8EE-FCAFBFECFF61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FileInputStream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A29C936-D77B-DF42-9FA8-820C62DC2E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66BC49A-F2E3-F446-A7C7-7210DE4C5951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7136160" y="1052231"/>
            <a:ext cx="53880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CEDAAAF-8FB0-CF40-A4DF-95887C990857}"/>
              </a:ext>
            </a:extLst>
          </p:cNvPr>
          <p:cNvCxnSpPr>
            <a:cxnSpLocks/>
            <a:stCxn id="68" idx="3"/>
            <a:endCxn id="79" idx="1"/>
          </p:cNvCxnSpPr>
          <p:nvPr/>
        </p:nvCxnSpPr>
        <p:spPr>
          <a:xfrm>
            <a:off x="7136160" y="2019421"/>
            <a:ext cx="4258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953B0B5-29B7-6440-8BEA-7DDB8DDE635A}"/>
              </a:ext>
            </a:extLst>
          </p:cNvPr>
          <p:cNvSpPr/>
          <p:nvPr/>
        </p:nvSpPr>
        <p:spPr>
          <a:xfrm>
            <a:off x="4610300" y="3885161"/>
            <a:ext cx="1633928" cy="560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Serializable</a:t>
            </a:r>
          </a:p>
        </p:txBody>
      </p: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FC758C1E-396F-A24F-91B2-20BE9C3CD617}"/>
              </a:ext>
            </a:extLst>
          </p:cNvPr>
          <p:cNvCxnSpPr>
            <a:cxnSpLocks/>
            <a:stCxn id="49" idx="3"/>
            <a:endCxn id="64" idx="2"/>
          </p:cNvCxnSpPr>
          <p:nvPr/>
        </p:nvCxnSpPr>
        <p:spPr>
          <a:xfrm flipV="1">
            <a:off x="5000109" y="4445551"/>
            <a:ext cx="427155" cy="573488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28A991E7-7D11-9149-B404-6AD1AAF12167}"/>
              </a:ext>
            </a:extLst>
          </p:cNvPr>
          <p:cNvCxnSpPr>
            <a:cxnSpLocks/>
            <a:stCxn id="40" idx="3"/>
            <a:endCxn id="64" idx="2"/>
          </p:cNvCxnSpPr>
          <p:nvPr/>
        </p:nvCxnSpPr>
        <p:spPr>
          <a:xfrm flipV="1">
            <a:off x="5000109" y="4445551"/>
            <a:ext cx="427155" cy="1132397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13115157-6E9B-AA4D-AFF0-32878D6FDBE8}"/>
              </a:ext>
            </a:extLst>
          </p:cNvPr>
          <p:cNvCxnSpPr>
            <a:cxnSpLocks/>
            <a:stCxn id="50" idx="3"/>
            <a:endCxn id="64" idx="2"/>
          </p:cNvCxnSpPr>
          <p:nvPr/>
        </p:nvCxnSpPr>
        <p:spPr>
          <a:xfrm flipV="1">
            <a:off x="5000109" y="4445551"/>
            <a:ext cx="427155" cy="1689354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959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183129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31_1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3702250" y="2171240"/>
            <a:ext cx="9955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4697847" y="1831299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2110DE-BACD-5044-850A-46FF722C2D94}"/>
              </a:ext>
            </a:extLst>
          </p:cNvPr>
          <p:cNvSpPr txBox="1"/>
          <p:nvPr/>
        </p:nvSpPr>
        <p:spPr>
          <a:xfrm>
            <a:off x="7718366" y="1878852"/>
            <a:ext cx="207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contextDestroyed()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570711-B10D-AD44-904E-686BA1C55161}"/>
              </a:ext>
            </a:extLst>
          </p:cNvPr>
          <p:cNvSpPr txBox="1"/>
          <p:nvPr/>
        </p:nvSpPr>
        <p:spPr>
          <a:xfrm>
            <a:off x="2068322" y="2676906"/>
            <a:ext cx="3578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addApplicationContextListener()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removeApplicationContextListener()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notifyApplicationDestoryed()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0897E5-6911-E541-A20C-0E4494CD664A}"/>
              </a:ext>
            </a:extLst>
          </p:cNvPr>
          <p:cNvSpPr txBox="1"/>
          <p:nvPr/>
        </p:nvSpPr>
        <p:spPr>
          <a:xfrm>
            <a:off x="4770693" y="1371197"/>
            <a:ext cx="287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옵저버</a:t>
            </a:r>
            <a:r>
              <a:rPr lang="en-US" altLang="ko-KR" dirty="0"/>
              <a:t>(observer)</a:t>
            </a:r>
            <a:r>
              <a:rPr lang="ko-KR" altLang="en-US" dirty="0"/>
              <a:t> 호출 규칙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127841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987648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08 ~ 09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621576" y="2307006"/>
            <a:ext cx="948849" cy="95851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621576" y="3249480"/>
            <a:ext cx="948849" cy="160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621576" y="3265522"/>
            <a:ext cx="948849" cy="92643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53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31_2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3702250" y="3429000"/>
            <a:ext cx="9955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4697847" y="3089059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2110DE-BACD-5044-850A-46FF722C2D94}"/>
              </a:ext>
            </a:extLst>
          </p:cNvPr>
          <p:cNvSpPr txBox="1"/>
          <p:nvPr/>
        </p:nvSpPr>
        <p:spPr>
          <a:xfrm>
            <a:off x="7718366" y="3136612"/>
            <a:ext cx="245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contextInitialized(Map)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contextDestroyed(Map)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570711-B10D-AD44-904E-686BA1C55161}"/>
              </a:ext>
            </a:extLst>
          </p:cNvPr>
          <p:cNvSpPr txBox="1"/>
          <p:nvPr/>
        </p:nvSpPr>
        <p:spPr>
          <a:xfrm>
            <a:off x="2068322" y="3934666"/>
            <a:ext cx="3578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addApplicationContextListener()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removeApplicationContextListener()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notifyApplicationDestoryed()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0897E5-6911-E541-A20C-0E4494CD664A}"/>
              </a:ext>
            </a:extLst>
          </p:cNvPr>
          <p:cNvSpPr txBox="1"/>
          <p:nvPr/>
        </p:nvSpPr>
        <p:spPr>
          <a:xfrm>
            <a:off x="9657486" y="428860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옵저버</a:t>
            </a:r>
            <a:r>
              <a:rPr lang="en-US" altLang="ko-KR" dirty="0"/>
              <a:t> </a:t>
            </a:r>
            <a:r>
              <a:rPr lang="ko-KR" altLang="en-US" dirty="0"/>
              <a:t>구현체</a:t>
            </a:r>
            <a:endParaRPr lang="ko-Kore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A4FFE6-27B1-0B44-9F6F-D92546449F0E}"/>
              </a:ext>
            </a:extLst>
          </p:cNvPr>
          <p:cNvSpPr/>
          <p:nvPr/>
        </p:nvSpPr>
        <p:spPr>
          <a:xfrm>
            <a:off x="7023096" y="41795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6C90BB6-C724-6445-9675-813F2B6EC2B0}"/>
              </a:ext>
            </a:extLst>
          </p:cNvPr>
          <p:cNvCxnSpPr>
            <a:cxnSpLocks/>
            <a:stCxn id="45" idx="2"/>
            <a:endCxn id="9" idx="1"/>
          </p:cNvCxnSpPr>
          <p:nvPr/>
        </p:nvCxnSpPr>
        <p:spPr>
          <a:xfrm rot="16200000" flipH="1">
            <a:off x="6240351" y="3736696"/>
            <a:ext cx="750501" cy="81498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AD13B56-60DC-6B45-8114-FE815EA089E2}"/>
              </a:ext>
            </a:extLst>
          </p:cNvPr>
          <p:cNvGrpSpPr/>
          <p:nvPr/>
        </p:nvGrpSpPr>
        <p:grpSpPr>
          <a:xfrm>
            <a:off x="3633119" y="1630097"/>
            <a:ext cx="1160595" cy="680276"/>
            <a:chOff x="7373805" y="2925186"/>
            <a:chExt cx="1160595" cy="68027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8835BF6-93FB-314A-BC6F-35E08096360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Map</a:t>
              </a:r>
              <a:endPara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39661-9307-1046-9D5D-BA77E017266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E60B7FD2-EEEF-C746-9870-4B2132B923F5}"/>
              </a:ext>
            </a:extLst>
          </p:cNvPr>
          <p:cNvCxnSpPr>
            <a:cxnSpLocks/>
            <a:stCxn id="4" idx="0"/>
            <a:endCxn id="13" idx="1"/>
          </p:cNvCxnSpPr>
          <p:nvPr/>
        </p:nvCxnSpPr>
        <p:spPr>
          <a:xfrm rot="5400000" flipH="1" flipV="1">
            <a:off x="2705384" y="2150335"/>
            <a:ext cx="1118627" cy="75882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E0FA390C-9ABB-ED41-BA3E-A0025D26061E}"/>
              </a:ext>
            </a:extLst>
          </p:cNvPr>
          <p:cNvCxnSpPr>
            <a:cxnSpLocks/>
            <a:stCxn id="45" idx="0"/>
            <a:endCxn id="13" idx="3"/>
          </p:cNvCxnSpPr>
          <p:nvPr/>
        </p:nvCxnSpPr>
        <p:spPr>
          <a:xfrm rot="16200000" flipV="1">
            <a:off x="4941598" y="1822549"/>
            <a:ext cx="1118627" cy="1414393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74BCC4-569D-5449-B54E-EFC54A5A8B4B}"/>
              </a:ext>
            </a:extLst>
          </p:cNvPr>
          <p:cNvSpPr txBox="1"/>
          <p:nvPr/>
        </p:nvSpPr>
        <p:spPr>
          <a:xfrm>
            <a:off x="2029448" y="240553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839696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31_3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3702250" y="3429000"/>
            <a:ext cx="9955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4697847" y="3089059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2110DE-BACD-5044-850A-46FF722C2D94}"/>
              </a:ext>
            </a:extLst>
          </p:cNvPr>
          <p:cNvSpPr txBox="1"/>
          <p:nvPr/>
        </p:nvSpPr>
        <p:spPr>
          <a:xfrm>
            <a:off x="7718366" y="3136612"/>
            <a:ext cx="245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contextInitialized(Map)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contextDestroyed(Map)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570711-B10D-AD44-904E-686BA1C55161}"/>
              </a:ext>
            </a:extLst>
          </p:cNvPr>
          <p:cNvSpPr txBox="1"/>
          <p:nvPr/>
        </p:nvSpPr>
        <p:spPr>
          <a:xfrm>
            <a:off x="2068322" y="3934666"/>
            <a:ext cx="3578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addApplicationContextListener()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removeApplicationContextListener()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notifyApplicationInitialized()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notifyApplicationDestoryed()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0897E5-6911-E541-A20C-0E4494CD664A}"/>
              </a:ext>
            </a:extLst>
          </p:cNvPr>
          <p:cNvSpPr txBox="1"/>
          <p:nvPr/>
        </p:nvSpPr>
        <p:spPr>
          <a:xfrm>
            <a:off x="9657486" y="428860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옵저버</a:t>
            </a:r>
            <a:r>
              <a:rPr lang="en-US" altLang="ko-KR" dirty="0"/>
              <a:t> </a:t>
            </a:r>
            <a:r>
              <a:rPr lang="ko-KR" altLang="en-US" dirty="0"/>
              <a:t>구현체</a:t>
            </a:r>
            <a:endParaRPr lang="ko-Kore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A4FFE6-27B1-0B44-9F6F-D92546449F0E}"/>
              </a:ext>
            </a:extLst>
          </p:cNvPr>
          <p:cNvSpPr/>
          <p:nvPr/>
        </p:nvSpPr>
        <p:spPr>
          <a:xfrm>
            <a:off x="7023096" y="41795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6C90BB6-C724-6445-9675-813F2B6EC2B0}"/>
              </a:ext>
            </a:extLst>
          </p:cNvPr>
          <p:cNvCxnSpPr>
            <a:cxnSpLocks/>
            <a:stCxn id="45" idx="2"/>
            <a:endCxn id="9" idx="1"/>
          </p:cNvCxnSpPr>
          <p:nvPr/>
        </p:nvCxnSpPr>
        <p:spPr>
          <a:xfrm rot="16200000" flipH="1">
            <a:off x="6240351" y="3736696"/>
            <a:ext cx="750501" cy="81498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AD13B56-60DC-6B45-8114-FE815EA089E2}"/>
              </a:ext>
            </a:extLst>
          </p:cNvPr>
          <p:cNvGrpSpPr/>
          <p:nvPr/>
        </p:nvGrpSpPr>
        <p:grpSpPr>
          <a:xfrm>
            <a:off x="3633119" y="1630097"/>
            <a:ext cx="1160595" cy="680276"/>
            <a:chOff x="7373805" y="2925186"/>
            <a:chExt cx="1160595" cy="68027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8835BF6-93FB-314A-BC6F-35E08096360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Map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39661-9307-1046-9D5D-BA77E017266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E60B7FD2-EEEF-C746-9870-4B2132B923F5}"/>
              </a:ext>
            </a:extLst>
          </p:cNvPr>
          <p:cNvCxnSpPr>
            <a:cxnSpLocks/>
            <a:stCxn id="4" idx="0"/>
            <a:endCxn id="13" idx="1"/>
          </p:cNvCxnSpPr>
          <p:nvPr/>
        </p:nvCxnSpPr>
        <p:spPr>
          <a:xfrm rot="5400000" flipH="1" flipV="1">
            <a:off x="2705384" y="2150335"/>
            <a:ext cx="1118627" cy="75882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E0FA390C-9ABB-ED41-BA3E-A0025D26061E}"/>
              </a:ext>
            </a:extLst>
          </p:cNvPr>
          <p:cNvCxnSpPr>
            <a:cxnSpLocks/>
            <a:stCxn id="45" idx="0"/>
            <a:endCxn id="13" idx="3"/>
          </p:cNvCxnSpPr>
          <p:nvPr/>
        </p:nvCxnSpPr>
        <p:spPr>
          <a:xfrm rot="16200000" flipV="1">
            <a:off x="4941598" y="1822549"/>
            <a:ext cx="1118627" cy="1414393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74BCC4-569D-5449-B54E-EFC54A5A8B4B}"/>
              </a:ext>
            </a:extLst>
          </p:cNvPr>
          <p:cNvSpPr txBox="1"/>
          <p:nvPr/>
        </p:nvSpPr>
        <p:spPr>
          <a:xfrm>
            <a:off x="2029448" y="240553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context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760840-0B55-0A4D-A6C5-4D3187C857DD}"/>
              </a:ext>
            </a:extLst>
          </p:cNvPr>
          <p:cNvSpPr/>
          <p:nvPr/>
        </p:nvSpPr>
        <p:spPr>
          <a:xfrm>
            <a:off x="7023096" y="5011884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GreetingListener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BE51294B-76AA-B44F-B273-97DD58645900}"/>
              </a:ext>
            </a:extLst>
          </p:cNvPr>
          <p:cNvCxnSpPr>
            <a:cxnSpLocks/>
            <a:stCxn id="45" idx="2"/>
            <a:endCxn id="17" idx="1"/>
          </p:cNvCxnSpPr>
          <p:nvPr/>
        </p:nvCxnSpPr>
        <p:spPr>
          <a:xfrm rot="16200000" flipH="1">
            <a:off x="5824159" y="4152888"/>
            <a:ext cx="1582884" cy="81498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821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489750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440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489750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>
            <a:off x="3702250" y="3429000"/>
            <a:ext cx="4787500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66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905930" y="1355692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351699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3539858" y="1675151"/>
            <a:ext cx="4811841" cy="20482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7658403" y="278284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9168663" y="2015092"/>
            <a:ext cx="0" cy="767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7915733" y="4166085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8816985" y="3814406"/>
            <a:ext cx="7033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9796678" y="557126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B848F-FF9B-BE4B-A166-33F2CC044EFE}"/>
              </a:ext>
            </a:extLst>
          </p:cNvPr>
          <p:cNvSpPr/>
          <p:nvPr/>
        </p:nvSpPr>
        <p:spPr>
          <a:xfrm>
            <a:off x="3092345" y="301346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3A2A8-F25F-6842-BFB0-DC47843D858A}"/>
              </a:ext>
            </a:extLst>
          </p:cNvPr>
          <p:cNvSpPr/>
          <p:nvPr/>
        </p:nvSpPr>
        <p:spPr>
          <a:xfrm>
            <a:off x="761395" y="4959313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779E22-AC68-8A4F-BCB9-C23C5B36ABDC}"/>
              </a:ext>
            </a:extLst>
          </p:cNvPr>
          <p:cNvGrpSpPr/>
          <p:nvPr/>
        </p:nvGrpSpPr>
        <p:grpSpPr>
          <a:xfrm>
            <a:off x="745335" y="3014648"/>
            <a:ext cx="1160595" cy="680276"/>
            <a:chOff x="7373805" y="2925186"/>
            <a:chExt cx="1160595" cy="6802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4989E47-CE0C-4F46-A9DE-46736E7F05FF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030DDA-2E74-FC49-B36E-3E57E07ED1D6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30679AD-CF67-1C40-ABE3-F1E81F28CCBF}"/>
              </a:ext>
            </a:extLst>
          </p:cNvPr>
          <p:cNvSpPr txBox="1"/>
          <p:nvPr/>
        </p:nvSpPr>
        <p:spPr>
          <a:xfrm>
            <a:off x="1105060" y="2179473"/>
            <a:ext cx="124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sz="1400" dirty="0"/>
              <a:t>commandMap</a:t>
            </a: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216EC817-DD73-0B41-8F40-69862AD781A2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rot="5400000">
            <a:off x="1534727" y="1826481"/>
            <a:ext cx="979074" cy="13972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4172A331-F745-4447-90AC-867CE7258A48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16200000" flipH="1">
            <a:off x="3045138" y="1713330"/>
            <a:ext cx="977893" cy="1622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4514859-F204-3C4B-9EAE-9CFEB4BBE662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1905930" y="3353408"/>
            <a:ext cx="1186415" cy="157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CA1C88-A72D-CD46-9DAD-2BF5FA0A7D41}"/>
              </a:ext>
            </a:extLst>
          </p:cNvPr>
          <p:cNvSpPr txBox="1"/>
          <p:nvPr/>
        </p:nvSpPr>
        <p:spPr>
          <a:xfrm>
            <a:off x="2189362" y="30138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포함</a:t>
            </a:r>
            <a:endParaRPr lang="ko-Kore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17003A-2DFB-2C4A-9DB5-653D7AB3AF14}"/>
              </a:ext>
            </a:extLst>
          </p:cNvPr>
          <p:cNvSpPr txBox="1"/>
          <p:nvPr/>
        </p:nvSpPr>
        <p:spPr>
          <a:xfrm>
            <a:off x="4370659" y="2548805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874254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EB3B3B-72C6-EA46-8CA2-B73A1F812C4C}"/>
              </a:ext>
            </a:extLst>
          </p:cNvPr>
          <p:cNvSpPr/>
          <p:nvPr/>
        </p:nvSpPr>
        <p:spPr>
          <a:xfrm>
            <a:off x="2971473" y="5283122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1124A1-D232-3E4A-93A6-2200B17B6D3B}"/>
              </a:ext>
            </a:extLst>
          </p:cNvPr>
          <p:cNvSpPr/>
          <p:nvPr/>
        </p:nvSpPr>
        <p:spPr>
          <a:xfrm>
            <a:off x="2779423" y="4881966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905930" y="1355692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351699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3539858" y="1675151"/>
            <a:ext cx="4811841" cy="2048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7658403" y="278284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9168663" y="2015092"/>
            <a:ext cx="0" cy="767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7915733" y="4166085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8816985" y="3814406"/>
            <a:ext cx="7033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9796678" y="557126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B848F-FF9B-BE4B-A166-33F2CC044EFE}"/>
              </a:ext>
            </a:extLst>
          </p:cNvPr>
          <p:cNvSpPr/>
          <p:nvPr/>
        </p:nvSpPr>
        <p:spPr>
          <a:xfrm>
            <a:off x="3092345" y="301346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3A2A8-F25F-6842-BFB0-DC47843D858A}"/>
              </a:ext>
            </a:extLst>
          </p:cNvPr>
          <p:cNvSpPr/>
          <p:nvPr/>
        </p:nvSpPr>
        <p:spPr>
          <a:xfrm>
            <a:off x="761395" y="4959313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779E22-AC68-8A4F-BCB9-C23C5B36ABDC}"/>
              </a:ext>
            </a:extLst>
          </p:cNvPr>
          <p:cNvGrpSpPr/>
          <p:nvPr/>
        </p:nvGrpSpPr>
        <p:grpSpPr>
          <a:xfrm>
            <a:off x="745335" y="3014648"/>
            <a:ext cx="1160595" cy="680276"/>
            <a:chOff x="7373805" y="2925186"/>
            <a:chExt cx="1160595" cy="6802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4989E47-CE0C-4F46-A9DE-46736E7F05FF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030DDA-2E74-FC49-B36E-3E57E07ED1D6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30679AD-CF67-1C40-ABE3-F1E81F28CCBF}"/>
              </a:ext>
            </a:extLst>
          </p:cNvPr>
          <p:cNvSpPr txBox="1"/>
          <p:nvPr/>
        </p:nvSpPr>
        <p:spPr>
          <a:xfrm>
            <a:off x="1105060" y="2179473"/>
            <a:ext cx="124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sz="1400" dirty="0"/>
              <a:t>commandMap</a:t>
            </a: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216EC817-DD73-0B41-8F40-69862AD781A2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rot="5400000">
            <a:off x="1534727" y="1826481"/>
            <a:ext cx="979074" cy="13972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4172A331-F745-4447-90AC-867CE7258A48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16200000" flipH="1">
            <a:off x="3045138" y="1713330"/>
            <a:ext cx="977893" cy="1622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4514859-F204-3C4B-9EAE-9CFEB4BBE662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1905930" y="3353408"/>
            <a:ext cx="1186415" cy="157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CA1C88-A72D-CD46-9DAD-2BF5FA0A7D41}"/>
              </a:ext>
            </a:extLst>
          </p:cNvPr>
          <p:cNvSpPr txBox="1"/>
          <p:nvPr/>
        </p:nvSpPr>
        <p:spPr>
          <a:xfrm>
            <a:off x="2189362" y="30138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포함</a:t>
            </a:r>
            <a:endParaRPr lang="ko-Kore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17003A-2DFB-2C4A-9DB5-653D7AB3AF14}"/>
              </a:ext>
            </a:extLst>
          </p:cNvPr>
          <p:cNvSpPr txBox="1"/>
          <p:nvPr/>
        </p:nvSpPr>
        <p:spPr>
          <a:xfrm>
            <a:off x="4370659" y="2548805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execute()</a:t>
            </a:r>
            <a:endParaRPr lang="ko-Kore-KR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576E03-C8C2-4A45-A069-4EABB4F8F71D}"/>
              </a:ext>
            </a:extLst>
          </p:cNvPr>
          <p:cNvSpPr/>
          <p:nvPr/>
        </p:nvSpPr>
        <p:spPr>
          <a:xfrm>
            <a:off x="2587373" y="4457628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194E9845-5410-EF49-B1CB-A75E36A262C2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rot="5400000">
            <a:off x="3710649" y="3823002"/>
            <a:ext cx="764279" cy="5049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270A883-AE4D-B54B-AAD5-48F0143AB6E8}"/>
              </a:ext>
            </a:extLst>
          </p:cNvPr>
          <p:cNvSpPr txBox="1"/>
          <p:nvPr/>
        </p:nvSpPr>
        <p:spPr>
          <a:xfrm>
            <a:off x="3536526" y="1743878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socket</a:t>
            </a:r>
            <a:endParaRPr lang="ko-Kore-KR" sz="1400" dirty="0"/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928795B8-23CC-744E-8C0B-66A07A9261AC}"/>
              </a:ext>
            </a:extLst>
          </p:cNvPr>
          <p:cNvCxnSpPr>
            <a:cxnSpLocks/>
            <a:stCxn id="30" idx="3"/>
            <a:endCxn id="36" idx="3"/>
          </p:cNvCxnSpPr>
          <p:nvPr/>
        </p:nvCxnSpPr>
        <p:spPr>
          <a:xfrm>
            <a:off x="4187345" y="1897767"/>
            <a:ext cx="1289985" cy="3725296"/>
          </a:xfrm>
          <a:prstGeom prst="bentConnector3">
            <a:avLst>
              <a:gd name="adj1" fmla="val 129341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D4B137F-81D7-C241-BF38-2CCDB889B303}"/>
              </a:ext>
            </a:extLst>
          </p:cNvPr>
          <p:cNvSpPr txBox="1"/>
          <p:nvPr/>
        </p:nvSpPr>
        <p:spPr>
          <a:xfrm>
            <a:off x="5245638" y="4489792"/>
            <a:ext cx="636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A5B8B7-2555-B144-A57D-2B9B43110188}"/>
              </a:ext>
            </a:extLst>
          </p:cNvPr>
          <p:cNvSpPr txBox="1"/>
          <p:nvPr/>
        </p:nvSpPr>
        <p:spPr>
          <a:xfrm>
            <a:off x="5376979" y="402657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주입</a:t>
            </a:r>
            <a:endParaRPr lang="ko-Kore-KR" sz="1400" dirty="0"/>
          </a:p>
        </p:txBody>
      </p: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99836D4D-1FA0-A845-9386-0AD789BD3A38}"/>
              </a:ext>
            </a:extLst>
          </p:cNvPr>
          <p:cNvCxnSpPr>
            <a:cxnSpLocks/>
            <a:stCxn id="30" idx="3"/>
            <a:endCxn id="29" idx="3"/>
          </p:cNvCxnSpPr>
          <p:nvPr/>
        </p:nvCxnSpPr>
        <p:spPr>
          <a:xfrm>
            <a:off x="4187345" y="1897767"/>
            <a:ext cx="1097935" cy="3324140"/>
          </a:xfrm>
          <a:prstGeom prst="bentConnector3">
            <a:avLst>
              <a:gd name="adj1" fmla="val 152223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3F0D2D78-1F67-7841-8EC7-793FD776F208}"/>
              </a:ext>
            </a:extLst>
          </p:cNvPr>
          <p:cNvCxnSpPr>
            <a:cxnSpLocks/>
            <a:stCxn id="30" idx="3"/>
            <a:endCxn id="28" idx="3"/>
          </p:cNvCxnSpPr>
          <p:nvPr/>
        </p:nvCxnSpPr>
        <p:spPr>
          <a:xfrm>
            <a:off x="4187345" y="1897767"/>
            <a:ext cx="905885" cy="2899802"/>
          </a:xfrm>
          <a:prstGeom prst="bentConnector3">
            <a:avLst>
              <a:gd name="adj1" fmla="val 184806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859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EB3B3B-72C6-EA46-8CA2-B73A1F812C4C}"/>
              </a:ext>
            </a:extLst>
          </p:cNvPr>
          <p:cNvSpPr/>
          <p:nvPr/>
        </p:nvSpPr>
        <p:spPr>
          <a:xfrm>
            <a:off x="2971473" y="5283122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1124A1-D232-3E4A-93A6-2200B17B6D3B}"/>
              </a:ext>
            </a:extLst>
          </p:cNvPr>
          <p:cNvSpPr/>
          <p:nvPr/>
        </p:nvSpPr>
        <p:spPr>
          <a:xfrm>
            <a:off x="2779423" y="4881966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905930" y="1355692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351699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3539858" y="1675151"/>
            <a:ext cx="4811841" cy="2048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7658403" y="278284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9168663" y="2015092"/>
            <a:ext cx="0" cy="767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7915733" y="4166085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8816985" y="3814406"/>
            <a:ext cx="7033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9796678" y="557126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B848F-FF9B-BE4B-A166-33F2CC044EFE}"/>
              </a:ext>
            </a:extLst>
          </p:cNvPr>
          <p:cNvSpPr/>
          <p:nvPr/>
        </p:nvSpPr>
        <p:spPr>
          <a:xfrm>
            <a:off x="3092345" y="301346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3A2A8-F25F-6842-BFB0-DC47843D858A}"/>
              </a:ext>
            </a:extLst>
          </p:cNvPr>
          <p:cNvSpPr/>
          <p:nvPr/>
        </p:nvSpPr>
        <p:spPr>
          <a:xfrm>
            <a:off x="761395" y="4959313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779E22-AC68-8A4F-BCB9-C23C5B36ABDC}"/>
              </a:ext>
            </a:extLst>
          </p:cNvPr>
          <p:cNvGrpSpPr/>
          <p:nvPr/>
        </p:nvGrpSpPr>
        <p:grpSpPr>
          <a:xfrm>
            <a:off x="745335" y="3014648"/>
            <a:ext cx="1160595" cy="680276"/>
            <a:chOff x="7373805" y="2925186"/>
            <a:chExt cx="1160595" cy="6802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4989E47-CE0C-4F46-A9DE-46736E7F05FF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030DDA-2E74-FC49-B36E-3E57E07ED1D6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30679AD-CF67-1C40-ABE3-F1E81F28CCBF}"/>
              </a:ext>
            </a:extLst>
          </p:cNvPr>
          <p:cNvSpPr txBox="1"/>
          <p:nvPr/>
        </p:nvSpPr>
        <p:spPr>
          <a:xfrm>
            <a:off x="1105060" y="2179473"/>
            <a:ext cx="124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sz="1400" dirty="0"/>
              <a:t>commandMap</a:t>
            </a: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216EC817-DD73-0B41-8F40-69862AD781A2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rot="5400000">
            <a:off x="1534727" y="1826481"/>
            <a:ext cx="979074" cy="13972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4172A331-F745-4447-90AC-867CE7258A48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16200000" flipH="1">
            <a:off x="3045138" y="1713330"/>
            <a:ext cx="977893" cy="1622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4514859-F204-3C4B-9EAE-9CFEB4BBE662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1905930" y="3353408"/>
            <a:ext cx="1186415" cy="157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CA1C88-A72D-CD46-9DAD-2BF5FA0A7D41}"/>
              </a:ext>
            </a:extLst>
          </p:cNvPr>
          <p:cNvSpPr txBox="1"/>
          <p:nvPr/>
        </p:nvSpPr>
        <p:spPr>
          <a:xfrm>
            <a:off x="2189362" y="30138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포함</a:t>
            </a:r>
            <a:endParaRPr lang="ko-Kore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17003A-2DFB-2C4A-9DB5-653D7AB3AF14}"/>
              </a:ext>
            </a:extLst>
          </p:cNvPr>
          <p:cNvSpPr txBox="1"/>
          <p:nvPr/>
        </p:nvSpPr>
        <p:spPr>
          <a:xfrm>
            <a:off x="4370659" y="2548805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execute()</a:t>
            </a:r>
            <a:endParaRPr lang="ko-Kore-KR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576E03-C8C2-4A45-A069-4EABB4F8F71D}"/>
              </a:ext>
            </a:extLst>
          </p:cNvPr>
          <p:cNvSpPr/>
          <p:nvPr/>
        </p:nvSpPr>
        <p:spPr>
          <a:xfrm>
            <a:off x="2587373" y="4457628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194E9845-5410-EF49-B1CB-A75E36A262C2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rot="5400000">
            <a:off x="3710649" y="3823002"/>
            <a:ext cx="764279" cy="5049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2DB670-D115-3B43-8E25-37A106A513C4}"/>
              </a:ext>
            </a:extLst>
          </p:cNvPr>
          <p:cNvSpPr txBox="1"/>
          <p:nvPr/>
        </p:nvSpPr>
        <p:spPr>
          <a:xfrm>
            <a:off x="9984057" y="1070712"/>
            <a:ext cx="20084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addMember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listMember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  <a:endParaRPr lang="ko-Kore-KR" altLang="ko-Kore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detailMember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updateMember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deleteMember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  <a:endParaRPr lang="ko-Kore-KR" altLang="ko-Kore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>
                <a:solidFill>
                  <a:srgbClr val="FF0000"/>
                </a:solidFill>
              </a:rPr>
              <a:t>…</a:t>
            </a:r>
            <a:endParaRPr lang="ko-Kore-KR" sz="14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975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083250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>
            <a:off x="2206373" y="1666571"/>
            <a:ext cx="1876877" cy="85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389954" y="278284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4900214" y="2015092"/>
            <a:ext cx="0" cy="767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647284" y="4166085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4548536" y="3814406"/>
            <a:ext cx="7033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5528229" y="557126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32_6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5717178" y="1675151"/>
            <a:ext cx="151025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7227437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CDEAFF-34BD-EC46-8590-32A05F8FAA18}"/>
              </a:ext>
            </a:extLst>
          </p:cNvPr>
          <p:cNvSpPr txBox="1"/>
          <p:nvPr/>
        </p:nvSpPr>
        <p:spPr>
          <a:xfrm>
            <a:off x="5785879" y="136737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8861365" y="227327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DetailServlet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8861365" y="319987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UpdateServlet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8861365" y="412648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DeleteServlet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8153824" y="1905669"/>
            <a:ext cx="598119" cy="81696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7690519" y="2368974"/>
            <a:ext cx="1524728" cy="81696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7227215" y="2832278"/>
            <a:ext cx="2451337" cy="81696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00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083250" y="13352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206373" y="1666571"/>
            <a:ext cx="1876877" cy="85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237087" y="279783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4747347" y="2015092"/>
            <a:ext cx="1" cy="7827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494417" y="4206032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4383190" y="3841875"/>
            <a:ext cx="72831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3865101" y="548422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32_7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5411445" y="1675151"/>
            <a:ext cx="46812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5879567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880635" y="2357538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6880634" y="3161993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6890628" y="3966448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6447390" y="2264233"/>
            <a:ext cx="682387" cy="18410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6045161" y="2666461"/>
            <a:ext cx="1486842" cy="184103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5647931" y="3063691"/>
            <a:ext cx="2291297" cy="19409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4C047D-FAB7-1A41-B449-6AC8974B4F14}"/>
              </a:ext>
            </a:extLst>
          </p:cNvPr>
          <p:cNvSpPr/>
          <p:nvPr/>
        </p:nvSpPr>
        <p:spPr>
          <a:xfrm>
            <a:off x="9288906" y="3161993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B00E5E26-88DB-3D46-A599-70D452899EB7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8760815" y="2697479"/>
            <a:ext cx="528091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2387210-62F6-F341-A13D-900B16A7E4A9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8760814" y="3501934"/>
            <a:ext cx="528092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C8AC77C7-237A-4643-960E-0368C40E7D23}"/>
              </a:ext>
            </a:extLst>
          </p:cNvPr>
          <p:cNvCxnSpPr>
            <a:cxnSpLocks/>
            <a:stCxn id="46" idx="3"/>
            <a:endCxn id="43" idx="1"/>
          </p:cNvCxnSpPr>
          <p:nvPr/>
        </p:nvCxnSpPr>
        <p:spPr>
          <a:xfrm flipV="1">
            <a:off x="8770808" y="3501934"/>
            <a:ext cx="518098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420B1C02-A42C-DA46-8F9F-2787B4FE262F}"/>
              </a:ext>
            </a:extLst>
          </p:cNvPr>
          <p:cNvCxnSpPr>
            <a:cxnSpLocks/>
            <a:stCxn id="13" idx="2"/>
            <a:endCxn id="43" idx="2"/>
          </p:cNvCxnSpPr>
          <p:nvPr/>
        </p:nvCxnSpPr>
        <p:spPr>
          <a:xfrm rot="5400000" flipH="1" flipV="1">
            <a:off x="7122570" y="1466650"/>
            <a:ext cx="1044039" cy="5794489"/>
          </a:xfrm>
          <a:prstGeom prst="bentConnector3">
            <a:avLst>
              <a:gd name="adj1" fmla="val -21896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B497B43-10F1-294F-A772-E1DD8268D247}"/>
              </a:ext>
            </a:extLst>
          </p:cNvPr>
          <p:cNvSpPr txBox="1"/>
          <p:nvPr/>
        </p:nvSpPr>
        <p:spPr>
          <a:xfrm>
            <a:off x="7241241" y="5140249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138A39-D8A4-1F41-8095-931B7F0FB97E}"/>
              </a:ext>
            </a:extLst>
          </p:cNvPr>
          <p:cNvSpPr txBox="1"/>
          <p:nvPr/>
        </p:nvSpPr>
        <p:spPr>
          <a:xfrm>
            <a:off x="8760814" y="2379970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306787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3237087" y="132663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206373" y="1666571"/>
            <a:ext cx="103071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237088" y="2346453"/>
            <a:ext cx="26424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1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494418" y="4206032"/>
            <a:ext cx="2135172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3970318" y="3614345"/>
            <a:ext cx="1179697" cy="36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3242854" y="5965167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32_8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4565282" y="1666571"/>
            <a:ext cx="6814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5246706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250725" y="234645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6250724" y="3150907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BoardUpdateServlet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6260718" y="395536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BoardDeleteServlet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5817257" y="2252924"/>
            <a:ext cx="679881" cy="187055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5415029" y="2655153"/>
            <a:ext cx="1484336" cy="18705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5017799" y="3052383"/>
            <a:ext cx="2288791" cy="19704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4C047D-FAB7-1A41-B449-6AC8974B4F14}"/>
              </a:ext>
            </a:extLst>
          </p:cNvPr>
          <p:cNvSpPr/>
          <p:nvPr/>
        </p:nvSpPr>
        <p:spPr>
          <a:xfrm>
            <a:off x="8554386" y="47598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B00E5E26-88DB-3D46-A599-70D452899EB7}"/>
              </a:ext>
            </a:extLst>
          </p:cNvPr>
          <p:cNvCxnSpPr>
            <a:cxnSpLocks/>
            <a:stCxn id="42" idx="3"/>
            <a:endCxn id="64" idx="1"/>
          </p:cNvCxnSpPr>
          <p:nvPr/>
        </p:nvCxnSpPr>
        <p:spPr>
          <a:xfrm>
            <a:off x="8130905" y="2686393"/>
            <a:ext cx="423480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2387210-62F6-F341-A13D-900B16A7E4A9}"/>
              </a:ext>
            </a:extLst>
          </p:cNvPr>
          <p:cNvCxnSpPr>
            <a:cxnSpLocks/>
            <a:stCxn id="45" idx="3"/>
            <a:endCxn id="64" idx="1"/>
          </p:cNvCxnSpPr>
          <p:nvPr/>
        </p:nvCxnSpPr>
        <p:spPr>
          <a:xfrm>
            <a:off x="8130904" y="3490848"/>
            <a:ext cx="423481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C8AC77C7-237A-4643-960E-0368C40E7D23}"/>
              </a:ext>
            </a:extLst>
          </p:cNvPr>
          <p:cNvCxnSpPr>
            <a:cxnSpLocks/>
            <a:stCxn id="46" idx="3"/>
            <a:endCxn id="64" idx="1"/>
          </p:cNvCxnSpPr>
          <p:nvPr/>
        </p:nvCxnSpPr>
        <p:spPr>
          <a:xfrm flipV="1">
            <a:off x="8140898" y="3490848"/>
            <a:ext cx="413487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420B1C02-A42C-DA46-8F9F-2787B4FE262F}"/>
              </a:ext>
            </a:extLst>
          </p:cNvPr>
          <p:cNvCxnSpPr>
            <a:cxnSpLocks/>
            <a:stCxn id="13" idx="2"/>
            <a:endCxn id="43" idx="2"/>
          </p:cNvCxnSpPr>
          <p:nvPr/>
        </p:nvCxnSpPr>
        <p:spPr>
          <a:xfrm rot="16200000" flipH="1">
            <a:off x="6907767" y="2540150"/>
            <a:ext cx="553785" cy="5245311"/>
          </a:xfrm>
          <a:prstGeom prst="bentConnector3">
            <a:avLst>
              <a:gd name="adj1" fmla="val 14128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B497B43-10F1-294F-A772-E1DD8268D247}"/>
              </a:ext>
            </a:extLst>
          </p:cNvPr>
          <p:cNvSpPr txBox="1"/>
          <p:nvPr/>
        </p:nvSpPr>
        <p:spPr>
          <a:xfrm>
            <a:off x="7184659" y="5657390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138A39-D8A4-1F41-8095-931B7F0FB97E}"/>
              </a:ext>
            </a:extLst>
          </p:cNvPr>
          <p:cNvSpPr txBox="1"/>
          <p:nvPr/>
        </p:nvSpPr>
        <p:spPr>
          <a:xfrm>
            <a:off x="8114844" y="2379431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A77F4D21-08CC-CE4B-B3E7-F37CB657C31F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rot="16200000" flipH="1">
            <a:off x="4059786" y="1847910"/>
            <a:ext cx="339941" cy="6571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5768DFF-0E29-494F-96EC-096D692B2052}"/>
              </a:ext>
            </a:extLst>
          </p:cNvPr>
          <p:cNvSpPr/>
          <p:nvPr/>
        </p:nvSpPr>
        <p:spPr>
          <a:xfrm>
            <a:off x="8554385" y="3955362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73EFBCC-B8E1-A647-A510-4BF7D070DE99}"/>
              </a:ext>
            </a:extLst>
          </p:cNvPr>
          <p:cNvSpPr/>
          <p:nvPr/>
        </p:nvSpPr>
        <p:spPr>
          <a:xfrm>
            <a:off x="8554385" y="315090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CFBD1D-D267-C14D-9555-1BC377471057}"/>
              </a:ext>
            </a:extLst>
          </p:cNvPr>
          <p:cNvSpPr/>
          <p:nvPr/>
        </p:nvSpPr>
        <p:spPr>
          <a:xfrm>
            <a:off x="8554386" y="45988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FF24EEE-E96C-4443-958C-0A01E788F692}"/>
              </a:ext>
            </a:extLst>
          </p:cNvPr>
          <p:cNvCxnSpPr>
            <a:cxnSpLocks/>
            <a:stCxn id="65" idx="3"/>
            <a:endCxn id="64" idx="3"/>
          </p:cNvCxnSpPr>
          <p:nvPr/>
        </p:nvCxnSpPr>
        <p:spPr>
          <a:xfrm flipH="1">
            <a:off x="11060242" y="799829"/>
            <a:ext cx="1" cy="2691019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1C07B129-F82B-4146-8899-100406F6E5F4}"/>
              </a:ext>
            </a:extLst>
          </p:cNvPr>
          <p:cNvCxnSpPr>
            <a:cxnSpLocks/>
            <a:stCxn id="65" idx="3"/>
            <a:endCxn id="63" idx="3"/>
          </p:cNvCxnSpPr>
          <p:nvPr/>
        </p:nvCxnSpPr>
        <p:spPr>
          <a:xfrm flipH="1">
            <a:off x="11060242" y="799829"/>
            <a:ext cx="1" cy="3495474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BC2B38E5-EB71-7F4E-9F6D-ADA784BADC96}"/>
              </a:ext>
            </a:extLst>
          </p:cNvPr>
          <p:cNvCxnSpPr>
            <a:cxnSpLocks/>
            <a:stCxn id="65" idx="3"/>
            <a:endCxn id="43" idx="3"/>
          </p:cNvCxnSpPr>
          <p:nvPr/>
        </p:nvCxnSpPr>
        <p:spPr>
          <a:xfrm>
            <a:off x="11060243" y="799829"/>
            <a:ext cx="12700" cy="4299929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F09DE2C-1FED-8C40-B77E-A297F415C3A6}"/>
              </a:ext>
            </a:extLst>
          </p:cNvPr>
          <p:cNvSpPr txBox="1"/>
          <p:nvPr/>
        </p:nvSpPr>
        <p:spPr>
          <a:xfrm>
            <a:off x="11300534" y="1991449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extends</a:t>
            </a:r>
            <a:endParaRPr lang="ko-Kore-KR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87946A-F471-5648-9A13-0A0D1878FF7B}"/>
              </a:ext>
            </a:extLst>
          </p:cNvPr>
          <p:cNvSpPr txBox="1"/>
          <p:nvPr/>
        </p:nvSpPr>
        <p:spPr>
          <a:xfrm>
            <a:off x="8554385" y="1190255"/>
            <a:ext cx="15392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loadData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saveData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  <a:endParaRPr lang="ko-Kore-KR" altLang="ko-Kore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indexOf</a:t>
            </a:r>
            <a:r>
              <a:rPr lang="en-US" altLang="ko-Kore-KR" sz="1400" dirty="0">
                <a:solidFill>
                  <a:srgbClr val="FF0000"/>
                </a:solidFill>
              </a:rPr>
              <a:t>(</a:t>
            </a:r>
            <a:r>
              <a:rPr lang="en-US" altLang="ko-Kore-KR" sz="1400" dirty="0" err="1">
                <a:solidFill>
                  <a:srgbClr val="FF0000"/>
                </a:solidFill>
              </a:rPr>
              <a:t>key:K</a:t>
            </a:r>
            <a:r>
              <a:rPr lang="en-US" altLang="ko-Kore-KR" sz="1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757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10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13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3237087" y="132663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206373" y="1666571"/>
            <a:ext cx="103071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237088" y="2346453"/>
            <a:ext cx="26424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1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494418" y="4206032"/>
            <a:ext cx="2135172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3970318" y="3614345"/>
            <a:ext cx="1179697" cy="36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3237087" y="5975823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32_9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4565282" y="1666571"/>
            <a:ext cx="6814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5246706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250725" y="234645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6250724" y="3150907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BoardUpdateServlet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6260718" y="395536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BoardDeleteServlet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5817257" y="2252924"/>
            <a:ext cx="679881" cy="187055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5415029" y="2655153"/>
            <a:ext cx="1484336" cy="18705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5017799" y="3052383"/>
            <a:ext cx="2288791" cy="19704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4C047D-FAB7-1A41-B449-6AC8974B4F14}"/>
              </a:ext>
            </a:extLst>
          </p:cNvPr>
          <p:cNvSpPr/>
          <p:nvPr/>
        </p:nvSpPr>
        <p:spPr>
          <a:xfrm>
            <a:off x="8554386" y="47598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ore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B00E5E26-88DB-3D46-A599-70D452899EB7}"/>
              </a:ext>
            </a:extLst>
          </p:cNvPr>
          <p:cNvCxnSpPr>
            <a:cxnSpLocks/>
            <a:stCxn id="42" idx="3"/>
            <a:endCxn id="64" idx="1"/>
          </p:cNvCxnSpPr>
          <p:nvPr/>
        </p:nvCxnSpPr>
        <p:spPr>
          <a:xfrm>
            <a:off x="8130905" y="2686393"/>
            <a:ext cx="423480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2387210-62F6-F341-A13D-900B16A7E4A9}"/>
              </a:ext>
            </a:extLst>
          </p:cNvPr>
          <p:cNvCxnSpPr>
            <a:cxnSpLocks/>
            <a:stCxn id="45" idx="3"/>
            <a:endCxn id="64" idx="1"/>
          </p:cNvCxnSpPr>
          <p:nvPr/>
        </p:nvCxnSpPr>
        <p:spPr>
          <a:xfrm>
            <a:off x="8130904" y="3490848"/>
            <a:ext cx="423481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C8AC77C7-237A-4643-960E-0368C40E7D23}"/>
              </a:ext>
            </a:extLst>
          </p:cNvPr>
          <p:cNvCxnSpPr>
            <a:cxnSpLocks/>
            <a:stCxn id="46" idx="3"/>
            <a:endCxn id="64" idx="1"/>
          </p:cNvCxnSpPr>
          <p:nvPr/>
        </p:nvCxnSpPr>
        <p:spPr>
          <a:xfrm flipV="1">
            <a:off x="8140898" y="3490848"/>
            <a:ext cx="413487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420B1C02-A42C-DA46-8F9F-2787B4FE262F}"/>
              </a:ext>
            </a:extLst>
          </p:cNvPr>
          <p:cNvCxnSpPr>
            <a:cxnSpLocks/>
            <a:stCxn id="13" idx="2"/>
            <a:endCxn id="43" idx="2"/>
          </p:cNvCxnSpPr>
          <p:nvPr/>
        </p:nvCxnSpPr>
        <p:spPr>
          <a:xfrm rot="16200000" flipH="1">
            <a:off x="6907767" y="2540150"/>
            <a:ext cx="553785" cy="5245311"/>
          </a:xfrm>
          <a:prstGeom prst="bentConnector3">
            <a:avLst>
              <a:gd name="adj1" fmla="val 14128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B497B43-10F1-294F-A772-E1DD8268D247}"/>
              </a:ext>
            </a:extLst>
          </p:cNvPr>
          <p:cNvSpPr txBox="1"/>
          <p:nvPr/>
        </p:nvSpPr>
        <p:spPr>
          <a:xfrm>
            <a:off x="7184659" y="5675828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138A39-D8A4-1F41-8095-931B7F0FB97E}"/>
              </a:ext>
            </a:extLst>
          </p:cNvPr>
          <p:cNvSpPr txBox="1"/>
          <p:nvPr/>
        </p:nvSpPr>
        <p:spPr>
          <a:xfrm>
            <a:off x="8114844" y="2379431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A77F4D21-08CC-CE4B-B3E7-F37CB657C31F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rot="16200000" flipH="1">
            <a:off x="4059786" y="1847910"/>
            <a:ext cx="339941" cy="6571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5768DFF-0E29-494F-96EC-096D692B2052}"/>
              </a:ext>
            </a:extLst>
          </p:cNvPr>
          <p:cNvSpPr/>
          <p:nvPr/>
        </p:nvSpPr>
        <p:spPr>
          <a:xfrm>
            <a:off x="8554385" y="3955362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73EFBCC-B8E1-A647-A510-4BF7D070DE99}"/>
              </a:ext>
            </a:extLst>
          </p:cNvPr>
          <p:cNvSpPr/>
          <p:nvPr/>
        </p:nvSpPr>
        <p:spPr>
          <a:xfrm>
            <a:off x="8554385" y="315090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CFBD1D-D267-C14D-9555-1BC377471057}"/>
              </a:ext>
            </a:extLst>
          </p:cNvPr>
          <p:cNvSpPr/>
          <p:nvPr/>
        </p:nvSpPr>
        <p:spPr>
          <a:xfrm>
            <a:off x="8554386" y="45988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FF24EEE-E96C-4443-958C-0A01E788F692}"/>
              </a:ext>
            </a:extLst>
          </p:cNvPr>
          <p:cNvCxnSpPr>
            <a:cxnSpLocks/>
            <a:stCxn id="65" idx="3"/>
            <a:endCxn id="64" idx="3"/>
          </p:cNvCxnSpPr>
          <p:nvPr/>
        </p:nvCxnSpPr>
        <p:spPr>
          <a:xfrm flipH="1">
            <a:off x="11060242" y="799829"/>
            <a:ext cx="1" cy="2691019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1C07B129-F82B-4146-8899-100406F6E5F4}"/>
              </a:ext>
            </a:extLst>
          </p:cNvPr>
          <p:cNvCxnSpPr>
            <a:cxnSpLocks/>
            <a:stCxn id="65" idx="3"/>
            <a:endCxn id="63" idx="3"/>
          </p:cNvCxnSpPr>
          <p:nvPr/>
        </p:nvCxnSpPr>
        <p:spPr>
          <a:xfrm flipH="1">
            <a:off x="11060242" y="799829"/>
            <a:ext cx="1" cy="3495474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BC2B38E5-EB71-7F4E-9F6D-ADA784BADC96}"/>
              </a:ext>
            </a:extLst>
          </p:cNvPr>
          <p:cNvCxnSpPr>
            <a:cxnSpLocks/>
            <a:stCxn id="65" idx="3"/>
            <a:endCxn id="43" idx="3"/>
          </p:cNvCxnSpPr>
          <p:nvPr/>
        </p:nvCxnSpPr>
        <p:spPr>
          <a:xfrm>
            <a:off x="11060243" y="799829"/>
            <a:ext cx="12700" cy="4299929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F09DE2C-1FED-8C40-B77E-A297F415C3A6}"/>
              </a:ext>
            </a:extLst>
          </p:cNvPr>
          <p:cNvSpPr txBox="1"/>
          <p:nvPr/>
        </p:nvSpPr>
        <p:spPr>
          <a:xfrm>
            <a:off x="11300534" y="1991449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extends</a:t>
            </a:r>
            <a:endParaRPr lang="ko-Kore-KR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87946A-F471-5648-9A13-0A0D1878FF7B}"/>
              </a:ext>
            </a:extLst>
          </p:cNvPr>
          <p:cNvSpPr txBox="1"/>
          <p:nvPr/>
        </p:nvSpPr>
        <p:spPr>
          <a:xfrm>
            <a:off x="8554385" y="1190255"/>
            <a:ext cx="15392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loadData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saveData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  <a:endParaRPr lang="ko-Kore-KR" altLang="ko-Kore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indexOf</a:t>
            </a:r>
            <a:r>
              <a:rPr lang="en-US" altLang="ko-Kore-KR" sz="1400" dirty="0">
                <a:solidFill>
                  <a:srgbClr val="FF0000"/>
                </a:solidFill>
              </a:rPr>
              <a:t>(</a:t>
            </a:r>
            <a:r>
              <a:rPr lang="en-US" altLang="ko-Kore-KR" sz="1400" dirty="0" err="1">
                <a:solidFill>
                  <a:srgbClr val="FF0000"/>
                </a:solidFill>
              </a:rPr>
              <a:t>key:K</a:t>
            </a:r>
            <a:r>
              <a:rPr lang="en-US" altLang="ko-Kore-KR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5588B7B-4A72-0F48-88B3-8655BF50F627}"/>
              </a:ext>
            </a:extLst>
          </p:cNvPr>
          <p:cNvSpPr/>
          <p:nvPr/>
        </p:nvSpPr>
        <p:spPr>
          <a:xfrm>
            <a:off x="9483107" y="2295437"/>
            <a:ext cx="1618457" cy="5042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com.google.gson</a:t>
            </a:r>
            <a:endParaRPr lang="en-US" alt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Gson</a:t>
            </a:r>
          </a:p>
        </p:txBody>
      </p: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45329E56-D9F8-1F47-8AB6-58EF5C7CC52D}"/>
              </a:ext>
            </a:extLst>
          </p:cNvPr>
          <p:cNvCxnSpPr>
            <a:cxnSpLocks/>
            <a:stCxn id="64" idx="0"/>
            <a:endCxn id="40" idx="2"/>
          </p:cNvCxnSpPr>
          <p:nvPr/>
        </p:nvCxnSpPr>
        <p:spPr>
          <a:xfrm rot="5400000" flipH="1" flipV="1">
            <a:off x="9874219" y="2732790"/>
            <a:ext cx="351212" cy="4850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139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3237087" y="132663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206373" y="1666571"/>
            <a:ext cx="103071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237088" y="2346453"/>
            <a:ext cx="26424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1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494418" y="4206032"/>
            <a:ext cx="2135172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3970318" y="3614345"/>
            <a:ext cx="1179697" cy="36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3237087" y="5975823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32_10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4565282" y="1666571"/>
            <a:ext cx="6814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5246706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250725" y="234645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6250724" y="3150907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BoardUpdateServlet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6260718" y="395536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BoardDeleteServlet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5817257" y="2252924"/>
            <a:ext cx="679881" cy="187055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5415029" y="2655153"/>
            <a:ext cx="1484336" cy="18705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5017799" y="3052383"/>
            <a:ext cx="2288791" cy="19704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B00E5E26-88DB-3D46-A599-70D452899EB7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8130905" y="2685632"/>
            <a:ext cx="784858" cy="7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2387210-62F6-F341-A13D-900B16A7E4A9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 flipV="1">
            <a:off x="8130904" y="2685632"/>
            <a:ext cx="784859" cy="8052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C8AC77C7-237A-4643-960E-0368C40E7D23}"/>
              </a:ext>
            </a:extLst>
          </p:cNvPr>
          <p:cNvCxnSpPr>
            <a:cxnSpLocks/>
            <a:stCxn id="46" idx="3"/>
            <a:endCxn id="41" idx="1"/>
          </p:cNvCxnSpPr>
          <p:nvPr/>
        </p:nvCxnSpPr>
        <p:spPr>
          <a:xfrm flipV="1">
            <a:off x="8140898" y="2685632"/>
            <a:ext cx="774865" cy="16096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3138A39-D8A4-1F41-8095-931B7F0FB97E}"/>
              </a:ext>
            </a:extLst>
          </p:cNvPr>
          <p:cNvSpPr txBox="1"/>
          <p:nvPr/>
        </p:nvSpPr>
        <p:spPr>
          <a:xfrm>
            <a:off x="8114844" y="2379431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A77F4D21-08CC-CE4B-B3E7-F37CB657C31F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rot="16200000" flipH="1">
            <a:off x="4059786" y="1847910"/>
            <a:ext cx="339941" cy="6571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73EFBCC-B8E1-A647-A510-4BF7D070DE99}"/>
              </a:ext>
            </a:extLst>
          </p:cNvPr>
          <p:cNvSpPr/>
          <p:nvPr/>
        </p:nvSpPr>
        <p:spPr>
          <a:xfrm>
            <a:off x="8895096" y="3727133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CFBD1D-D267-C14D-9555-1BC377471057}"/>
              </a:ext>
            </a:extLst>
          </p:cNvPr>
          <p:cNvSpPr/>
          <p:nvPr/>
        </p:nvSpPr>
        <p:spPr>
          <a:xfrm>
            <a:off x="8915763" y="86490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FF24EEE-E96C-4443-958C-0A01E788F692}"/>
              </a:ext>
            </a:extLst>
          </p:cNvPr>
          <p:cNvCxnSpPr>
            <a:cxnSpLocks/>
            <a:stCxn id="65" idx="3"/>
            <a:endCxn id="64" idx="3"/>
          </p:cNvCxnSpPr>
          <p:nvPr/>
        </p:nvCxnSpPr>
        <p:spPr>
          <a:xfrm flipH="1">
            <a:off x="11400953" y="1204841"/>
            <a:ext cx="20667" cy="2862233"/>
          </a:xfrm>
          <a:prstGeom prst="bentConnector3">
            <a:avLst>
              <a:gd name="adj1" fmla="val -1106111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F09DE2C-1FED-8C40-B77E-A297F415C3A6}"/>
              </a:ext>
            </a:extLst>
          </p:cNvPr>
          <p:cNvSpPr txBox="1"/>
          <p:nvPr/>
        </p:nvSpPr>
        <p:spPr>
          <a:xfrm>
            <a:off x="8680901" y="3353951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FDC607C-D5C0-9B4A-864F-E3826D18236E}"/>
              </a:ext>
            </a:extLst>
          </p:cNvPr>
          <p:cNvSpPr/>
          <p:nvPr/>
        </p:nvSpPr>
        <p:spPr>
          <a:xfrm>
            <a:off x="8915763" y="234569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7D18D2B6-5801-274C-AD7D-929630F39B33}"/>
              </a:ext>
            </a:extLst>
          </p:cNvPr>
          <p:cNvCxnSpPr>
            <a:cxnSpLocks/>
            <a:stCxn id="41" idx="2"/>
            <a:endCxn id="64" idx="1"/>
          </p:cNvCxnSpPr>
          <p:nvPr/>
        </p:nvCxnSpPr>
        <p:spPr>
          <a:xfrm rot="5400000">
            <a:off x="8793162" y="3127508"/>
            <a:ext cx="1041501" cy="837631"/>
          </a:xfrm>
          <a:prstGeom prst="bentConnector4">
            <a:avLst>
              <a:gd name="adj1" fmla="val 33680"/>
              <a:gd name="adj2" fmla="val 127291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6795BC5-BCD0-D042-AF5A-CA3FAD349CAE}"/>
              </a:ext>
            </a:extLst>
          </p:cNvPr>
          <p:cNvSpPr txBox="1"/>
          <p:nvPr/>
        </p:nvSpPr>
        <p:spPr>
          <a:xfrm>
            <a:off x="10948224" y="3353951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extends</a:t>
            </a:r>
            <a:endParaRPr lang="ko-Kore-KR" sz="14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3B107D3-D937-B046-AD1D-2A4782088B35}"/>
              </a:ext>
            </a:extLst>
          </p:cNvPr>
          <p:cNvSpPr/>
          <p:nvPr/>
        </p:nvSpPr>
        <p:spPr>
          <a:xfrm>
            <a:off x="8895095" y="4601504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8D65C92-3583-6C4E-9BFF-AB72E059475D}"/>
              </a:ext>
            </a:extLst>
          </p:cNvPr>
          <p:cNvSpPr/>
          <p:nvPr/>
        </p:nvSpPr>
        <p:spPr>
          <a:xfrm>
            <a:off x="8895094" y="573308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AbstractObjectFileDao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9F304592-716A-E04F-B8D4-F3EABA7C8F26}"/>
              </a:ext>
            </a:extLst>
          </p:cNvPr>
          <p:cNvCxnSpPr>
            <a:cxnSpLocks/>
            <a:stCxn id="71" idx="3"/>
            <a:endCxn id="69" idx="3"/>
          </p:cNvCxnSpPr>
          <p:nvPr/>
        </p:nvCxnSpPr>
        <p:spPr>
          <a:xfrm flipV="1">
            <a:off x="11400951" y="4941445"/>
            <a:ext cx="1" cy="1131585"/>
          </a:xfrm>
          <a:prstGeom prst="bentConnector3">
            <a:avLst>
              <a:gd name="adj1" fmla="val 228601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E2CEF83-6683-2041-AF05-6AD120425ADF}"/>
              </a:ext>
            </a:extLst>
          </p:cNvPr>
          <p:cNvSpPr txBox="1"/>
          <p:nvPr/>
        </p:nvSpPr>
        <p:spPr>
          <a:xfrm>
            <a:off x="10948224" y="5369430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extends</a:t>
            </a:r>
            <a:endParaRPr lang="ko-Kore-KR" sz="1400" dirty="0"/>
          </a:p>
        </p:txBody>
      </p:sp>
      <p:cxnSp>
        <p:nvCxnSpPr>
          <p:cNvPr id="75" name="꺾인 연결선[E] 74">
            <a:extLst>
              <a:ext uri="{FF2B5EF4-FFF2-40B4-BE49-F238E27FC236}">
                <a16:creationId xmlns:a16="http://schemas.microsoft.com/office/drawing/2014/main" id="{52E995FE-B2DC-6547-BEB4-C07BD3FBD953}"/>
              </a:ext>
            </a:extLst>
          </p:cNvPr>
          <p:cNvCxnSpPr>
            <a:cxnSpLocks/>
            <a:stCxn id="41" idx="2"/>
            <a:endCxn id="71" idx="1"/>
          </p:cNvCxnSpPr>
          <p:nvPr/>
        </p:nvCxnSpPr>
        <p:spPr>
          <a:xfrm rot="5400000">
            <a:off x="7790183" y="4130485"/>
            <a:ext cx="3047457" cy="837633"/>
          </a:xfrm>
          <a:prstGeom prst="bentConnector4">
            <a:avLst>
              <a:gd name="adj1" fmla="val 11958"/>
              <a:gd name="adj2" fmla="val 127291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441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10874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32_11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4742675" y="1664401"/>
            <a:ext cx="1567395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32_11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4798968" y="3911129"/>
            <a:ext cx="1511102" cy="136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7683" y="1253922"/>
            <a:ext cx="617608" cy="21184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22B113-8CF3-8C40-A9AA-1ECB575A7202}"/>
              </a:ext>
            </a:extLst>
          </p:cNvPr>
          <p:cNvSpPr txBox="1"/>
          <p:nvPr/>
        </p:nvSpPr>
        <p:spPr>
          <a:xfrm>
            <a:off x="4742675" y="1724643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socket</a:t>
            </a:r>
            <a:endParaRPr lang="ko-Kore-KR" sz="1400" dirty="0"/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DC6CBE3F-A279-EA4F-8888-6F492A90B9E7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5400000">
            <a:off x="3670456" y="1883041"/>
            <a:ext cx="1248251" cy="154700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78304C5-960E-8E46-8A5D-B0E469A88E90}"/>
              </a:ext>
            </a:extLst>
          </p:cNvPr>
          <p:cNvSpPr txBox="1"/>
          <p:nvPr/>
        </p:nvSpPr>
        <p:spPr>
          <a:xfrm>
            <a:off x="3202655" y="3280671"/>
            <a:ext cx="636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EA05A3-82CF-414D-B339-3D0F14D4096C}"/>
              </a:ext>
            </a:extLst>
          </p:cNvPr>
          <p:cNvSpPr txBox="1"/>
          <p:nvPr/>
        </p:nvSpPr>
        <p:spPr>
          <a:xfrm>
            <a:off x="4424742" y="2929611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A000BF-E154-8744-9AB7-BC151D40B7E3}"/>
              </a:ext>
            </a:extLst>
          </p:cNvPr>
          <p:cNvSpPr txBox="1"/>
          <p:nvPr/>
        </p:nvSpPr>
        <p:spPr>
          <a:xfrm>
            <a:off x="4109686" y="23854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주입</a:t>
            </a:r>
            <a:endParaRPr lang="ko-Kore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DE70CE-8EAE-834B-B40C-74E1A5F3F1E0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CDB655-A78D-1E48-B912-B2C8E00A7DFF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744B6693-5953-4040-916B-E4710E39890C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 rot="16200000" flipH="1">
            <a:off x="6326351" y="2652159"/>
            <a:ext cx="1571627" cy="2759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7D60D2-3273-BE4D-91AE-44DE376E0FF4}"/>
              </a:ext>
            </a:extLst>
          </p:cNvPr>
          <p:cNvSpPr txBox="1"/>
          <p:nvPr/>
        </p:nvSpPr>
        <p:spPr>
          <a:xfrm>
            <a:off x="6974167" y="24560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12962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33_1 - Stateless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4731945" y="1664401"/>
            <a:ext cx="1578125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33 - Stateless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4798968" y="3911129"/>
            <a:ext cx="1511102" cy="1360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99E268-9070-DD4A-9346-1EF1CEDAC1BC}"/>
              </a:ext>
            </a:extLst>
          </p:cNvPr>
          <p:cNvSpPr txBox="1"/>
          <p:nvPr/>
        </p:nvSpPr>
        <p:spPr>
          <a:xfrm>
            <a:off x="4742675" y="1724643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socket</a:t>
            </a:r>
            <a:endParaRPr lang="ko-Kore-KR" sz="1400" dirty="0"/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7AAE8C1A-3F9A-C04A-BCCE-48DB755F0194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rot="5400000">
            <a:off x="3670456" y="1883041"/>
            <a:ext cx="1248251" cy="15470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0F95E9E-AC71-2E49-900A-B0AD783BF045}"/>
              </a:ext>
            </a:extLst>
          </p:cNvPr>
          <p:cNvSpPr txBox="1"/>
          <p:nvPr/>
        </p:nvSpPr>
        <p:spPr>
          <a:xfrm>
            <a:off x="3202655" y="3280671"/>
            <a:ext cx="636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A52A15-3537-E049-94C5-8359254E0821}"/>
              </a:ext>
            </a:extLst>
          </p:cNvPr>
          <p:cNvSpPr txBox="1"/>
          <p:nvPr/>
        </p:nvSpPr>
        <p:spPr>
          <a:xfrm>
            <a:off x="4109686" y="23854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주입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D53108-0E61-7441-B8ED-B8CD7651368D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60EAE8-DC4E-F54F-B129-234F8B8170F4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8B02EC9F-07C6-C942-AA26-AEEA03193E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26351" y="2652159"/>
            <a:ext cx="1571627" cy="2759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02186F0-3314-164D-9FE0-D2FF8E104F5C}"/>
              </a:ext>
            </a:extLst>
          </p:cNvPr>
          <p:cNvSpPr txBox="1"/>
          <p:nvPr/>
        </p:nvSpPr>
        <p:spPr>
          <a:xfrm>
            <a:off x="6974167" y="24560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8902598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33_2 – Stateless II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33 - Stateless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209AB2-13F0-0245-B24A-E432CB026FC2}"/>
              </a:ext>
            </a:extLst>
          </p:cNvPr>
          <p:cNvSpPr txBox="1"/>
          <p:nvPr/>
        </p:nvSpPr>
        <p:spPr>
          <a:xfrm>
            <a:off x="2917647" y="3266836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host, port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EF4E6-865F-3641-BADA-D9EA124F7C68}"/>
              </a:ext>
            </a:extLst>
          </p:cNvPr>
          <p:cNvSpPr txBox="1"/>
          <p:nvPr/>
        </p:nvSpPr>
        <p:spPr>
          <a:xfrm>
            <a:off x="4813959" y="3502378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socket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0E6ED4-699C-6F44-B96A-6E2D04B4F605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B4386-64FB-C845-9853-561EF8BC3533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A99FE6ED-D1C1-304D-BA94-86F308762827}"/>
              </a:ext>
            </a:extLst>
          </p:cNvPr>
          <p:cNvCxnSpPr>
            <a:cxnSpLocks/>
          </p:cNvCxnSpPr>
          <p:nvPr/>
        </p:nvCxnSpPr>
        <p:spPr>
          <a:xfrm flipV="1">
            <a:off x="4798968" y="4078030"/>
            <a:ext cx="1511102" cy="136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62B2FB-A8EB-9D49-90CE-920E77571530}"/>
              </a:ext>
            </a:extLst>
          </p:cNvPr>
          <p:cNvSpPr txBox="1"/>
          <p:nvPr/>
        </p:nvSpPr>
        <p:spPr>
          <a:xfrm>
            <a:off x="5224480" y="4099103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43" idx="3"/>
            <a:endCxn id="20" idx="1"/>
          </p:cNvCxnSpPr>
          <p:nvPr/>
        </p:nvCxnSpPr>
        <p:spPr>
          <a:xfrm flipV="1">
            <a:off x="4798968" y="1664401"/>
            <a:ext cx="1511102" cy="2248088"/>
          </a:xfrm>
          <a:prstGeom prst="bentConnector3">
            <a:avLst>
              <a:gd name="adj1" fmla="val 58928"/>
            </a:avLst>
          </a:prstGeom>
          <a:ln w="127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44740935-A107-004C-A110-EA28EF9AC1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26351" y="2652159"/>
            <a:ext cx="1571627" cy="2759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0C5E9D6-04EC-3944-95EF-A7F8A070A7AD}"/>
              </a:ext>
            </a:extLst>
          </p:cNvPr>
          <p:cNvSpPr txBox="1"/>
          <p:nvPr/>
        </p:nvSpPr>
        <p:spPr>
          <a:xfrm>
            <a:off x="6974167" y="24560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2483986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33_3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서버 연결 캡슐화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33 - Stateless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4798968" y="1664401"/>
            <a:ext cx="1511102" cy="3445961"/>
          </a:xfrm>
          <a:prstGeom prst="bentConnector3">
            <a:avLst>
              <a:gd name="adj1" fmla="val 56944"/>
            </a:avLst>
          </a:prstGeom>
          <a:ln w="127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209AB2-13F0-0245-B24A-E432CB026FC2}"/>
              </a:ext>
            </a:extLst>
          </p:cNvPr>
          <p:cNvSpPr txBox="1"/>
          <p:nvPr/>
        </p:nvSpPr>
        <p:spPr>
          <a:xfrm>
            <a:off x="2104862" y="4814918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host, port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EF4E6-865F-3641-BADA-D9EA124F7C68}"/>
              </a:ext>
            </a:extLst>
          </p:cNvPr>
          <p:cNvSpPr txBox="1"/>
          <p:nvPr/>
        </p:nvSpPr>
        <p:spPr>
          <a:xfrm>
            <a:off x="4930320" y="4832297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socket</a:t>
            </a:r>
            <a:endParaRPr lang="ko-Kore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EA019D-1AA6-7C45-B0F4-F79E5B2CD8F0}"/>
              </a:ext>
            </a:extLst>
          </p:cNvPr>
          <p:cNvSpPr/>
          <p:nvPr/>
        </p:nvSpPr>
        <p:spPr>
          <a:xfrm>
            <a:off x="2918788" y="4775202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DaoProxyHelper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696A77-99F2-2343-B5AF-1D2835F73133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6D4A9-1435-E54C-84EB-966063A3677A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C806DB-D59C-744E-875B-AA67CAC803C8}"/>
              </a:ext>
            </a:extLst>
          </p:cNvPr>
          <p:cNvSpPr/>
          <p:nvPr/>
        </p:nvSpPr>
        <p:spPr>
          <a:xfrm>
            <a:off x="2917245" y="5973075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0330F5-84A0-E44D-B05D-E4EC612B2D9D}"/>
              </a:ext>
            </a:extLst>
          </p:cNvPr>
          <p:cNvCxnSpPr>
            <a:cxnSpLocks/>
            <a:stCxn id="43" idx="2"/>
            <a:endCxn id="21" idx="0"/>
          </p:cNvCxnSpPr>
          <p:nvPr/>
        </p:nvCxnSpPr>
        <p:spPr>
          <a:xfrm>
            <a:off x="3858878" y="4247648"/>
            <a:ext cx="0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80244D0-61FC-E642-8E92-385583EFE4CA}"/>
              </a:ext>
            </a:extLst>
          </p:cNvPr>
          <p:cNvSpPr txBox="1"/>
          <p:nvPr/>
        </p:nvSpPr>
        <p:spPr>
          <a:xfrm>
            <a:off x="3857335" y="4344610"/>
            <a:ext cx="1398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request(worker)</a:t>
            </a:r>
            <a:endParaRPr lang="ko-Kore-KR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9624E65-4FBC-2142-B5D5-4F9575C47EB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flipH="1">
            <a:off x="3857335" y="5445521"/>
            <a:ext cx="1543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BB4356-2B09-2E4F-A4D6-36A776035A96}"/>
              </a:ext>
            </a:extLst>
          </p:cNvPr>
          <p:cNvSpPr txBox="1"/>
          <p:nvPr/>
        </p:nvSpPr>
        <p:spPr>
          <a:xfrm>
            <a:off x="3857335" y="5548243"/>
            <a:ext cx="1294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</a:t>
            </a:r>
            <a:r>
              <a:rPr lang="en-US" altLang="ko-Kore-KR" sz="1400" dirty="0" err="1"/>
              <a:t>in,out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22588D6-976A-0C47-ACFC-8EB3EDED70EF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 flipV="1">
            <a:off x="4797425" y="3911129"/>
            <a:ext cx="1512645" cy="2397106"/>
          </a:xfrm>
          <a:prstGeom prst="bentConnector3">
            <a:avLst>
              <a:gd name="adj1" fmla="val 70811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53EC2B-1F15-0F45-A0A0-2957318E1A21}"/>
              </a:ext>
            </a:extLst>
          </p:cNvPr>
          <p:cNvSpPr txBox="1"/>
          <p:nvPr/>
        </p:nvSpPr>
        <p:spPr>
          <a:xfrm>
            <a:off x="4935707" y="6000457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B2DB720-0CD5-7D4A-B948-863013D11D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26351" y="2652159"/>
            <a:ext cx="1571627" cy="2759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974167" y="24560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25861403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2627AD4-E081-3B46-9D06-59B1549F7C7C}"/>
              </a:ext>
            </a:extLst>
          </p:cNvPr>
          <p:cNvSpPr/>
          <p:nvPr/>
        </p:nvSpPr>
        <p:spPr>
          <a:xfrm>
            <a:off x="8603690" y="1585980"/>
            <a:ext cx="835993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B0AE6D2-22A0-1349-92BF-6008BBFBEDCA}"/>
              </a:ext>
            </a:extLst>
          </p:cNvPr>
          <p:cNvSpPr/>
          <p:nvPr/>
        </p:nvSpPr>
        <p:spPr>
          <a:xfrm>
            <a:off x="8530700" y="1512324"/>
            <a:ext cx="835993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33_3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서버 연결 캡슐화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34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멀티 스레드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4798968" y="1664401"/>
            <a:ext cx="1511102" cy="3445961"/>
          </a:xfrm>
          <a:prstGeom prst="bentConnector3">
            <a:avLst>
              <a:gd name="adj1" fmla="val 56944"/>
            </a:avLst>
          </a:prstGeom>
          <a:ln w="127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209AB2-13F0-0245-B24A-E432CB026FC2}"/>
              </a:ext>
            </a:extLst>
          </p:cNvPr>
          <p:cNvSpPr txBox="1"/>
          <p:nvPr/>
        </p:nvSpPr>
        <p:spPr>
          <a:xfrm>
            <a:off x="2104862" y="4814918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host, port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EF4E6-865F-3641-BADA-D9EA124F7C68}"/>
              </a:ext>
            </a:extLst>
          </p:cNvPr>
          <p:cNvSpPr txBox="1"/>
          <p:nvPr/>
        </p:nvSpPr>
        <p:spPr>
          <a:xfrm>
            <a:off x="4930320" y="4832297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socket</a:t>
            </a:r>
            <a:endParaRPr lang="ko-Kore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EA019D-1AA6-7C45-B0F4-F79E5B2CD8F0}"/>
              </a:ext>
            </a:extLst>
          </p:cNvPr>
          <p:cNvSpPr/>
          <p:nvPr/>
        </p:nvSpPr>
        <p:spPr>
          <a:xfrm>
            <a:off x="2918788" y="4775202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DaoProxyHelper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696A77-99F2-2343-B5AF-1D2835F73133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6D4A9-1435-E54C-84EB-966063A3677A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C806DB-D59C-744E-875B-AA67CAC803C8}"/>
              </a:ext>
            </a:extLst>
          </p:cNvPr>
          <p:cNvSpPr/>
          <p:nvPr/>
        </p:nvSpPr>
        <p:spPr>
          <a:xfrm>
            <a:off x="2917245" y="5973075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0330F5-84A0-E44D-B05D-E4EC612B2D9D}"/>
              </a:ext>
            </a:extLst>
          </p:cNvPr>
          <p:cNvCxnSpPr>
            <a:cxnSpLocks/>
            <a:stCxn id="43" idx="2"/>
            <a:endCxn id="21" idx="0"/>
          </p:cNvCxnSpPr>
          <p:nvPr/>
        </p:nvCxnSpPr>
        <p:spPr>
          <a:xfrm>
            <a:off x="3858878" y="4247648"/>
            <a:ext cx="0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80244D0-61FC-E642-8E92-385583EFE4CA}"/>
              </a:ext>
            </a:extLst>
          </p:cNvPr>
          <p:cNvSpPr txBox="1"/>
          <p:nvPr/>
        </p:nvSpPr>
        <p:spPr>
          <a:xfrm>
            <a:off x="3857335" y="4344610"/>
            <a:ext cx="1398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request(worker)</a:t>
            </a:r>
            <a:endParaRPr lang="ko-Kore-KR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9624E65-4FBC-2142-B5D5-4F9575C47EB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flipH="1">
            <a:off x="3857335" y="5445521"/>
            <a:ext cx="1543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BB4356-2B09-2E4F-A4D6-36A776035A96}"/>
              </a:ext>
            </a:extLst>
          </p:cNvPr>
          <p:cNvSpPr txBox="1"/>
          <p:nvPr/>
        </p:nvSpPr>
        <p:spPr>
          <a:xfrm>
            <a:off x="3857335" y="5548243"/>
            <a:ext cx="1294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</a:t>
            </a:r>
            <a:r>
              <a:rPr lang="en-US" altLang="ko-Kore-KR" sz="1400" dirty="0" err="1"/>
              <a:t>in,out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22588D6-976A-0C47-ACFC-8EB3EDED70EF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 flipV="1">
            <a:off x="4797425" y="3911129"/>
            <a:ext cx="1512645" cy="2397106"/>
          </a:xfrm>
          <a:prstGeom prst="bentConnector3">
            <a:avLst>
              <a:gd name="adj1" fmla="val 70811"/>
            </a:avLst>
          </a:prstGeom>
          <a:ln w="381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53EC2B-1F15-0F45-A0A0-2957318E1A21}"/>
              </a:ext>
            </a:extLst>
          </p:cNvPr>
          <p:cNvSpPr txBox="1"/>
          <p:nvPr/>
        </p:nvSpPr>
        <p:spPr>
          <a:xfrm>
            <a:off x="4935707" y="6000457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B2DB720-0CD5-7D4A-B948-863013D11D1F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 rot="5400000">
            <a:off x="7222566" y="1922828"/>
            <a:ext cx="1680736" cy="16255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559397" y="24118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8457710" y="1433568"/>
            <a:ext cx="835993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7638265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7741147" y="1362230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31941191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4EC81C2D-F62D-344B-BE22-E9FE7D5D3BE3}"/>
              </a:ext>
            </a:extLst>
          </p:cNvPr>
          <p:cNvSpPr/>
          <p:nvPr/>
        </p:nvSpPr>
        <p:spPr>
          <a:xfrm>
            <a:off x="8328976" y="2240150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0A2B2B-42DD-9748-9D30-6EEC9FF2BD0B}"/>
              </a:ext>
            </a:extLst>
          </p:cNvPr>
          <p:cNvSpPr/>
          <p:nvPr/>
        </p:nvSpPr>
        <p:spPr>
          <a:xfrm>
            <a:off x="8293082" y="2199071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33_3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서버 연결 캡슐화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35 – 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스레드풀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4798968" y="1664401"/>
            <a:ext cx="1511102" cy="3445961"/>
          </a:xfrm>
          <a:prstGeom prst="bentConnector3">
            <a:avLst>
              <a:gd name="adj1" fmla="val 56944"/>
            </a:avLst>
          </a:prstGeom>
          <a:ln w="127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209AB2-13F0-0245-B24A-E432CB026FC2}"/>
              </a:ext>
            </a:extLst>
          </p:cNvPr>
          <p:cNvSpPr txBox="1"/>
          <p:nvPr/>
        </p:nvSpPr>
        <p:spPr>
          <a:xfrm>
            <a:off x="2104862" y="4814918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host, port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EF4E6-865F-3641-BADA-D9EA124F7C68}"/>
              </a:ext>
            </a:extLst>
          </p:cNvPr>
          <p:cNvSpPr txBox="1"/>
          <p:nvPr/>
        </p:nvSpPr>
        <p:spPr>
          <a:xfrm>
            <a:off x="4930320" y="4832297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socket</a:t>
            </a:r>
            <a:endParaRPr lang="ko-Kore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EA019D-1AA6-7C45-B0F4-F79E5B2CD8F0}"/>
              </a:ext>
            </a:extLst>
          </p:cNvPr>
          <p:cNvSpPr/>
          <p:nvPr/>
        </p:nvSpPr>
        <p:spPr>
          <a:xfrm>
            <a:off x="2918788" y="4775202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DaoProxyHelper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696A77-99F2-2343-B5AF-1D2835F73133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6D4A9-1435-E54C-84EB-966063A3677A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C806DB-D59C-744E-875B-AA67CAC803C8}"/>
              </a:ext>
            </a:extLst>
          </p:cNvPr>
          <p:cNvSpPr/>
          <p:nvPr/>
        </p:nvSpPr>
        <p:spPr>
          <a:xfrm>
            <a:off x="2917245" y="5973075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0330F5-84A0-E44D-B05D-E4EC612B2D9D}"/>
              </a:ext>
            </a:extLst>
          </p:cNvPr>
          <p:cNvCxnSpPr>
            <a:cxnSpLocks/>
            <a:stCxn id="43" idx="2"/>
            <a:endCxn id="21" idx="0"/>
          </p:cNvCxnSpPr>
          <p:nvPr/>
        </p:nvCxnSpPr>
        <p:spPr>
          <a:xfrm>
            <a:off x="3858878" y="4247648"/>
            <a:ext cx="0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80244D0-61FC-E642-8E92-385583EFE4CA}"/>
              </a:ext>
            </a:extLst>
          </p:cNvPr>
          <p:cNvSpPr txBox="1"/>
          <p:nvPr/>
        </p:nvSpPr>
        <p:spPr>
          <a:xfrm>
            <a:off x="3857335" y="4344610"/>
            <a:ext cx="1398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request(worker)</a:t>
            </a:r>
            <a:endParaRPr lang="ko-Kore-KR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9624E65-4FBC-2142-B5D5-4F9575C47EB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flipH="1">
            <a:off x="3857335" y="5445521"/>
            <a:ext cx="1543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BB4356-2B09-2E4F-A4D6-36A776035A96}"/>
              </a:ext>
            </a:extLst>
          </p:cNvPr>
          <p:cNvSpPr txBox="1"/>
          <p:nvPr/>
        </p:nvSpPr>
        <p:spPr>
          <a:xfrm>
            <a:off x="3857335" y="5548243"/>
            <a:ext cx="1294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</a:t>
            </a:r>
            <a:r>
              <a:rPr lang="en-US" altLang="ko-Kore-KR" sz="1400" dirty="0" err="1"/>
              <a:t>in,out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22588D6-976A-0C47-ACFC-8EB3EDED70EF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 flipV="1">
            <a:off x="4797425" y="3911129"/>
            <a:ext cx="1512645" cy="2397106"/>
          </a:xfrm>
          <a:prstGeom prst="bentConnector3">
            <a:avLst>
              <a:gd name="adj1" fmla="val 70811"/>
            </a:avLst>
          </a:prstGeom>
          <a:ln w="381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53EC2B-1F15-0F45-A0A0-2957318E1A21}"/>
              </a:ext>
            </a:extLst>
          </p:cNvPr>
          <p:cNvSpPr txBox="1"/>
          <p:nvPr/>
        </p:nvSpPr>
        <p:spPr>
          <a:xfrm>
            <a:off x="4935707" y="6000457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B2DB720-0CD5-7D4A-B948-863013D11D1F}"/>
              </a:ext>
            </a:extLst>
          </p:cNvPr>
          <p:cNvCxnSpPr>
            <a:cxnSpLocks/>
            <a:stCxn id="48" idx="1"/>
            <a:endCxn id="42" idx="0"/>
          </p:cNvCxnSpPr>
          <p:nvPr/>
        </p:nvCxnSpPr>
        <p:spPr>
          <a:xfrm rot="10800000" flipV="1">
            <a:off x="7250161" y="2346245"/>
            <a:ext cx="998551" cy="1229723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194057" y="2644449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8457710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7638265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7655947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B5A4A0E-03FF-D241-9FEF-9ECBB6F2F021}"/>
              </a:ext>
            </a:extLst>
          </p:cNvPr>
          <p:cNvSpPr/>
          <p:nvPr/>
        </p:nvSpPr>
        <p:spPr>
          <a:xfrm>
            <a:off x="8248711" y="2148878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endCxn id="49" idx="3"/>
          </p:cNvCxnSpPr>
          <p:nvPr/>
        </p:nvCxnSpPr>
        <p:spPr>
          <a:xfrm rot="5400000">
            <a:off x="8661178" y="2057483"/>
            <a:ext cx="388858" cy="28905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8773038" y="24241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</p:spTree>
    <p:extLst>
      <p:ext uri="{BB962C8B-B14F-4D97-AF65-F5344CB8AC3E}">
        <p14:creationId xmlns:p14="http://schemas.microsoft.com/office/powerpoint/2010/main" val="4878734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851522" y="118657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36_1 – DBMS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도입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7919040" y="118657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MariaDB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8183029" y="3897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DBMS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867172" y="4785699"/>
            <a:ext cx="1880180" cy="6703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90298" y="37126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1860126" y="1813590"/>
            <a:ext cx="755498" cy="8612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696A77-99F2-2343-B5AF-1D2835F73133}"/>
              </a:ext>
            </a:extLst>
          </p:cNvPr>
          <p:cNvSpPr txBox="1"/>
          <p:nvPr/>
        </p:nvSpPr>
        <p:spPr>
          <a:xfrm>
            <a:off x="1782479" y="1942069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22588D6-976A-0C47-ACFC-8EB3EDED70EF}"/>
              </a:ext>
            </a:extLst>
          </p:cNvPr>
          <p:cNvCxnSpPr>
            <a:cxnSpLocks/>
            <a:stCxn id="71" idx="3"/>
            <a:endCxn id="20" idx="1"/>
          </p:cNvCxnSpPr>
          <p:nvPr/>
        </p:nvCxnSpPr>
        <p:spPr>
          <a:xfrm flipV="1">
            <a:off x="4773284" y="1526511"/>
            <a:ext cx="3145756" cy="3594348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BA7308F-1FD2-674A-B58D-ED0BC256AE06}"/>
              </a:ext>
            </a:extLst>
          </p:cNvPr>
          <p:cNvCxnSpPr>
            <a:cxnSpLocks/>
            <a:stCxn id="70" idx="2"/>
            <a:endCxn id="51" idx="0"/>
          </p:cNvCxnSpPr>
          <p:nvPr/>
        </p:nvCxnSpPr>
        <p:spPr>
          <a:xfrm flipH="1">
            <a:off x="1807262" y="3301832"/>
            <a:ext cx="1" cy="41077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0410446-0B36-E34D-BDC4-AB223BCA51A8}"/>
              </a:ext>
            </a:extLst>
          </p:cNvPr>
          <p:cNvCxnSpPr>
            <a:cxnSpLocks/>
            <a:stCxn id="43" idx="0"/>
            <a:endCxn id="51" idx="2"/>
          </p:cNvCxnSpPr>
          <p:nvPr/>
        </p:nvCxnSpPr>
        <p:spPr>
          <a:xfrm flipV="1">
            <a:off x="1807262" y="4392492"/>
            <a:ext cx="0" cy="39320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DDEC2A5-72CE-6143-940D-D0612B36A357}"/>
              </a:ext>
            </a:extLst>
          </p:cNvPr>
          <p:cNvSpPr/>
          <p:nvPr/>
        </p:nvSpPr>
        <p:spPr>
          <a:xfrm>
            <a:off x="3777312" y="4785699"/>
            <a:ext cx="995972" cy="6703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18076B0-EE3B-2447-A0F9-D74C0F360BC8}"/>
              </a:ext>
            </a:extLst>
          </p:cNvPr>
          <p:cNvCxnSpPr>
            <a:cxnSpLocks/>
            <a:stCxn id="43" idx="3"/>
            <a:endCxn id="71" idx="1"/>
          </p:cNvCxnSpPr>
          <p:nvPr/>
        </p:nvCxnSpPr>
        <p:spPr>
          <a:xfrm>
            <a:off x="2747352" y="5120859"/>
            <a:ext cx="102996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D4486AA-B4F1-AC44-AD02-0A400E91DB8F}"/>
              </a:ext>
            </a:extLst>
          </p:cNvPr>
          <p:cNvSpPr txBox="1"/>
          <p:nvPr/>
        </p:nvSpPr>
        <p:spPr>
          <a:xfrm>
            <a:off x="3056031" y="482005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40734166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851522" y="118657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36_2 – Connection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공유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7919040" y="118657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MariaDB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8183029" y="3897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DBMS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989885" y="4413034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90298" y="3517492"/>
            <a:ext cx="1633928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1860126" y="1813590"/>
            <a:ext cx="755498" cy="8612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696A77-99F2-2343-B5AF-1D2835F73133}"/>
              </a:ext>
            </a:extLst>
          </p:cNvPr>
          <p:cNvSpPr txBox="1"/>
          <p:nvPr/>
        </p:nvSpPr>
        <p:spPr>
          <a:xfrm>
            <a:off x="1782479" y="1942069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22588D6-976A-0C47-ACFC-8EB3EDED70EF}"/>
              </a:ext>
            </a:extLst>
          </p:cNvPr>
          <p:cNvCxnSpPr>
            <a:cxnSpLocks/>
            <a:stCxn id="71" idx="3"/>
            <a:endCxn id="20" idx="1"/>
          </p:cNvCxnSpPr>
          <p:nvPr/>
        </p:nvCxnSpPr>
        <p:spPr>
          <a:xfrm flipV="1">
            <a:off x="4649736" y="1526511"/>
            <a:ext cx="3269304" cy="379602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BA7308F-1FD2-674A-B58D-ED0BC256AE06}"/>
              </a:ext>
            </a:extLst>
          </p:cNvPr>
          <p:cNvCxnSpPr>
            <a:cxnSpLocks/>
            <a:stCxn id="70" idx="2"/>
            <a:endCxn id="51" idx="0"/>
          </p:cNvCxnSpPr>
          <p:nvPr/>
        </p:nvCxnSpPr>
        <p:spPr>
          <a:xfrm flipH="1">
            <a:off x="1807262" y="3145388"/>
            <a:ext cx="1" cy="372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0410446-0B36-E34D-BDC4-AB223BCA51A8}"/>
              </a:ext>
            </a:extLst>
          </p:cNvPr>
          <p:cNvCxnSpPr>
            <a:cxnSpLocks/>
            <a:stCxn id="43" idx="0"/>
            <a:endCxn id="51" idx="2"/>
          </p:cNvCxnSpPr>
          <p:nvPr/>
        </p:nvCxnSpPr>
        <p:spPr>
          <a:xfrm flipV="1">
            <a:off x="1806849" y="4040930"/>
            <a:ext cx="413" cy="37210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DDEC2A5-72CE-6143-940D-D0612B36A357}"/>
              </a:ext>
            </a:extLst>
          </p:cNvPr>
          <p:cNvSpPr/>
          <p:nvPr/>
        </p:nvSpPr>
        <p:spPr>
          <a:xfrm>
            <a:off x="3501959" y="5060812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4486AA-B4F1-AC44-AD02-0A400E91DB8F}"/>
              </a:ext>
            </a:extLst>
          </p:cNvPr>
          <p:cNvSpPr txBox="1"/>
          <p:nvPr/>
        </p:nvSpPr>
        <p:spPr>
          <a:xfrm>
            <a:off x="3067230" y="4608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25DE69-A36C-854C-8F9F-166B2DD200E6}"/>
              </a:ext>
            </a:extLst>
          </p:cNvPr>
          <p:cNvSpPr/>
          <p:nvPr/>
        </p:nvSpPr>
        <p:spPr>
          <a:xfrm>
            <a:off x="989885" y="5060812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A767ED-226A-2C4A-85F8-408F635E0F0F}"/>
              </a:ext>
            </a:extLst>
          </p:cNvPr>
          <p:cNvSpPr/>
          <p:nvPr/>
        </p:nvSpPr>
        <p:spPr>
          <a:xfrm>
            <a:off x="989885" y="5708590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4BA8BED-4337-D34B-954A-570EAB645099}"/>
              </a:ext>
            </a:extLst>
          </p:cNvPr>
          <p:cNvCxnSpPr>
            <a:cxnSpLocks/>
            <a:stCxn id="43" idx="3"/>
            <a:endCxn id="71" idx="1"/>
          </p:cNvCxnSpPr>
          <p:nvPr/>
        </p:nvCxnSpPr>
        <p:spPr>
          <a:xfrm>
            <a:off x="2623813" y="4674753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57F104EE-7493-954B-A767-051D62830A92}"/>
              </a:ext>
            </a:extLst>
          </p:cNvPr>
          <p:cNvCxnSpPr>
            <a:cxnSpLocks/>
            <a:stCxn id="22" idx="3"/>
            <a:endCxn id="71" idx="1"/>
          </p:cNvCxnSpPr>
          <p:nvPr/>
        </p:nvCxnSpPr>
        <p:spPr>
          <a:xfrm>
            <a:off x="2623813" y="5322531"/>
            <a:ext cx="87814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7035CF6D-0A8A-3343-A23D-A9160B67B547}"/>
              </a:ext>
            </a:extLst>
          </p:cNvPr>
          <p:cNvCxnSpPr>
            <a:cxnSpLocks/>
            <a:stCxn id="39" idx="3"/>
            <a:endCxn id="71" idx="1"/>
          </p:cNvCxnSpPr>
          <p:nvPr/>
        </p:nvCxnSpPr>
        <p:spPr>
          <a:xfrm flipV="1">
            <a:off x="2623813" y="5322531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87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11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25941414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4EC81C2D-F62D-344B-BE22-E9FE7D5D3BE3}"/>
              </a:ext>
            </a:extLst>
          </p:cNvPr>
          <p:cNvSpPr/>
          <p:nvPr/>
        </p:nvSpPr>
        <p:spPr>
          <a:xfrm>
            <a:off x="8328976" y="2240150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0A2B2B-42DD-9748-9D30-6EEC9FF2BD0B}"/>
              </a:ext>
            </a:extLst>
          </p:cNvPr>
          <p:cNvSpPr/>
          <p:nvPr/>
        </p:nvSpPr>
        <p:spPr>
          <a:xfrm>
            <a:off x="8293082" y="2199071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854004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37_1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규칙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따라 요청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37_1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규칙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따라 응답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B2DB720-0CD5-7D4A-B948-863013D11D1F}"/>
              </a:ext>
            </a:extLst>
          </p:cNvPr>
          <p:cNvCxnSpPr>
            <a:cxnSpLocks/>
            <a:stCxn id="48" idx="1"/>
            <a:endCxn id="42" idx="0"/>
          </p:cNvCxnSpPr>
          <p:nvPr/>
        </p:nvCxnSpPr>
        <p:spPr>
          <a:xfrm rot="10800000" flipV="1">
            <a:off x="7250161" y="2346245"/>
            <a:ext cx="998551" cy="1229723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194057" y="2644449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</a:rPr>
              <a:t>service()</a:t>
            </a:r>
            <a:endParaRPr lang="ko-Kore-K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8457710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7638265" y="1664401"/>
            <a:ext cx="819445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7655947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</a:rPr>
              <a:t>submit()</a:t>
            </a:r>
            <a:endParaRPr lang="ko-Kore-K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B5A4A0E-03FF-D241-9FEF-9ECBB6F2F021}"/>
              </a:ext>
            </a:extLst>
          </p:cNvPr>
          <p:cNvSpPr/>
          <p:nvPr/>
        </p:nvSpPr>
        <p:spPr>
          <a:xfrm>
            <a:off x="8248711" y="2148878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endCxn id="49" idx="3"/>
          </p:cNvCxnSpPr>
          <p:nvPr/>
        </p:nvCxnSpPr>
        <p:spPr>
          <a:xfrm rot="5400000">
            <a:off x="8661178" y="2057483"/>
            <a:ext cx="388858" cy="28905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8773038" y="24241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관리</a:t>
            </a:r>
            <a:endParaRPr lang="ko-Kore-K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FF1C7-3A04-DE4C-A3CA-CC7C92AC7739}"/>
              </a:ext>
            </a:extLst>
          </p:cNvPr>
          <p:cNvSpPr/>
          <p:nvPr/>
        </p:nvSpPr>
        <p:spPr>
          <a:xfrm>
            <a:off x="989885" y="4413034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3A3FDD1-D537-FE4B-AC1A-362BF9913C3A}"/>
              </a:ext>
            </a:extLst>
          </p:cNvPr>
          <p:cNvSpPr/>
          <p:nvPr/>
        </p:nvSpPr>
        <p:spPr>
          <a:xfrm>
            <a:off x="990298" y="3517492"/>
            <a:ext cx="1633928" cy="52343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5B30CA4-21AE-B942-A83E-D94833672E2B}"/>
              </a:ext>
            </a:extLst>
          </p:cNvPr>
          <p:cNvSpPr/>
          <p:nvPr/>
        </p:nvSpPr>
        <p:spPr>
          <a:xfrm>
            <a:off x="554334" y="2621950"/>
            <a:ext cx="250585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848C5F4-F6DB-9447-AD68-04967BC8B6D6}"/>
              </a:ext>
            </a:extLst>
          </p:cNvPr>
          <p:cNvCxnSpPr>
            <a:cxnSpLocks/>
            <a:stCxn id="61" idx="2"/>
            <a:endCxn id="47" idx="0"/>
          </p:cNvCxnSpPr>
          <p:nvPr/>
        </p:nvCxnSpPr>
        <p:spPr>
          <a:xfrm flipH="1">
            <a:off x="1807262" y="3145388"/>
            <a:ext cx="1" cy="37210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576E614-3A1C-CE44-94FE-282FFD4BBED5}"/>
              </a:ext>
            </a:extLst>
          </p:cNvPr>
          <p:cNvCxnSpPr>
            <a:cxnSpLocks/>
            <a:stCxn id="46" idx="0"/>
            <a:endCxn id="47" idx="2"/>
          </p:cNvCxnSpPr>
          <p:nvPr/>
        </p:nvCxnSpPr>
        <p:spPr>
          <a:xfrm flipV="1">
            <a:off x="1806849" y="4040930"/>
            <a:ext cx="413" cy="37210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5135DAF-C301-1F4D-AB28-3C552558EAE3}"/>
              </a:ext>
            </a:extLst>
          </p:cNvPr>
          <p:cNvSpPr/>
          <p:nvPr/>
        </p:nvSpPr>
        <p:spPr>
          <a:xfrm>
            <a:off x="3501959" y="5060812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689057-E7FA-F649-8640-26F94763EC05}"/>
              </a:ext>
            </a:extLst>
          </p:cNvPr>
          <p:cNvSpPr txBox="1"/>
          <p:nvPr/>
        </p:nvSpPr>
        <p:spPr>
          <a:xfrm>
            <a:off x="3067230" y="4608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공유</a:t>
            </a:r>
            <a:endParaRPr lang="ko-Kore-K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A567767-3958-CE47-819F-800DDA56EBC2}"/>
              </a:ext>
            </a:extLst>
          </p:cNvPr>
          <p:cNvSpPr/>
          <p:nvPr/>
        </p:nvSpPr>
        <p:spPr>
          <a:xfrm>
            <a:off x="989885" y="5060812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2906934-A761-ED40-9FE6-0658E48217FD}"/>
              </a:ext>
            </a:extLst>
          </p:cNvPr>
          <p:cNvSpPr/>
          <p:nvPr/>
        </p:nvSpPr>
        <p:spPr>
          <a:xfrm>
            <a:off x="989885" y="5708590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231FEF1E-87AE-114F-9C8A-397C800A1D04}"/>
              </a:ext>
            </a:extLst>
          </p:cNvPr>
          <p:cNvCxnSpPr>
            <a:cxnSpLocks/>
            <a:stCxn id="46" idx="3"/>
            <a:endCxn id="67" idx="1"/>
          </p:cNvCxnSpPr>
          <p:nvPr/>
        </p:nvCxnSpPr>
        <p:spPr>
          <a:xfrm>
            <a:off x="2623813" y="4674753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BF8E1977-7D6D-394C-91CC-0D00C33E3EDA}"/>
              </a:ext>
            </a:extLst>
          </p:cNvPr>
          <p:cNvCxnSpPr>
            <a:cxnSpLocks/>
            <a:stCxn id="69" idx="3"/>
            <a:endCxn id="67" idx="1"/>
          </p:cNvCxnSpPr>
          <p:nvPr/>
        </p:nvCxnSpPr>
        <p:spPr>
          <a:xfrm>
            <a:off x="2623813" y="5322531"/>
            <a:ext cx="87814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A94A93B6-2E8E-974B-AE47-7A2F7679A5E3}"/>
              </a:ext>
            </a:extLst>
          </p:cNvPr>
          <p:cNvCxnSpPr>
            <a:cxnSpLocks/>
            <a:stCxn id="71" idx="3"/>
            <a:endCxn id="67" idx="1"/>
          </p:cNvCxnSpPr>
          <p:nvPr/>
        </p:nvCxnSpPr>
        <p:spPr>
          <a:xfrm flipV="1">
            <a:off x="2623813" y="5322531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5B33420-88FE-3C47-9765-D3C33DA73C80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3487932" y="1664401"/>
            <a:ext cx="2822138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9175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4EC81C2D-F62D-344B-BE22-E9FE7D5D3BE3}"/>
              </a:ext>
            </a:extLst>
          </p:cNvPr>
          <p:cNvSpPr/>
          <p:nvPr/>
        </p:nvSpPr>
        <p:spPr>
          <a:xfrm>
            <a:off x="8328976" y="2240150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0A2B2B-42DD-9748-9D30-6EEC9FF2BD0B}"/>
              </a:ext>
            </a:extLst>
          </p:cNvPr>
          <p:cNvSpPr/>
          <p:nvPr/>
        </p:nvSpPr>
        <p:spPr>
          <a:xfrm>
            <a:off x="8293082" y="2199071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854004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37_1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규칙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따라 요청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495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37_2 – Servlet + DAO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적용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186161" y="2724932"/>
            <a:ext cx="1880180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B2DB720-0CD5-7D4A-B948-863013D11D1F}"/>
              </a:ext>
            </a:extLst>
          </p:cNvPr>
          <p:cNvCxnSpPr>
            <a:cxnSpLocks/>
            <a:stCxn id="48" idx="1"/>
            <a:endCxn id="42" idx="0"/>
          </p:cNvCxnSpPr>
          <p:nvPr/>
        </p:nvCxnSpPr>
        <p:spPr>
          <a:xfrm rot="10800000" flipV="1">
            <a:off x="7126251" y="2346246"/>
            <a:ext cx="1122460" cy="378686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344424" y="2301958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8457710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7638265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7655947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B5A4A0E-03FF-D241-9FEF-9ECBB6F2F021}"/>
              </a:ext>
            </a:extLst>
          </p:cNvPr>
          <p:cNvSpPr/>
          <p:nvPr/>
        </p:nvSpPr>
        <p:spPr>
          <a:xfrm>
            <a:off x="8248711" y="2148878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endCxn id="49" idx="3"/>
          </p:cNvCxnSpPr>
          <p:nvPr/>
        </p:nvCxnSpPr>
        <p:spPr>
          <a:xfrm rot="5400000">
            <a:off x="8661178" y="2057483"/>
            <a:ext cx="388858" cy="28905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8773038" y="24241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FF1C7-3A04-DE4C-A3CA-CC7C92AC7739}"/>
              </a:ext>
            </a:extLst>
          </p:cNvPr>
          <p:cNvSpPr/>
          <p:nvPr/>
        </p:nvSpPr>
        <p:spPr>
          <a:xfrm>
            <a:off x="989885" y="4413034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3A3FDD1-D537-FE4B-AC1A-362BF9913C3A}"/>
              </a:ext>
            </a:extLst>
          </p:cNvPr>
          <p:cNvSpPr/>
          <p:nvPr/>
        </p:nvSpPr>
        <p:spPr>
          <a:xfrm>
            <a:off x="990298" y="3517492"/>
            <a:ext cx="1633928" cy="52343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5B30CA4-21AE-B942-A83E-D94833672E2B}"/>
              </a:ext>
            </a:extLst>
          </p:cNvPr>
          <p:cNvSpPr/>
          <p:nvPr/>
        </p:nvSpPr>
        <p:spPr>
          <a:xfrm>
            <a:off x="554334" y="2621950"/>
            <a:ext cx="250585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848C5F4-F6DB-9447-AD68-04967BC8B6D6}"/>
              </a:ext>
            </a:extLst>
          </p:cNvPr>
          <p:cNvCxnSpPr>
            <a:cxnSpLocks/>
            <a:stCxn id="61" idx="2"/>
            <a:endCxn id="47" idx="0"/>
          </p:cNvCxnSpPr>
          <p:nvPr/>
        </p:nvCxnSpPr>
        <p:spPr>
          <a:xfrm flipH="1">
            <a:off x="1807262" y="3145388"/>
            <a:ext cx="1" cy="37210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576E614-3A1C-CE44-94FE-282FFD4BBED5}"/>
              </a:ext>
            </a:extLst>
          </p:cNvPr>
          <p:cNvCxnSpPr>
            <a:cxnSpLocks/>
            <a:stCxn id="46" idx="0"/>
            <a:endCxn id="47" idx="2"/>
          </p:cNvCxnSpPr>
          <p:nvPr/>
        </p:nvCxnSpPr>
        <p:spPr>
          <a:xfrm flipV="1">
            <a:off x="1806849" y="4040930"/>
            <a:ext cx="413" cy="37210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5135DAF-C301-1F4D-AB28-3C552558EAE3}"/>
              </a:ext>
            </a:extLst>
          </p:cNvPr>
          <p:cNvSpPr/>
          <p:nvPr/>
        </p:nvSpPr>
        <p:spPr>
          <a:xfrm>
            <a:off x="3501959" y="5060812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689057-E7FA-F649-8640-26F94763EC05}"/>
              </a:ext>
            </a:extLst>
          </p:cNvPr>
          <p:cNvSpPr txBox="1"/>
          <p:nvPr/>
        </p:nvSpPr>
        <p:spPr>
          <a:xfrm>
            <a:off x="3067230" y="4608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공유</a:t>
            </a:r>
            <a:endParaRPr lang="ko-Kore-K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A567767-3958-CE47-819F-800DDA56EBC2}"/>
              </a:ext>
            </a:extLst>
          </p:cNvPr>
          <p:cNvSpPr/>
          <p:nvPr/>
        </p:nvSpPr>
        <p:spPr>
          <a:xfrm>
            <a:off x="989885" y="5060812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2906934-A761-ED40-9FE6-0658E48217FD}"/>
              </a:ext>
            </a:extLst>
          </p:cNvPr>
          <p:cNvSpPr/>
          <p:nvPr/>
        </p:nvSpPr>
        <p:spPr>
          <a:xfrm>
            <a:off x="989885" y="5708590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231FEF1E-87AE-114F-9C8A-397C800A1D04}"/>
              </a:ext>
            </a:extLst>
          </p:cNvPr>
          <p:cNvCxnSpPr>
            <a:cxnSpLocks/>
            <a:stCxn id="46" idx="3"/>
            <a:endCxn id="67" idx="1"/>
          </p:cNvCxnSpPr>
          <p:nvPr/>
        </p:nvCxnSpPr>
        <p:spPr>
          <a:xfrm>
            <a:off x="2623813" y="4674753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BF8E1977-7D6D-394C-91CC-0D00C33E3EDA}"/>
              </a:ext>
            </a:extLst>
          </p:cNvPr>
          <p:cNvCxnSpPr>
            <a:cxnSpLocks/>
            <a:stCxn id="69" idx="3"/>
            <a:endCxn id="67" idx="1"/>
          </p:cNvCxnSpPr>
          <p:nvPr/>
        </p:nvCxnSpPr>
        <p:spPr>
          <a:xfrm>
            <a:off x="2623813" y="5322531"/>
            <a:ext cx="87814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A94A93B6-2E8E-974B-AE47-7A2F7679A5E3}"/>
              </a:ext>
            </a:extLst>
          </p:cNvPr>
          <p:cNvCxnSpPr>
            <a:cxnSpLocks/>
            <a:stCxn id="71" idx="3"/>
            <a:endCxn id="67" idx="1"/>
          </p:cNvCxnSpPr>
          <p:nvPr/>
        </p:nvCxnSpPr>
        <p:spPr>
          <a:xfrm flipV="1">
            <a:off x="2623813" y="5322531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5B33420-88FE-3C47-9765-D3C33DA73C80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3487932" y="1664401"/>
            <a:ext cx="2822138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9334042" y="364316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7638275" y="4622911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6186154" y="3643163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 flipH="1">
            <a:off x="7126244" y="3248370"/>
            <a:ext cx="7" cy="39479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10268394" y="5270689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9893419" y="59311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7638271" y="5270689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7638265" y="5918467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9518454" y="4884630"/>
            <a:ext cx="749940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9518451" y="5532408"/>
            <a:ext cx="749943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9518445" y="5532408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7023245" y="4269599"/>
            <a:ext cx="718029" cy="51203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9248581" y="3496385"/>
            <a:ext cx="456310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10056651" y="4485057"/>
            <a:ext cx="1104088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10375106" y="424086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352633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12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2BC9C0-F180-014C-9977-7B8D4A7DAA58}"/>
              </a:ext>
            </a:extLst>
          </p:cNvPr>
          <p:cNvSpPr/>
          <p:nvPr/>
        </p:nvSpPr>
        <p:spPr>
          <a:xfrm>
            <a:off x="4843071" y="4810529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BoardHandler2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E73300C-616E-2547-8DF6-57160BE73DF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348928" y="4207997"/>
            <a:ext cx="1002171" cy="94247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36CDA5-27FE-8D44-814E-B1596E697666}"/>
              </a:ext>
            </a:extLst>
          </p:cNvPr>
          <p:cNvSpPr/>
          <p:nvPr/>
        </p:nvSpPr>
        <p:spPr>
          <a:xfrm>
            <a:off x="4843071" y="5753003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BE726C4-BC97-9141-8E04-8958FB6799C4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 flipV="1">
            <a:off x="7348928" y="4207997"/>
            <a:ext cx="1002171" cy="188494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9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13 ~ 15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43181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16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7430325" y="28952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MemberList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7430325" y="483784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6450570" y="508100"/>
            <a:ext cx="979755" cy="9392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6450570" y="5177788"/>
            <a:ext cx="979755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BF3363-FC18-E849-8E37-78310AEA63B1}"/>
              </a:ext>
            </a:extLst>
          </p:cNvPr>
          <p:cNvSpPr/>
          <p:nvPr/>
        </p:nvSpPr>
        <p:spPr>
          <a:xfrm>
            <a:off x="7430325" y="110740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LessonList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E788E06-F9BB-D442-9521-77D8A80F1CCF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6450570" y="1447342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9863D4D-0536-934B-8D56-EFB47EDC7BDD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8247289" y="726674"/>
            <a:ext cx="0" cy="3807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7430325" y="213915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7430325" y="4029241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 flipV="1">
            <a:off x="6450570" y="2357730"/>
            <a:ext cx="979755" cy="90779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3"/>
            <a:endCxn id="47" idx="1"/>
          </p:cNvCxnSpPr>
          <p:nvPr/>
        </p:nvCxnSpPr>
        <p:spPr>
          <a:xfrm flipV="1">
            <a:off x="6450570" y="4221654"/>
            <a:ext cx="979755" cy="95613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71B7967-13D8-FA47-8DFE-A6954353927A}"/>
              </a:ext>
            </a:extLst>
          </p:cNvPr>
          <p:cNvCxnSpPr>
            <a:cxnSpLocks/>
            <a:stCxn id="9" idx="0"/>
            <a:endCxn id="40" idx="2"/>
          </p:cNvCxnSpPr>
          <p:nvPr/>
        </p:nvCxnSpPr>
        <p:spPr>
          <a:xfrm flipV="1">
            <a:off x="8247289" y="2576304"/>
            <a:ext cx="0" cy="34927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60FA1C3-3A0E-6041-8BF9-BB1E0FF0703C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8247289" y="4414066"/>
            <a:ext cx="0" cy="42378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69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17 ~ 19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6450570" y="3265521"/>
            <a:ext cx="979755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6450570" y="1447342"/>
            <a:ext cx="979755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4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2151</Words>
  <Application>Microsoft Macintosh PowerPoint</Application>
  <PresentationFormat>와이드스크린</PresentationFormat>
  <Paragraphs>1010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6" baseType="lpstr">
      <vt:lpstr>D2Coding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 진영</dc:creator>
  <cp:lastModifiedBy>엄 진영</cp:lastModifiedBy>
  <cp:revision>53</cp:revision>
  <dcterms:created xsi:type="dcterms:W3CDTF">2020-01-15T00:32:13Z</dcterms:created>
  <dcterms:modified xsi:type="dcterms:W3CDTF">2020-02-27T00:36:23Z</dcterms:modified>
</cp:coreProperties>
</file>