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9"/>
  </p:normalViewPr>
  <p:slideViewPr>
    <p:cSldViewPr snapToGrid="0" snapToObjects="1">
      <p:cViewPr>
        <p:scale>
          <a:sx n="90" d="100"/>
          <a:sy n="90" d="100"/>
        </p:scale>
        <p:origin x="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7CC75-1DAC-7D4D-8CD6-B336151E1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ABF82-DD0D-8247-8FD2-9AECB3543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579E-0A49-7744-8D4F-3B30CC58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EBB9-5021-8344-B937-294AA914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51B8D-EA6D-204B-A855-FFFCEF5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087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1A546-7B43-2841-828F-E2A8F6F5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6EB4A-5F40-F34D-9BC3-258A0AAA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2A67-92D5-C447-B0E9-A8EDFF2F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9AA07-A489-9641-A1A6-80E46360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31ED-6C18-7948-9EA2-411036B2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220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90B80-AA22-9D4D-823E-CED6DEBA0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3C9D9-38BE-5D42-AF59-00814052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32433-4F0C-664B-8E2F-AA7E5F4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3A6F2-74B4-3341-843D-3F759820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696EA-6C4C-794E-93B0-8950F9C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5974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DEBC-6AE3-8646-B9AE-684E7DC1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FF9B1-3A07-3F49-A1EA-0B44FBA4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7DC86-EB72-B74B-9B86-A3FC9451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A2246-7BA1-7A48-8D86-23061D9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60904-1340-7B4A-AF2C-F731292E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09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7585-6BF0-1649-938F-4819F45A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30896-506F-AC42-AA51-34D871DA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1ED1-88D3-F841-A1A3-07206932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0F34-5630-644C-AEF7-4E711CFC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A145E-1A94-0C44-81C5-C3A5948F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354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0A12-7EB0-D641-96E9-ED48B986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C1730-77AB-8D48-8DA9-DAA6560F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DD95C-FBDE-5343-81E3-0CB2B31B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0051-F977-5F4D-94D5-4FA757C9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A5EA5-BC2B-ED46-B512-6C97DAD1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A6664-756B-6646-A8BA-C78572C3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251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8582-B608-254D-A778-8D6E81E4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A0038-154C-4D4B-B6D5-EC29921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FC59-695E-F846-A585-01E51077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62EB0D-60DF-A241-95E8-3447E5291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CDE6E-9862-A348-A4AB-A92C1412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7FC-CB46-8041-9418-607A82F7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06012B-D720-0148-B2D2-0DCA9F72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DA01EA-3A8D-9D46-860A-F5D7832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044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ABC23-FA46-5D46-838B-72A70D33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3F627-99B2-A044-A877-8B2BF20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0FFEA-06BC-9C41-85DB-9E30A4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02FF60-9931-3741-8047-EE9EFC8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23607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0C80D-C952-1E4B-8A27-B900289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CA5DC-81F4-BF4C-A5F2-0C22DEA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8BF29-1065-1A41-9BBB-607605B0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539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52A1B-A4E0-E745-A57E-804BB24B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C7EF9-F754-0B4B-AACA-960D112B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96995-55E5-A141-B5B0-F330E2A9B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D7912-7E75-534C-847D-501E0B19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07FAA-411E-5E4F-9361-3442FA68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EDE54-A9DD-FC4B-870F-29150A60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1352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64A5-EE1F-804F-8A09-BDE497B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67496A-D177-CD4B-8F1F-50639F68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98EED-C4A5-FB49-BEE9-04394603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44832-A24D-3F42-B486-C29F6CA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502D1-76B6-9E4A-B4EE-823A286F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2A60-E795-474E-B7C5-71D2016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54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1C924-7614-D94C-A2C6-7227AADD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667-78FA-7E4A-88CD-48035CEC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12593-904D-5D4C-B4AB-C15CAC45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5B3F-BFCA-5241-8475-9978727BD7EA}" type="datetimeFigureOut">
              <a:rPr lang="ko-Kore-KR" smtClean="0"/>
              <a:t>2020. 1. 16.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8FF1D-19FA-184A-A60C-6253C45BF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23555-1A10-454E-BA08-728BB4A31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BF77-3365-1348-8FC1-CA72DABE25FE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97074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5279036" y="18066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04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~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06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5279036" y="274911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5279036" y="3691593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</p:spTree>
    <p:extLst>
      <p:ext uri="{BB962C8B-B14F-4D97-AF65-F5344CB8AC3E}">
        <p14:creationId xmlns:p14="http://schemas.microsoft.com/office/powerpoint/2010/main" val="148094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20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8626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8615" y="443209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125579" y="3605463"/>
            <a:ext cx="0" cy="82662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450570" y="2345131"/>
            <a:ext cx="979755" cy="920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2345131"/>
            <a:ext cx="979755" cy="283265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79755" cy="89778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430325" y="200519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201759" y="3605463"/>
            <a:ext cx="87192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201759" y="3605463"/>
            <a:ext cx="87192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8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1"/>
            <a:endCxn id="20" idx="2"/>
          </p:cNvCxnSpPr>
          <p:nvPr/>
        </p:nvCxnSpPr>
        <p:spPr>
          <a:xfrm rot="10800000">
            <a:off x="8424819" y="3605463"/>
            <a:ext cx="648869" cy="1040955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1"/>
            <a:endCxn id="20" idx="2"/>
          </p:cNvCxnSpPr>
          <p:nvPr/>
        </p:nvCxnSpPr>
        <p:spPr>
          <a:xfrm rot="10800000">
            <a:off x="8424819" y="3605463"/>
            <a:ext cx="648869" cy="1985323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F12AB4-A920-154E-80B0-20D1A12683DD}"/>
              </a:ext>
            </a:extLst>
          </p:cNvPr>
          <p:cNvSpPr txBox="1"/>
          <p:nvPr/>
        </p:nvSpPr>
        <p:spPr>
          <a:xfrm>
            <a:off x="7685416" y="2556248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296313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23_3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10BC95-09D9-F34B-9741-4EBB004D197D}"/>
              </a:ext>
            </a:extLst>
          </p:cNvPr>
          <p:cNvSpPr/>
          <p:nvPr/>
        </p:nvSpPr>
        <p:spPr>
          <a:xfrm>
            <a:off x="7384794" y="2925580"/>
            <a:ext cx="1149606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3C4DF-7C5D-C049-96A1-952A3742ACCA}"/>
              </a:ext>
            </a:extLst>
          </p:cNvPr>
          <p:cNvSpPr txBox="1"/>
          <p:nvPr/>
        </p:nvSpPr>
        <p:spPr>
          <a:xfrm>
            <a:off x="7220195" y="2575339"/>
            <a:ext cx="147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&lt;&lt;interface&gt;&gt;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412461" y="2575339"/>
            <a:ext cx="14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&lt;&lt;abstract&gt;&gt;</a:t>
            </a:r>
          </a:p>
        </p:txBody>
      </p:sp>
    </p:spTree>
    <p:extLst>
      <p:ext uri="{BB962C8B-B14F-4D97-AF65-F5344CB8AC3E}">
        <p14:creationId xmlns:p14="http://schemas.microsoft.com/office/powerpoint/2010/main" val="37228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24_1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073687" y="5250844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1303321" y="415250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2120285" y="3605463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1303321" y="169865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2120285" y="2378538"/>
            <a:ext cx="5294" cy="54704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073687" y="4306476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07615" y="3265521"/>
            <a:ext cx="446120" cy="1380896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07615" y="3265521"/>
            <a:ext cx="446120" cy="2325264"/>
          </a:xfrm>
          <a:prstGeom prst="bentConnector3">
            <a:avLst>
              <a:gd name="adj1" fmla="val 24473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073687" y="2925580"/>
            <a:ext cx="208004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3928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E27E4D-C6D6-6047-BDC8-C084F3C37952}"/>
              </a:ext>
            </a:extLst>
          </p:cNvPr>
          <p:cNvSpPr txBox="1"/>
          <p:nvPr/>
        </p:nvSpPr>
        <p:spPr>
          <a:xfrm>
            <a:off x="9599619" y="2925187"/>
            <a:ext cx="110799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ore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3F97D-0E04-3042-9517-C31E1EB3E1D9}"/>
              </a:ext>
            </a:extLst>
          </p:cNvPr>
          <p:cNvSpPr/>
          <p:nvPr/>
        </p:nvSpPr>
        <p:spPr>
          <a:xfrm>
            <a:off x="9519807" y="75855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ListIterator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B6D2BC-6D49-4D4F-B640-2A8036CC947B}"/>
              </a:ext>
            </a:extLst>
          </p:cNvPr>
          <p:cNvSpPr/>
          <p:nvPr/>
        </p:nvSpPr>
        <p:spPr>
          <a:xfrm>
            <a:off x="9519807" y="1359742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9519807" y="1960927"/>
            <a:ext cx="16339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AA220E4-DDE9-D146-BE50-EF4BA28D69F8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rot="10800000" flipV="1">
            <a:off x="8534401" y="989390"/>
            <a:ext cx="985407" cy="7980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C675C893-F5C4-8E4B-AEB8-86395CC09C3A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 flipV="1">
            <a:off x="8534401" y="1590574"/>
            <a:ext cx="985407" cy="1969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CE9C29-30C9-A446-A04D-355F1E861072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8534401" y="1787480"/>
            <a:ext cx="985407" cy="404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3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24_2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&lt;&lt;static&gt;&gt;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49052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24_3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9144536" y="5085928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450570" y="3265521"/>
            <a:ext cx="93422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50570" y="3265521"/>
            <a:ext cx="934224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450570" y="1447342"/>
            <a:ext cx="934224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3F62BE-8457-244C-ACC4-17665D03DEF6}"/>
              </a:ext>
            </a:extLst>
          </p:cNvPr>
          <p:cNvSpPr/>
          <p:nvPr/>
        </p:nvSpPr>
        <p:spPr>
          <a:xfrm>
            <a:off x="871538" y="4152507"/>
            <a:ext cx="2065711" cy="10252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E249DC-4CC9-384F-BCE1-D0EB892FC917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flipH="1">
            <a:off x="1904394" y="3605463"/>
            <a:ext cx="221185" cy="5470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CFA86-AC38-7642-8D67-F3BBE755098E}"/>
              </a:ext>
            </a:extLst>
          </p:cNvPr>
          <p:cNvSpPr/>
          <p:nvPr/>
        </p:nvSpPr>
        <p:spPr>
          <a:xfrm>
            <a:off x="871538" y="1353255"/>
            <a:ext cx="2065711" cy="10252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72205-1D0B-6D4A-96B5-E1A314BB740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 flipH="1" flipV="1">
            <a:off x="1904394" y="2378536"/>
            <a:ext cx="221185" cy="5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1666E-7E1C-3945-9354-F805FABC083C}"/>
              </a:ext>
            </a:extLst>
          </p:cNvPr>
          <p:cNvSpPr/>
          <p:nvPr/>
        </p:nvSpPr>
        <p:spPr>
          <a:xfrm>
            <a:off x="9144536" y="4141560"/>
            <a:ext cx="1633928" cy="679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LinkedList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3AF7ECA-882B-AF42-B286-85B6FFD34A99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 flipV="1">
            <a:off x="10778464" y="3265521"/>
            <a:ext cx="410787" cy="1215980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6F7386-36B9-F548-810E-C19DC37BA6B8}"/>
              </a:ext>
            </a:extLst>
          </p:cNvPr>
          <p:cNvCxnSpPr>
            <a:cxnSpLocks/>
            <a:stCxn id="9" idx="3"/>
            <a:endCxn id="30" idx="3"/>
          </p:cNvCxnSpPr>
          <p:nvPr/>
        </p:nvCxnSpPr>
        <p:spPr>
          <a:xfrm flipV="1">
            <a:off x="10778464" y="3265521"/>
            <a:ext cx="410787" cy="2160348"/>
          </a:xfrm>
          <a:prstGeom prst="bentConnector3">
            <a:avLst>
              <a:gd name="adj1" fmla="val 15564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49F342-33AF-8245-86E4-5D21C404FC22}"/>
              </a:ext>
            </a:extLst>
          </p:cNvPr>
          <p:cNvSpPr/>
          <p:nvPr/>
        </p:nvSpPr>
        <p:spPr>
          <a:xfrm>
            <a:off x="9109203" y="2653968"/>
            <a:ext cx="2080048" cy="1223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&lt;&lt;abstract&gt;&gt;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AbstractList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EA6C84-1A92-014C-A4BC-5A2858C48EC4}"/>
              </a:ext>
            </a:extLst>
          </p:cNvPr>
          <p:cNvGrpSpPr/>
          <p:nvPr/>
        </p:nvGrpSpPr>
        <p:grpSpPr>
          <a:xfrm>
            <a:off x="7373805" y="2925186"/>
            <a:ext cx="1184940" cy="680276"/>
            <a:chOff x="7373805" y="2925186"/>
            <a:chExt cx="1184940" cy="68027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0BC95-09D9-F34B-9741-4EBB004D197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List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3C4DF-7C5D-C049-96A1-952A3742ACCA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8EBE17-2413-2E40-AF1C-AD7847D25878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>
            <a:off x="8534400" y="3265521"/>
            <a:ext cx="57480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4A3C381-43C5-F14F-A140-C17782D6A634}"/>
              </a:ext>
            </a:extLst>
          </p:cNvPr>
          <p:cNvGrpSpPr/>
          <p:nvPr/>
        </p:nvGrpSpPr>
        <p:grpSpPr>
          <a:xfrm>
            <a:off x="7373805" y="1447145"/>
            <a:ext cx="1184940" cy="680276"/>
            <a:chOff x="7373805" y="2925186"/>
            <a:chExt cx="1184940" cy="68027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0823330-B321-494A-A935-1559453A9EFD}"/>
                </a:ext>
              </a:extLst>
            </p:cNvPr>
            <p:cNvSpPr/>
            <p:nvPr/>
          </p:nvSpPr>
          <p:spPr>
            <a:xfrm>
              <a:off x="7384794" y="2925580"/>
              <a:ext cx="1149606" cy="6798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sz="1600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Iterator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3A6C4-50D8-2447-917B-93E235EA69BB}"/>
                </a:ext>
              </a:extLst>
            </p:cNvPr>
            <p:cNvSpPr txBox="1"/>
            <p:nvPr/>
          </p:nvSpPr>
          <p:spPr>
            <a:xfrm>
              <a:off x="7373805" y="2925186"/>
              <a:ext cx="118494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ore-KR" sz="12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&lt;&lt;interface&gt;&gt;</a:t>
              </a: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A45E67-6ACE-0A44-ACB9-85FA3B1AA2A6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H="1" flipV="1">
            <a:off x="7959597" y="2127421"/>
            <a:ext cx="6678" cy="79776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21EE1-092C-744B-9A00-495D66973EE9}"/>
              </a:ext>
            </a:extLst>
          </p:cNvPr>
          <p:cNvSpPr/>
          <p:nvPr/>
        </p:nvSpPr>
        <p:spPr>
          <a:xfrm>
            <a:off x="1251362" y="1775183"/>
            <a:ext cx="1633920" cy="526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QueueIterator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252141C-7E1D-EF46-9CA9-650B97EF4909}"/>
              </a:ext>
            </a:extLst>
          </p:cNvPr>
          <p:cNvSpPr/>
          <p:nvPr/>
        </p:nvSpPr>
        <p:spPr>
          <a:xfrm>
            <a:off x="1251362" y="4584528"/>
            <a:ext cx="1633920" cy="510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StackIterator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C7B0939-624E-C648-BFD5-0347919CE942}"/>
              </a:ext>
            </a:extLst>
          </p:cNvPr>
          <p:cNvSpPr/>
          <p:nvPr/>
        </p:nvSpPr>
        <p:spPr>
          <a:xfrm>
            <a:off x="9457550" y="3261739"/>
            <a:ext cx="1633920" cy="515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ore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&lt;&lt;non-static&gt;&gt;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ko-Kore-KR" sz="16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1186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4252341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07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F3A5B-615B-4E43-98AA-0C908221C8E0}"/>
              </a:ext>
            </a:extLst>
          </p:cNvPr>
          <p:cNvSpPr/>
          <p:nvPr/>
        </p:nvSpPr>
        <p:spPr>
          <a:xfrm>
            <a:off x="4252341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CB11A-E284-C44C-A1DD-44C453AB1182}"/>
              </a:ext>
            </a:extLst>
          </p:cNvPr>
          <p:cNvSpPr/>
          <p:nvPr/>
        </p:nvSpPr>
        <p:spPr>
          <a:xfrm>
            <a:off x="4252341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886269" y="2307006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886269" y="3249480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886269" y="4191955"/>
            <a:ext cx="6841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3987648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08 ~ 09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6570425" y="1967065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6570425" y="2909539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6570425" y="3852014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621576" y="2307006"/>
            <a:ext cx="948849" cy="95851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21576" y="3249480"/>
            <a:ext cx="948849" cy="160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621576" y="3265522"/>
            <a:ext cx="948849" cy="926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10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11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>
                <a:solidFill>
                  <a:srgbClr val="FF0000"/>
                </a:solidFill>
              </a:rPr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25941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12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2BC9C0-F180-014C-9977-7B8D4A7DAA58}"/>
              </a:ext>
            </a:extLst>
          </p:cNvPr>
          <p:cNvSpPr/>
          <p:nvPr/>
        </p:nvSpPr>
        <p:spPr>
          <a:xfrm>
            <a:off x="4843071" y="4810529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BoardHandler2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73300C-616E-2547-8DF6-57160BE73DF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348928" y="4207997"/>
            <a:ext cx="1002171" cy="942473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36CDA5-27FE-8D44-814E-B1596E697666}"/>
              </a:ext>
            </a:extLst>
          </p:cNvPr>
          <p:cNvSpPr/>
          <p:nvPr/>
        </p:nvSpPr>
        <p:spPr>
          <a:xfrm>
            <a:off x="4843071" y="5753003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BoardHandler3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BE726C4-BC97-9141-8E04-8958FB6799C4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7348928" y="4207997"/>
            <a:ext cx="1002171" cy="1884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2206973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13 ~ 15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8351099" y="1983107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8351099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8351099" y="3868056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840901" y="2323048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840901" y="3265522"/>
            <a:ext cx="10021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840901" y="3265522"/>
            <a:ext cx="1002170" cy="94247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4843071" y="198310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4843071" y="292558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4843071" y="3868055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7348928" y="2323048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348928" y="3265522"/>
            <a:ext cx="1002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7348928" y="4207996"/>
            <a:ext cx="100217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D3490-8795-554D-8F05-9DFFD6BCFB41}"/>
              </a:ext>
            </a:extLst>
          </p:cNvPr>
          <p:cNvSpPr txBox="1"/>
          <p:nvPr/>
        </p:nvSpPr>
        <p:spPr>
          <a:xfrm>
            <a:off x="2202631" y="2478323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C9EE3-AFC2-3A43-891E-93CA492424C7}"/>
              </a:ext>
            </a:extLst>
          </p:cNvPr>
          <p:cNvSpPr txBox="1"/>
          <p:nvPr/>
        </p:nvSpPr>
        <p:spPr>
          <a:xfrm>
            <a:off x="4843071" y="1560117"/>
            <a:ext cx="242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com.eomcs.lms.handler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2CF7B-45C3-2448-B0C1-8ACD874F4B13}"/>
              </a:ext>
            </a:extLst>
          </p:cNvPr>
          <p:cNvSpPr txBox="1"/>
          <p:nvPr/>
        </p:nvSpPr>
        <p:spPr>
          <a:xfrm>
            <a:off x="7963406" y="1560117"/>
            <a:ext cx="24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dirty="0"/>
              <a:t>com.eomcs.lms.domain</a:t>
            </a:r>
          </a:p>
        </p:txBody>
      </p:sp>
    </p:spTree>
    <p:extLst>
      <p:ext uri="{BB962C8B-B14F-4D97-AF65-F5344CB8AC3E}">
        <p14:creationId xmlns:p14="http://schemas.microsoft.com/office/powerpoint/2010/main" val="43181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16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7430325" y="28952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DE134A-8A3A-8A47-A45B-27736617DDCD}"/>
              </a:ext>
            </a:extLst>
          </p:cNvPr>
          <p:cNvSpPr/>
          <p:nvPr/>
        </p:nvSpPr>
        <p:spPr>
          <a:xfrm>
            <a:off x="7430325" y="4837848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6450570" y="508100"/>
            <a:ext cx="979755" cy="93924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450570" y="5177788"/>
            <a:ext cx="97975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BF3363-FC18-E849-8E37-78310AEA63B1}"/>
              </a:ext>
            </a:extLst>
          </p:cNvPr>
          <p:cNvSpPr/>
          <p:nvPr/>
        </p:nvSpPr>
        <p:spPr>
          <a:xfrm>
            <a:off x="7430325" y="110740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LessonList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788E06-F9BB-D442-9521-77D8A80F1CC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450570" y="1447342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863D4D-0536-934B-8D56-EFB47EDC7BDD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8247289" y="726674"/>
            <a:ext cx="0" cy="3807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7430325" y="2139156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7430325" y="4029241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450570" y="2357730"/>
            <a:ext cx="979755" cy="90779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3"/>
            <a:endCxn id="47" idx="1"/>
          </p:cNvCxnSpPr>
          <p:nvPr/>
        </p:nvCxnSpPr>
        <p:spPr>
          <a:xfrm flipV="1">
            <a:off x="6450570" y="4221654"/>
            <a:ext cx="979755" cy="95613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1B7967-13D8-FA47-8DFE-A6954353927A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V="1">
            <a:off x="8247289" y="2576304"/>
            <a:ext cx="0" cy="34927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0FA1C3-3A0E-6041-8BF9-BB1E0FF0703C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8247289" y="4414066"/>
            <a:ext cx="0" cy="42378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9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BBEA-7028-1B43-871A-F28FC3EC4616}"/>
              </a:ext>
            </a:extLst>
          </p:cNvPr>
          <p:cNvSpPr/>
          <p:nvPr/>
        </p:nvSpPr>
        <p:spPr>
          <a:xfrm>
            <a:off x="1308615" y="2925581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9D41-3D15-6247-84C1-FE25EF4EFC3A}"/>
              </a:ext>
            </a:extLst>
          </p:cNvPr>
          <p:cNvSpPr txBox="1"/>
          <p:nvPr/>
        </p:nvSpPr>
        <p:spPr>
          <a:xfrm>
            <a:off x="344773" y="38974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단계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17 ~ 19  </a:t>
            </a:r>
            <a:endParaRPr lang="ko-Kore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79032-C93B-9C4F-A624-5E2631DB4E33}"/>
              </a:ext>
            </a:extLst>
          </p:cNvPr>
          <p:cNvSpPr/>
          <p:nvPr/>
        </p:nvSpPr>
        <p:spPr>
          <a:xfrm>
            <a:off x="4380677" y="2047845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BB0D4F-0C2E-1947-B962-2F1D147FB61B}"/>
              </a:ext>
            </a:extLst>
          </p:cNvPr>
          <p:cNvSpPr/>
          <p:nvPr/>
        </p:nvSpPr>
        <p:spPr>
          <a:xfrm>
            <a:off x="7430325" y="2925580"/>
            <a:ext cx="1633928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ArrayList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5800FD-FD88-6B43-9449-E2F4E00BEC9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942543" y="1447342"/>
            <a:ext cx="1002170" cy="18181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F5B527A-0543-A149-A80B-D8B34F60FDF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942543" y="3265521"/>
            <a:ext cx="100217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7D463-3782-664C-9741-BEFBFBF977E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942543" y="3265522"/>
            <a:ext cx="1002170" cy="19122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D52A46-0D66-E942-BF4E-9A8064A1B57A}"/>
              </a:ext>
            </a:extLst>
          </p:cNvPr>
          <p:cNvSpPr/>
          <p:nvPr/>
        </p:nvSpPr>
        <p:spPr>
          <a:xfrm>
            <a:off x="3944713" y="1107401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LessonHandler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53B31F-29B2-C648-BEBC-067D6553D81F}"/>
              </a:ext>
            </a:extLst>
          </p:cNvPr>
          <p:cNvSpPr/>
          <p:nvPr/>
        </p:nvSpPr>
        <p:spPr>
          <a:xfrm>
            <a:off x="3944713" y="2925580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MemberHandler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09C51D-A54C-EC49-A6C3-AB72BBA4082B}"/>
              </a:ext>
            </a:extLst>
          </p:cNvPr>
          <p:cNvSpPr/>
          <p:nvPr/>
        </p:nvSpPr>
        <p:spPr>
          <a:xfrm>
            <a:off x="3944713" y="4837847"/>
            <a:ext cx="2505857" cy="679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8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BoardHandler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A8BB6C-F905-204E-A793-7EAAAB238E5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197641" y="1787283"/>
            <a:ext cx="1" cy="260562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5BCC15-A189-974C-ACA7-990D2582828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6450570" y="3265521"/>
            <a:ext cx="9797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A3F24-5EAB-9C4E-BB7F-18CD26FA8A5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6450570" y="3265521"/>
            <a:ext cx="979755" cy="191226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66F44A-1380-464C-9B73-6A7E40289FB3}"/>
              </a:ext>
            </a:extLst>
          </p:cNvPr>
          <p:cNvSpPr/>
          <p:nvPr/>
        </p:nvSpPr>
        <p:spPr>
          <a:xfrm>
            <a:off x="4380677" y="3869328"/>
            <a:ext cx="1633928" cy="437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D37DA71-38F7-AF41-820F-9F66239E7EF0}"/>
              </a:ext>
            </a:extLst>
          </p:cNvPr>
          <p:cNvSpPr/>
          <p:nvPr/>
        </p:nvSpPr>
        <p:spPr>
          <a:xfrm>
            <a:off x="4380677" y="5776656"/>
            <a:ext cx="1633928" cy="3848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sz="200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Board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3D34C31-B4B4-4148-BAF1-78C5F503BA5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flipH="1">
            <a:off x="5197641" y="3605462"/>
            <a:ext cx="1" cy="26386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41F0224-43B9-1E4C-91BA-F4A14EFD150D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5197641" y="5517729"/>
            <a:ext cx="1" cy="258927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504CBD-7E6F-2B4D-9ED2-9901F292BEFD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6450570" y="1447342"/>
            <a:ext cx="979755" cy="181817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354</Words>
  <Application>Microsoft Macintosh PowerPoint</Application>
  <PresentationFormat>와이드스크린</PresentationFormat>
  <Paragraphs>224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D2Coding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진영</dc:creator>
  <cp:lastModifiedBy>엄 진영</cp:lastModifiedBy>
  <cp:revision>14</cp:revision>
  <dcterms:created xsi:type="dcterms:W3CDTF">2020-01-15T00:32:13Z</dcterms:created>
  <dcterms:modified xsi:type="dcterms:W3CDTF">2020-01-16T01:52:26Z</dcterms:modified>
</cp:coreProperties>
</file>