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1"/>
    <p:restoredTop sz="95365"/>
  </p:normalViewPr>
  <p:slideViewPr>
    <p:cSldViewPr snapToGrid="0" snapToObjects="1">
      <p:cViewPr varScale="1">
        <p:scale>
          <a:sx n="118" d="100"/>
          <a:sy n="118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7CC75-1DAC-7D4D-8CD6-B336151E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ABF82-DD0D-8247-8FD2-9AECB354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579E-0A49-7744-8D4F-3B30CC58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3/20/20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BB9-5021-8344-B937-294AA914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51B8D-EA6D-204B-A855-FFFCEF5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087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A546-7B43-2841-828F-E2A8F6F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EB4A-5F40-F34D-9BC3-258A0AAA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2A67-92D5-C447-B0E9-A8EDFF2F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3/20/20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AA07-A489-9641-A1A6-80E46360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231ED-6C18-7948-9EA2-411036B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220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90B80-AA22-9D4D-823E-CED6DEBA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C9D9-38BE-5D42-AF59-00814052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32433-4F0C-664B-8E2F-AA7E5F4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3/20/20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A6F2-74B4-3341-843D-3F75982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696EA-6C4C-794E-93B0-8950F9C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597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DEBC-6AE3-8646-B9AE-684E7DC1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FF9B1-3A07-3F49-A1EA-0B44FBA4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7DC86-EB72-B74B-9B86-A3FC945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3/20/20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A2246-7BA1-7A48-8D86-23061D9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60904-1340-7B4A-AF2C-F731292E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093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7585-6BF0-1649-938F-4819F45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30896-506F-AC42-AA51-34D871DA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1ED1-88D3-F841-A1A3-07206932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3/20/20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0F34-5630-644C-AEF7-4E711CF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A145E-1A94-0C44-81C5-C3A5948F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3546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00A12-7EB0-D641-96E9-ED48B986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C1730-77AB-8D48-8DA9-DAA6560F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DD95C-FBDE-5343-81E3-0CB2B31B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0051-F977-5F4D-94D5-4FA757C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3/20/20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A5EA5-BC2B-ED46-B512-6C97DAD1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A6664-756B-6646-A8BA-C78572C3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251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E8582-B608-254D-A778-8D6E81E4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A0038-154C-4D4B-B6D5-EC29921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4FC59-695E-F846-A585-01E51077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2EB0D-60DF-A241-95E8-3447E5291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CDE6E-9862-A348-A4AB-A92C1412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3E7FC-CB46-8041-9418-607A82F7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3/20/20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06012B-D720-0148-B2D2-0DCA9F72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A01EA-3A8D-9D46-860A-F5D78322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044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BC23-FA46-5D46-838B-72A70D3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3F627-99B2-A044-A877-8B2BF20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3/20/20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0FFEA-06BC-9C41-85DB-9E30A4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2FF60-9931-3741-8047-EE9EFC8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360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0C80D-C952-1E4B-8A27-B900289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3/20/20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CA5DC-81F4-BF4C-A5F2-0C22DEAD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8BF29-1065-1A41-9BBB-607605B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0053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2A1B-A4E0-E745-A57E-804BB24B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C7EF9-F754-0B4B-AACA-960D112B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96995-55E5-A141-B5B0-F330E2A9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D7912-7E75-534C-847D-501E0B1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3/20/20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07FAA-411E-5E4F-9361-3442FA6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EDE54-A9DD-FC4B-870F-29150A6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352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A64A5-EE1F-804F-8A09-BDE497BE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7496A-D177-CD4B-8F1F-50639F68D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98EED-C4A5-FB49-BEE9-04394603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44832-A24D-3F42-B486-C29F6CA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3/20/20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02D1-76B6-9E4A-B4EE-823A286F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A2A60-E795-474E-B7C5-71D2016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548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21C924-7614-D94C-A2C6-7227AADD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667-78FA-7E4A-88CD-48035CEC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12593-904D-5D4C-B4AB-C15CAC45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5B3F-BFCA-5241-8475-9978727BD7EA}" type="datetimeFigureOut">
              <a:rPr lang="en-US" altLang="ko-Kore-KR" smtClean="0"/>
              <a:t>3/20/20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8FF1D-19FA-184A-A60C-6253C45B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3555-1A10-454E-BA08-728BB4A31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707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279036" y="18066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04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5279036" y="274911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5279036" y="3691593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</p:spTree>
    <p:extLst>
      <p:ext uri="{BB962C8B-B14F-4D97-AF65-F5344CB8AC3E}">
        <p14:creationId xmlns:p14="http://schemas.microsoft.com/office/powerpoint/2010/main" val="14809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8626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8615" y="443209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2125579" y="3605463"/>
            <a:ext cx="0" cy="82662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stCxn id="31" idx="1"/>
            <a:endCxn id="20" idx="2"/>
          </p:cNvCxnSpPr>
          <p:nvPr/>
        </p:nvCxnSpPr>
        <p:spPr>
          <a:xfrm rot="10800000">
            <a:off x="8201759" y="3605463"/>
            <a:ext cx="87192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201759" y="3605463"/>
            <a:ext cx="87192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8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1"/>
            <a:endCxn id="20" idx="2"/>
          </p:cNvCxnSpPr>
          <p:nvPr/>
        </p:nvCxnSpPr>
        <p:spPr>
          <a:xfrm rot="10800000">
            <a:off x="8424819" y="3605463"/>
            <a:ext cx="64886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424819" y="3605463"/>
            <a:ext cx="64886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F12AB4-A920-154E-80B0-20D1A12683DD}"/>
              </a:ext>
            </a:extLst>
          </p:cNvPr>
          <p:cNvSpPr txBox="1"/>
          <p:nvPr/>
        </p:nvSpPr>
        <p:spPr>
          <a:xfrm>
            <a:off x="7685416" y="2556248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296313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149606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C4DF-7C5D-C049-96A1-952A3742ACCA}"/>
              </a:ext>
            </a:extLst>
          </p:cNvPr>
          <p:cNvSpPr txBox="1"/>
          <p:nvPr/>
        </p:nvSpPr>
        <p:spPr>
          <a:xfrm>
            <a:off x="7220195" y="2575339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&lt;&lt;interface&gt;&gt;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412461" y="2575339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37228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599619" y="2925187"/>
            <a:ext cx="110799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3F97D-0E04-3042-9517-C31E1EB3E1D9}"/>
              </a:ext>
            </a:extLst>
          </p:cNvPr>
          <p:cNvSpPr/>
          <p:nvPr/>
        </p:nvSpPr>
        <p:spPr>
          <a:xfrm>
            <a:off x="9519807" y="75855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ListIterator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B6D2BC-6D49-4D4F-B640-2A8036CC947B}"/>
              </a:ext>
            </a:extLst>
          </p:cNvPr>
          <p:cNvSpPr/>
          <p:nvPr/>
        </p:nvSpPr>
        <p:spPr>
          <a:xfrm>
            <a:off x="9519807" y="1359742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9519807" y="196092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AA220E4-DDE9-D146-BE50-EF4BA28D69F8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8534401" y="989390"/>
            <a:ext cx="985407" cy="7980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C675C893-F5C4-8E4B-AEB8-86395CC09C3A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 flipV="1">
            <a:off x="8534401" y="1590574"/>
            <a:ext cx="985407" cy="1969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CE9C29-30C9-A446-A04D-355F1E861072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8534401" y="1787480"/>
            <a:ext cx="985407" cy="404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49052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11864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7925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4252341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07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4252341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4252341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886269" y="2307006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86269" y="3249480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886269" y="4191955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06598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7954103" y="2127421"/>
            <a:ext cx="5494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5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26 ~ 27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</p:spTree>
    <p:extLst>
      <p:ext uri="{BB962C8B-B14F-4D97-AF65-F5344CB8AC3E}">
        <p14:creationId xmlns:p14="http://schemas.microsoft.com/office/powerpoint/2010/main" val="25109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0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141840" y="490896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141840" y="4350059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141840" y="54659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A13C97-B13F-9F45-8D0E-684808D39537}"/>
              </a:ext>
            </a:extLst>
          </p:cNvPr>
          <p:cNvSpPr txBox="1"/>
          <p:nvPr/>
        </p:nvSpPr>
        <p:spPr>
          <a:xfrm>
            <a:off x="4805589" y="4245467"/>
            <a:ext cx="167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dirty="0">
                <a:solidFill>
                  <a:srgbClr val="FF0000"/>
                </a:solidFill>
              </a:rPr>
              <a:t>valueOf()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dirty="0">
                <a:solidFill>
                  <a:srgbClr val="FF0000"/>
                </a:solidFill>
              </a:rPr>
              <a:t>toCsvString()</a:t>
            </a:r>
          </a:p>
        </p:txBody>
      </p:sp>
    </p:spTree>
    <p:extLst>
      <p:ext uri="{BB962C8B-B14F-4D97-AF65-F5344CB8AC3E}">
        <p14:creationId xmlns:p14="http://schemas.microsoft.com/office/powerpoint/2010/main" val="3076241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824303" y="49658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2894644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3413963" y="4028810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4824303" y="440691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4824303" y="552278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9D60EF-4E18-1241-8C69-6AEBE5B35087}"/>
              </a:ext>
            </a:extLst>
          </p:cNvPr>
          <p:cNvGrpSpPr/>
          <p:nvPr/>
        </p:nvGrpSpPr>
        <p:grpSpPr>
          <a:xfrm>
            <a:off x="699719" y="4498045"/>
            <a:ext cx="1633928" cy="680276"/>
            <a:chOff x="7373805" y="2925186"/>
            <a:chExt cx="1160595" cy="6802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0D3D3-38AE-F14D-BD45-EC280679C307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1353D5-414A-D547-AEFA-620BAF143E33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com.google.gson</a:t>
              </a:r>
              <a:endParaRPr lang="ko-Kore-KR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A2E27EA-7F0C-3F4A-8292-8103FDB03C0C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374840" y="3747306"/>
            <a:ext cx="892582" cy="608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16200000" flipH="1">
            <a:off x="2353870" y="3377171"/>
            <a:ext cx="892781" cy="1349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3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824303" y="49658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2894644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3413963" y="4028810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4824303" y="440691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4824303" y="552278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9D60EF-4E18-1241-8C69-6AEBE5B35087}"/>
              </a:ext>
            </a:extLst>
          </p:cNvPr>
          <p:cNvGrpSpPr/>
          <p:nvPr/>
        </p:nvGrpSpPr>
        <p:grpSpPr>
          <a:xfrm>
            <a:off x="699719" y="4498045"/>
            <a:ext cx="1633928" cy="680276"/>
            <a:chOff x="7373805" y="2925186"/>
            <a:chExt cx="1160595" cy="6802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0D3D3-38AE-F14D-BD45-EC280679C307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1353D5-414A-D547-AEFA-620BAF143E33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com.google.gson</a:t>
              </a:r>
              <a:endParaRPr lang="ko-Kore-KR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A2E27EA-7F0C-3F4A-8292-8103FDB03C0C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374840" y="3747306"/>
            <a:ext cx="892582" cy="608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16200000" flipH="1">
            <a:off x="2353870" y="3377171"/>
            <a:ext cx="892781" cy="1349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4604178" y="1679283"/>
            <a:ext cx="1633928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4604178" y="712093"/>
            <a:ext cx="1633928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142315" y="1052231"/>
            <a:ext cx="477334" cy="19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136221" y="2019421"/>
            <a:ext cx="483428" cy="19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0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29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568053" y="493139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0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2125577" y="39135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6" y="711896"/>
            <a:ext cx="2121557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DataInputStream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2127650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DataOutputStream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70928" y="2274072"/>
            <a:ext cx="906160" cy="39685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90351" y="1787459"/>
            <a:ext cx="1873350" cy="40289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568053" y="4372487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568053" y="548835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5400000">
            <a:off x="1679189" y="4051853"/>
            <a:ext cx="8927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5065796" y="1679086"/>
            <a:ext cx="2070364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BufferedOutputStream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5040369" y="711896"/>
            <a:ext cx="2095791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BufferedInputStream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629943" y="1052231"/>
            <a:ext cx="4302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629943" y="2019421"/>
            <a:ext cx="4554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3B38E20-CE35-464F-A066-60D6881FDD07}"/>
              </a:ext>
            </a:extLst>
          </p:cNvPr>
          <p:cNvGrpSpPr/>
          <p:nvPr/>
        </p:nvGrpSpPr>
        <p:grpSpPr>
          <a:xfrm>
            <a:off x="7546586" y="1679086"/>
            <a:ext cx="1633928" cy="680276"/>
            <a:chOff x="7373805" y="2925186"/>
            <a:chExt cx="1160595" cy="6802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CB16351-85A3-2E43-B302-3BF848DC0C4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FileOutputStream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C6D87B-DFF9-1C47-8170-01BCE36FB71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E8771A-376C-C549-B16F-8079583E3B0C}"/>
              </a:ext>
            </a:extLst>
          </p:cNvPr>
          <p:cNvGrpSpPr/>
          <p:nvPr/>
        </p:nvGrpSpPr>
        <p:grpSpPr>
          <a:xfrm>
            <a:off x="7546586" y="712093"/>
            <a:ext cx="1633928" cy="680276"/>
            <a:chOff x="7373805" y="2925186"/>
            <a:chExt cx="1160595" cy="6802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331A2DA-A76B-7948-B8EE-FCAFBFECFF61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FileInputStream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29C936-D77B-DF42-9FA8-820C62DC2E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38B4542-AA22-3149-9F06-A7DF7F12A3E3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136160" y="105223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696E2F3-015A-6041-ADD1-A661221B379F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7136160" y="201942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43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366181" y="5359374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0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2125577" y="39135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6" y="711896"/>
            <a:ext cx="2121557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ObjectInputStream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2127650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ObjectOutputStream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70928" y="2274072"/>
            <a:ext cx="906160" cy="39685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90351" y="1787459"/>
            <a:ext cx="1873350" cy="40289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366181" y="480046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366181" y="5916331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5400000">
            <a:off x="1679189" y="4051853"/>
            <a:ext cx="8927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5065796" y="1679086"/>
            <a:ext cx="2070364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BufferedOutputStream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5040369" y="711896"/>
            <a:ext cx="2095791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BufferedInputStream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629943" y="1052231"/>
            <a:ext cx="4302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629943" y="2019421"/>
            <a:ext cx="4554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3B38E20-CE35-464F-A066-60D6881FDD07}"/>
              </a:ext>
            </a:extLst>
          </p:cNvPr>
          <p:cNvGrpSpPr/>
          <p:nvPr/>
        </p:nvGrpSpPr>
        <p:grpSpPr>
          <a:xfrm>
            <a:off x="7546586" y="1679086"/>
            <a:ext cx="1633928" cy="680276"/>
            <a:chOff x="7373805" y="2925186"/>
            <a:chExt cx="1160595" cy="6802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CB16351-85A3-2E43-B302-3BF848DC0C4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FileOutputStream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C6D87B-DFF9-1C47-8170-01BCE36FB71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E8771A-376C-C549-B16F-8079583E3B0C}"/>
              </a:ext>
            </a:extLst>
          </p:cNvPr>
          <p:cNvGrpSpPr/>
          <p:nvPr/>
        </p:nvGrpSpPr>
        <p:grpSpPr>
          <a:xfrm>
            <a:off x="7546586" y="712093"/>
            <a:ext cx="1633928" cy="680276"/>
            <a:chOff x="7373805" y="2925186"/>
            <a:chExt cx="1160595" cy="6802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331A2DA-A76B-7948-B8EE-FCAFBFECFF61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FileInputStream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29C936-D77B-DF42-9FA8-820C62DC2E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66BC49A-F2E3-F446-A7C7-7210DE4C5951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136160" y="1052231"/>
            <a:ext cx="53880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CEDAAAF-8FB0-CF40-A4DF-95887C990857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7136160" y="201942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53B0B5-29B7-6440-8BEA-7DDB8DDE635A}"/>
              </a:ext>
            </a:extLst>
          </p:cNvPr>
          <p:cNvSpPr/>
          <p:nvPr/>
        </p:nvSpPr>
        <p:spPr>
          <a:xfrm>
            <a:off x="4610300" y="3885161"/>
            <a:ext cx="1633928" cy="560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Serializable</a:t>
            </a: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FC758C1E-396F-A24F-91B2-20BE9C3CD617}"/>
              </a:ext>
            </a:extLst>
          </p:cNvPr>
          <p:cNvCxnSpPr>
            <a:cxnSpLocks/>
            <a:stCxn id="49" idx="3"/>
            <a:endCxn id="64" idx="2"/>
          </p:cNvCxnSpPr>
          <p:nvPr/>
        </p:nvCxnSpPr>
        <p:spPr>
          <a:xfrm flipV="1">
            <a:off x="5000109" y="4445551"/>
            <a:ext cx="427155" cy="573488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28A991E7-7D11-9149-B404-6AD1AAF12167}"/>
              </a:ext>
            </a:extLst>
          </p:cNvPr>
          <p:cNvCxnSpPr>
            <a:cxnSpLocks/>
            <a:stCxn id="40" idx="3"/>
            <a:endCxn id="64" idx="2"/>
          </p:cNvCxnSpPr>
          <p:nvPr/>
        </p:nvCxnSpPr>
        <p:spPr>
          <a:xfrm flipV="1">
            <a:off x="5000109" y="4445551"/>
            <a:ext cx="427155" cy="1132397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13115157-6E9B-AA4D-AFF0-32878D6FDBE8}"/>
              </a:ext>
            </a:extLst>
          </p:cNvPr>
          <p:cNvCxnSpPr>
            <a:cxnSpLocks/>
            <a:stCxn id="50" idx="3"/>
            <a:endCxn id="64" idx="2"/>
          </p:cNvCxnSpPr>
          <p:nvPr/>
        </p:nvCxnSpPr>
        <p:spPr>
          <a:xfrm flipV="1">
            <a:off x="5000109" y="4445551"/>
            <a:ext cx="427155" cy="1689354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59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183129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217124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183129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1878852"/>
            <a:ext cx="207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contextDestroyed()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267690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4770693" y="1371197"/>
            <a:ext cx="28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(observer)</a:t>
            </a:r>
            <a:r>
              <a:rPr lang="ko-KR" altLang="en-US" dirty="0"/>
              <a:t> 호출 규칙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27841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987648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08 ~ 09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621576" y="2307006"/>
            <a:ext cx="948849" cy="95851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21576" y="3249480"/>
            <a:ext cx="948849" cy="16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621576" y="3265522"/>
            <a:ext cx="948849" cy="92643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53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342900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308905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3136612"/>
            <a:ext cx="245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contextInitialized(Map)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contextDestroyed(Map)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393466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9657486" y="42886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 </a:t>
            </a:r>
            <a:r>
              <a:rPr lang="ko-KR" altLang="en-US" dirty="0"/>
              <a:t>구현체</a:t>
            </a:r>
            <a:endParaRPr 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4FFE6-27B1-0B44-9F6F-D92546449F0E}"/>
              </a:ext>
            </a:extLst>
          </p:cNvPr>
          <p:cNvSpPr/>
          <p:nvPr/>
        </p:nvSpPr>
        <p:spPr>
          <a:xfrm>
            <a:off x="7023096" y="41795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6C90BB6-C724-6445-9675-813F2B6EC2B0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>
          <a:xfrm rot="16200000" flipH="1">
            <a:off x="6240351" y="3736696"/>
            <a:ext cx="750501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13B56-60DC-6B45-8114-FE815EA089E2}"/>
              </a:ext>
            </a:extLst>
          </p:cNvPr>
          <p:cNvGrpSpPr/>
          <p:nvPr/>
        </p:nvGrpSpPr>
        <p:grpSpPr>
          <a:xfrm>
            <a:off x="3633119" y="1630097"/>
            <a:ext cx="1160595" cy="680276"/>
            <a:chOff x="7373805" y="2925186"/>
            <a:chExt cx="1160595" cy="680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835BF6-93FB-314A-BC6F-35E08096360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Map</a:t>
              </a:r>
              <a:endPara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39661-9307-1046-9D5D-BA77E017266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E60B7FD2-EEEF-C746-9870-4B2132B923F5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rot="5400000" flipH="1" flipV="1">
            <a:off x="2705384" y="2150335"/>
            <a:ext cx="1118627" cy="75882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0FA390C-9ABB-ED41-BA3E-A0025D26061E}"/>
              </a:ext>
            </a:extLst>
          </p:cNvPr>
          <p:cNvCxnSpPr>
            <a:cxnSpLocks/>
            <a:stCxn id="45" idx="0"/>
            <a:endCxn id="13" idx="3"/>
          </p:cNvCxnSpPr>
          <p:nvPr/>
        </p:nvCxnSpPr>
        <p:spPr>
          <a:xfrm rot="16200000" flipV="1">
            <a:off x="4941598" y="1822549"/>
            <a:ext cx="1118627" cy="14143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4BCC4-569D-5449-B54E-EFC54A5A8B4B}"/>
              </a:ext>
            </a:extLst>
          </p:cNvPr>
          <p:cNvSpPr txBox="1"/>
          <p:nvPr/>
        </p:nvSpPr>
        <p:spPr>
          <a:xfrm>
            <a:off x="2029448" y="240553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839696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342900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308905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3136612"/>
            <a:ext cx="245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contextInitialized(Map)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contextDestroyed(Map)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393466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9657486" y="42886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 </a:t>
            </a:r>
            <a:r>
              <a:rPr lang="ko-KR" altLang="en-US" dirty="0"/>
              <a:t>구현체</a:t>
            </a:r>
            <a:endParaRPr 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4FFE6-27B1-0B44-9F6F-D92546449F0E}"/>
              </a:ext>
            </a:extLst>
          </p:cNvPr>
          <p:cNvSpPr/>
          <p:nvPr/>
        </p:nvSpPr>
        <p:spPr>
          <a:xfrm>
            <a:off x="7023096" y="41795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6C90BB6-C724-6445-9675-813F2B6EC2B0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>
          <a:xfrm rot="16200000" flipH="1">
            <a:off x="6240351" y="3736696"/>
            <a:ext cx="750501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13B56-60DC-6B45-8114-FE815EA089E2}"/>
              </a:ext>
            </a:extLst>
          </p:cNvPr>
          <p:cNvGrpSpPr/>
          <p:nvPr/>
        </p:nvGrpSpPr>
        <p:grpSpPr>
          <a:xfrm>
            <a:off x="3633119" y="1630097"/>
            <a:ext cx="1160595" cy="680276"/>
            <a:chOff x="7373805" y="2925186"/>
            <a:chExt cx="1160595" cy="680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835BF6-93FB-314A-BC6F-35E08096360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Map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39661-9307-1046-9D5D-BA77E017266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E60B7FD2-EEEF-C746-9870-4B2132B923F5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rot="5400000" flipH="1" flipV="1">
            <a:off x="2705384" y="2150335"/>
            <a:ext cx="1118627" cy="75882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0FA390C-9ABB-ED41-BA3E-A0025D26061E}"/>
              </a:ext>
            </a:extLst>
          </p:cNvPr>
          <p:cNvCxnSpPr>
            <a:cxnSpLocks/>
            <a:stCxn id="45" idx="0"/>
            <a:endCxn id="13" idx="3"/>
          </p:cNvCxnSpPr>
          <p:nvPr/>
        </p:nvCxnSpPr>
        <p:spPr>
          <a:xfrm rot="16200000" flipV="1">
            <a:off x="4941598" y="1822549"/>
            <a:ext cx="1118627" cy="14143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4BCC4-569D-5449-B54E-EFC54A5A8B4B}"/>
              </a:ext>
            </a:extLst>
          </p:cNvPr>
          <p:cNvSpPr txBox="1"/>
          <p:nvPr/>
        </p:nvSpPr>
        <p:spPr>
          <a:xfrm>
            <a:off x="2029448" y="240553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context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760840-0B55-0A4D-A6C5-4D3187C857DD}"/>
              </a:ext>
            </a:extLst>
          </p:cNvPr>
          <p:cNvSpPr/>
          <p:nvPr/>
        </p:nvSpPr>
        <p:spPr>
          <a:xfrm>
            <a:off x="7023096" y="5011884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GreetingListener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BE51294B-76AA-B44F-B273-97DD58645900}"/>
              </a:ext>
            </a:extLst>
          </p:cNvPr>
          <p:cNvCxnSpPr>
            <a:cxnSpLocks/>
            <a:stCxn id="45" idx="2"/>
            <a:endCxn id="17" idx="1"/>
          </p:cNvCxnSpPr>
          <p:nvPr/>
        </p:nvCxnSpPr>
        <p:spPr>
          <a:xfrm rot="16200000" flipH="1">
            <a:off x="5824159" y="4152888"/>
            <a:ext cx="1582884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21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489750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40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489750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3702250" y="3429000"/>
            <a:ext cx="4787500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6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874254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EB3B3B-72C6-EA46-8CA2-B73A1F812C4C}"/>
              </a:ext>
            </a:extLst>
          </p:cNvPr>
          <p:cNvSpPr/>
          <p:nvPr/>
        </p:nvSpPr>
        <p:spPr>
          <a:xfrm>
            <a:off x="2971473" y="5283122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124A1-D232-3E4A-93A6-2200B17B6D3B}"/>
              </a:ext>
            </a:extLst>
          </p:cNvPr>
          <p:cNvSpPr/>
          <p:nvPr/>
        </p:nvSpPr>
        <p:spPr>
          <a:xfrm>
            <a:off x="2779423" y="4881966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76E03-C8C2-4A45-A069-4EABB4F8F71D}"/>
              </a:ext>
            </a:extLst>
          </p:cNvPr>
          <p:cNvSpPr/>
          <p:nvPr/>
        </p:nvSpPr>
        <p:spPr>
          <a:xfrm>
            <a:off x="2587373" y="4457628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194E9845-5410-EF49-B1CB-A75E36A262C2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5400000">
            <a:off x="3710649" y="3823002"/>
            <a:ext cx="764279" cy="5049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270A883-AE4D-B54B-AAD5-48F0143AB6E8}"/>
              </a:ext>
            </a:extLst>
          </p:cNvPr>
          <p:cNvSpPr txBox="1"/>
          <p:nvPr/>
        </p:nvSpPr>
        <p:spPr>
          <a:xfrm>
            <a:off x="3536526" y="1743878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928795B8-23CC-744E-8C0B-66A07A9261AC}"/>
              </a:ext>
            </a:extLst>
          </p:cNvPr>
          <p:cNvCxnSpPr>
            <a:cxnSpLocks/>
            <a:stCxn id="30" idx="3"/>
            <a:endCxn id="36" idx="3"/>
          </p:cNvCxnSpPr>
          <p:nvPr/>
        </p:nvCxnSpPr>
        <p:spPr>
          <a:xfrm>
            <a:off x="4187345" y="1897767"/>
            <a:ext cx="1289985" cy="3725296"/>
          </a:xfrm>
          <a:prstGeom prst="bentConnector3">
            <a:avLst>
              <a:gd name="adj1" fmla="val 129341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4B137F-81D7-C241-BF38-2CCDB889B303}"/>
              </a:ext>
            </a:extLst>
          </p:cNvPr>
          <p:cNvSpPr txBox="1"/>
          <p:nvPr/>
        </p:nvSpPr>
        <p:spPr>
          <a:xfrm>
            <a:off x="5245638" y="4489792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A5B8B7-2555-B144-A57D-2B9B43110188}"/>
              </a:ext>
            </a:extLst>
          </p:cNvPr>
          <p:cNvSpPr txBox="1"/>
          <p:nvPr/>
        </p:nvSpPr>
        <p:spPr>
          <a:xfrm>
            <a:off x="5376979" y="40265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99836D4D-1FA0-A845-9386-0AD789BD3A38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>
            <a:off x="4187345" y="1897767"/>
            <a:ext cx="1097935" cy="3324140"/>
          </a:xfrm>
          <a:prstGeom prst="bentConnector3">
            <a:avLst>
              <a:gd name="adj1" fmla="val 152223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3F0D2D78-1F67-7841-8EC7-793FD776F208}"/>
              </a:ext>
            </a:extLst>
          </p:cNvPr>
          <p:cNvCxnSpPr>
            <a:cxnSpLocks/>
            <a:stCxn id="30" idx="3"/>
            <a:endCxn id="28" idx="3"/>
          </p:cNvCxnSpPr>
          <p:nvPr/>
        </p:nvCxnSpPr>
        <p:spPr>
          <a:xfrm>
            <a:off x="4187345" y="1897767"/>
            <a:ext cx="905885" cy="2899802"/>
          </a:xfrm>
          <a:prstGeom prst="bentConnector3">
            <a:avLst>
              <a:gd name="adj1" fmla="val 184806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59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EB3B3B-72C6-EA46-8CA2-B73A1F812C4C}"/>
              </a:ext>
            </a:extLst>
          </p:cNvPr>
          <p:cNvSpPr/>
          <p:nvPr/>
        </p:nvSpPr>
        <p:spPr>
          <a:xfrm>
            <a:off x="2971473" y="5283122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124A1-D232-3E4A-93A6-2200B17B6D3B}"/>
              </a:ext>
            </a:extLst>
          </p:cNvPr>
          <p:cNvSpPr/>
          <p:nvPr/>
        </p:nvSpPr>
        <p:spPr>
          <a:xfrm>
            <a:off x="2779423" y="4881966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76E03-C8C2-4A45-A069-4EABB4F8F71D}"/>
              </a:ext>
            </a:extLst>
          </p:cNvPr>
          <p:cNvSpPr/>
          <p:nvPr/>
        </p:nvSpPr>
        <p:spPr>
          <a:xfrm>
            <a:off x="2587373" y="4457628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194E9845-5410-EF49-B1CB-A75E36A262C2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5400000">
            <a:off x="3710649" y="3823002"/>
            <a:ext cx="764279" cy="5049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2DB670-D115-3B43-8E25-37A106A513C4}"/>
              </a:ext>
            </a:extLst>
          </p:cNvPr>
          <p:cNvSpPr txBox="1"/>
          <p:nvPr/>
        </p:nvSpPr>
        <p:spPr>
          <a:xfrm>
            <a:off x="9984057" y="1070712"/>
            <a:ext cx="20084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addMember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listMember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detailMember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updateMember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deleteMember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>
                <a:solidFill>
                  <a:srgbClr val="FF0000"/>
                </a:solidFill>
              </a:rPr>
              <a:t>…</a:t>
            </a:r>
            <a:endParaRPr lang="ko-Kore-KR" sz="14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975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083250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2206373" y="1666571"/>
            <a:ext cx="1876877" cy="85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389954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4900214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647284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4548536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5528229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5717178" y="1675151"/>
            <a:ext cx="15102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7227437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DEAFF-34BD-EC46-8590-32A05F8FAA18}"/>
              </a:ext>
            </a:extLst>
          </p:cNvPr>
          <p:cNvSpPr txBox="1"/>
          <p:nvPr/>
        </p:nvSpPr>
        <p:spPr>
          <a:xfrm>
            <a:off x="5785879" y="136737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8861365" y="227327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8861365" y="319987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8861365" y="41264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8153824" y="1905669"/>
            <a:ext cx="598119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7690519" y="2368974"/>
            <a:ext cx="1524728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7227215" y="2832278"/>
            <a:ext cx="2451337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00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083250" y="13352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876877" cy="85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7" y="279783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4747347" y="2015092"/>
            <a:ext cx="1" cy="7827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7" y="420603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4383190" y="3841875"/>
            <a:ext cx="72831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865101" y="548422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32_7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5411445" y="1675151"/>
            <a:ext cx="46812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879567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880635" y="2357538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880634" y="3161993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890628" y="3966448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6447390" y="2264233"/>
            <a:ext cx="682387" cy="18410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6045161" y="2666461"/>
            <a:ext cx="1486842" cy="18410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647931" y="3063691"/>
            <a:ext cx="2291297" cy="19409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9288906" y="3161993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8760815" y="2697479"/>
            <a:ext cx="528091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8760814" y="3501934"/>
            <a:ext cx="528092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 flipV="1">
            <a:off x="8770808" y="3501934"/>
            <a:ext cx="518098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5400000" flipH="1" flipV="1">
            <a:off x="7122570" y="1466650"/>
            <a:ext cx="1044039" cy="5794489"/>
          </a:xfrm>
          <a:prstGeom prst="bentConnector3">
            <a:avLst>
              <a:gd name="adj1" fmla="val -2189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241241" y="5140249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760814" y="237997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06787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42854" y="5965167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32_8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8554386" y="47598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64" idx="1"/>
          </p:cNvCxnSpPr>
          <p:nvPr/>
        </p:nvCxnSpPr>
        <p:spPr>
          <a:xfrm>
            <a:off x="8130905" y="2686393"/>
            <a:ext cx="423480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8130904" y="3490848"/>
            <a:ext cx="4234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64" idx="1"/>
          </p:cNvCxnSpPr>
          <p:nvPr/>
        </p:nvCxnSpPr>
        <p:spPr>
          <a:xfrm flipV="1">
            <a:off x="8140898" y="3490848"/>
            <a:ext cx="413487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16200000" flipH="1">
            <a:off x="6907767" y="2540150"/>
            <a:ext cx="553785" cy="5245311"/>
          </a:xfrm>
          <a:prstGeom prst="bentConnector3">
            <a:avLst>
              <a:gd name="adj1" fmla="val 14128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184659" y="5657390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5768DFF-0E29-494F-96EC-096D692B2052}"/>
              </a:ext>
            </a:extLst>
          </p:cNvPr>
          <p:cNvSpPr/>
          <p:nvPr/>
        </p:nvSpPr>
        <p:spPr>
          <a:xfrm>
            <a:off x="8554385" y="395536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554385" y="315090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554386" y="4598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060242" y="799829"/>
            <a:ext cx="1" cy="2691019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1C07B129-F82B-4146-8899-100406F6E5F4}"/>
              </a:ext>
            </a:extLst>
          </p:cNvPr>
          <p:cNvCxnSpPr>
            <a:cxnSpLocks/>
            <a:stCxn id="65" idx="3"/>
            <a:endCxn id="63" idx="3"/>
          </p:cNvCxnSpPr>
          <p:nvPr/>
        </p:nvCxnSpPr>
        <p:spPr>
          <a:xfrm flipH="1">
            <a:off x="11060242" y="799829"/>
            <a:ext cx="1" cy="349547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BC2B38E5-EB71-7F4E-9F6D-ADA784BADC96}"/>
              </a:ext>
            </a:extLst>
          </p:cNvPr>
          <p:cNvCxnSpPr>
            <a:cxnSpLocks/>
            <a:stCxn id="65" idx="3"/>
            <a:endCxn id="43" idx="3"/>
          </p:cNvCxnSpPr>
          <p:nvPr/>
        </p:nvCxnSpPr>
        <p:spPr>
          <a:xfrm>
            <a:off x="11060243" y="799829"/>
            <a:ext cx="12700" cy="42999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11300534" y="1991449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87946A-F471-5648-9A13-0A0D1878FF7B}"/>
              </a:ext>
            </a:extLst>
          </p:cNvPr>
          <p:cNvSpPr txBox="1"/>
          <p:nvPr/>
        </p:nvSpPr>
        <p:spPr>
          <a:xfrm>
            <a:off x="8554385" y="1190255"/>
            <a:ext cx="1539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loadData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saveData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indexOf</a:t>
            </a:r>
            <a:r>
              <a:rPr lang="en-US" altLang="ko-Kore-KR" sz="1400" dirty="0">
                <a:solidFill>
                  <a:srgbClr val="FF0000"/>
                </a:solidFill>
              </a:rPr>
              <a:t>(</a:t>
            </a:r>
            <a:r>
              <a:rPr lang="en-US" altLang="ko-Kore-KR" sz="1400" dirty="0" err="1">
                <a:solidFill>
                  <a:srgbClr val="FF0000"/>
                </a:solidFill>
              </a:rPr>
              <a:t>key:K</a:t>
            </a:r>
            <a:r>
              <a:rPr lang="en-US" altLang="ko-Kore-KR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57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10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13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37087" y="5975823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32_9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8554386" y="47598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64" idx="1"/>
          </p:cNvCxnSpPr>
          <p:nvPr/>
        </p:nvCxnSpPr>
        <p:spPr>
          <a:xfrm>
            <a:off x="8130905" y="2686393"/>
            <a:ext cx="423480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8130904" y="3490848"/>
            <a:ext cx="4234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64" idx="1"/>
          </p:cNvCxnSpPr>
          <p:nvPr/>
        </p:nvCxnSpPr>
        <p:spPr>
          <a:xfrm flipV="1">
            <a:off x="8140898" y="3490848"/>
            <a:ext cx="413487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16200000" flipH="1">
            <a:off x="6907767" y="2540150"/>
            <a:ext cx="553785" cy="5245311"/>
          </a:xfrm>
          <a:prstGeom prst="bentConnector3">
            <a:avLst>
              <a:gd name="adj1" fmla="val 14128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184659" y="5675828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5768DFF-0E29-494F-96EC-096D692B2052}"/>
              </a:ext>
            </a:extLst>
          </p:cNvPr>
          <p:cNvSpPr/>
          <p:nvPr/>
        </p:nvSpPr>
        <p:spPr>
          <a:xfrm>
            <a:off x="8554385" y="395536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554385" y="315090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554386" y="4598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060242" y="799829"/>
            <a:ext cx="1" cy="2691019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1C07B129-F82B-4146-8899-100406F6E5F4}"/>
              </a:ext>
            </a:extLst>
          </p:cNvPr>
          <p:cNvCxnSpPr>
            <a:cxnSpLocks/>
            <a:stCxn id="65" idx="3"/>
            <a:endCxn id="63" idx="3"/>
          </p:cNvCxnSpPr>
          <p:nvPr/>
        </p:nvCxnSpPr>
        <p:spPr>
          <a:xfrm flipH="1">
            <a:off x="11060242" y="799829"/>
            <a:ext cx="1" cy="349547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BC2B38E5-EB71-7F4E-9F6D-ADA784BADC96}"/>
              </a:ext>
            </a:extLst>
          </p:cNvPr>
          <p:cNvCxnSpPr>
            <a:cxnSpLocks/>
            <a:stCxn id="65" idx="3"/>
            <a:endCxn id="43" idx="3"/>
          </p:cNvCxnSpPr>
          <p:nvPr/>
        </p:nvCxnSpPr>
        <p:spPr>
          <a:xfrm>
            <a:off x="11060243" y="799829"/>
            <a:ext cx="12700" cy="42999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11300534" y="1991449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87946A-F471-5648-9A13-0A0D1878FF7B}"/>
              </a:ext>
            </a:extLst>
          </p:cNvPr>
          <p:cNvSpPr txBox="1"/>
          <p:nvPr/>
        </p:nvSpPr>
        <p:spPr>
          <a:xfrm>
            <a:off x="8554385" y="1190255"/>
            <a:ext cx="1539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loadData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saveData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indexOf</a:t>
            </a:r>
            <a:r>
              <a:rPr lang="en-US" altLang="ko-Kore-KR" sz="1400" dirty="0">
                <a:solidFill>
                  <a:srgbClr val="FF0000"/>
                </a:solidFill>
              </a:rPr>
              <a:t>(</a:t>
            </a:r>
            <a:r>
              <a:rPr lang="en-US" altLang="ko-Kore-KR" sz="1400" dirty="0" err="1">
                <a:solidFill>
                  <a:srgbClr val="FF0000"/>
                </a:solidFill>
              </a:rPr>
              <a:t>key:K</a:t>
            </a:r>
            <a:r>
              <a:rPr lang="en-US" altLang="ko-Kore-KR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588B7B-4A72-0F48-88B3-8655BF50F627}"/>
              </a:ext>
            </a:extLst>
          </p:cNvPr>
          <p:cNvSpPr/>
          <p:nvPr/>
        </p:nvSpPr>
        <p:spPr>
          <a:xfrm>
            <a:off x="9483107" y="2295437"/>
            <a:ext cx="1618457" cy="5042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com.google.gson</a:t>
            </a:r>
            <a:endParaRPr lang="en-US" alt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Gson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5329E56-D9F8-1F47-8AB6-58EF5C7CC52D}"/>
              </a:ext>
            </a:extLst>
          </p:cNvPr>
          <p:cNvCxnSpPr>
            <a:cxnSpLocks/>
            <a:stCxn id="64" idx="0"/>
            <a:endCxn id="40" idx="2"/>
          </p:cNvCxnSpPr>
          <p:nvPr/>
        </p:nvCxnSpPr>
        <p:spPr>
          <a:xfrm rot="5400000" flipH="1" flipV="1">
            <a:off x="9874219" y="2732790"/>
            <a:ext cx="351212" cy="4850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39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37087" y="5975823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130905" y="2685632"/>
            <a:ext cx="784858" cy="7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8130904" y="2685632"/>
            <a:ext cx="784859" cy="8052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41" idx="1"/>
          </p:cNvCxnSpPr>
          <p:nvPr/>
        </p:nvCxnSpPr>
        <p:spPr>
          <a:xfrm flipV="1">
            <a:off x="8140898" y="2685632"/>
            <a:ext cx="774865" cy="16096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895096" y="3727133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915763" y="86490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400953" y="1204841"/>
            <a:ext cx="20667" cy="2862233"/>
          </a:xfrm>
          <a:prstGeom prst="bentConnector3">
            <a:avLst>
              <a:gd name="adj1" fmla="val -1106111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8680901" y="3353951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DC607C-D5C0-9B4A-864F-E3826D18236E}"/>
              </a:ext>
            </a:extLst>
          </p:cNvPr>
          <p:cNvSpPr/>
          <p:nvPr/>
        </p:nvSpPr>
        <p:spPr>
          <a:xfrm>
            <a:off x="8915763" y="234569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7D18D2B6-5801-274C-AD7D-929630F39B33}"/>
              </a:ext>
            </a:extLst>
          </p:cNvPr>
          <p:cNvCxnSpPr>
            <a:cxnSpLocks/>
            <a:stCxn id="41" idx="2"/>
            <a:endCxn id="64" idx="1"/>
          </p:cNvCxnSpPr>
          <p:nvPr/>
        </p:nvCxnSpPr>
        <p:spPr>
          <a:xfrm rot="5400000">
            <a:off x="8793162" y="3127508"/>
            <a:ext cx="1041501" cy="837631"/>
          </a:xfrm>
          <a:prstGeom prst="bentConnector4">
            <a:avLst>
              <a:gd name="adj1" fmla="val 33680"/>
              <a:gd name="adj2" fmla="val 127291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6795BC5-BCD0-D042-AF5A-CA3FAD349CAE}"/>
              </a:ext>
            </a:extLst>
          </p:cNvPr>
          <p:cNvSpPr txBox="1"/>
          <p:nvPr/>
        </p:nvSpPr>
        <p:spPr>
          <a:xfrm>
            <a:off x="10948224" y="3353951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B107D3-D937-B046-AD1D-2A4782088B35}"/>
              </a:ext>
            </a:extLst>
          </p:cNvPr>
          <p:cNvSpPr/>
          <p:nvPr/>
        </p:nvSpPr>
        <p:spPr>
          <a:xfrm>
            <a:off x="8895095" y="4601504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D65C92-3583-6C4E-9BFF-AB72E059475D}"/>
              </a:ext>
            </a:extLst>
          </p:cNvPr>
          <p:cNvSpPr/>
          <p:nvPr/>
        </p:nvSpPr>
        <p:spPr>
          <a:xfrm>
            <a:off x="8895094" y="573308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AbstractObjectFileDao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9F304592-716A-E04F-B8D4-F3EABA7C8F26}"/>
              </a:ext>
            </a:extLst>
          </p:cNvPr>
          <p:cNvCxnSpPr>
            <a:cxnSpLocks/>
            <a:stCxn id="71" idx="3"/>
            <a:endCxn id="69" idx="3"/>
          </p:cNvCxnSpPr>
          <p:nvPr/>
        </p:nvCxnSpPr>
        <p:spPr>
          <a:xfrm flipV="1">
            <a:off x="11400951" y="4941445"/>
            <a:ext cx="1" cy="113158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E2CEF83-6683-2041-AF05-6AD120425ADF}"/>
              </a:ext>
            </a:extLst>
          </p:cNvPr>
          <p:cNvSpPr txBox="1"/>
          <p:nvPr/>
        </p:nvSpPr>
        <p:spPr>
          <a:xfrm>
            <a:off x="10948224" y="5369430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52E995FE-B2DC-6547-BEB4-C07BD3FBD953}"/>
              </a:ext>
            </a:extLst>
          </p:cNvPr>
          <p:cNvCxnSpPr>
            <a:cxnSpLocks/>
            <a:stCxn id="41" idx="2"/>
            <a:endCxn id="71" idx="1"/>
          </p:cNvCxnSpPr>
          <p:nvPr/>
        </p:nvCxnSpPr>
        <p:spPr>
          <a:xfrm rot="5400000">
            <a:off x="7790183" y="4130485"/>
            <a:ext cx="3047457" cy="837633"/>
          </a:xfrm>
          <a:prstGeom prst="bentConnector4">
            <a:avLst>
              <a:gd name="adj1" fmla="val 11958"/>
              <a:gd name="adj2" fmla="val 127291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41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10874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742675" y="1664401"/>
            <a:ext cx="156739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798968" y="3911129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7683" y="1253922"/>
            <a:ext cx="617608" cy="21184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22B113-8CF3-8C40-A9AA-1ECB575A7202}"/>
              </a:ext>
            </a:extLst>
          </p:cNvPr>
          <p:cNvSpPr txBox="1"/>
          <p:nvPr/>
        </p:nvSpPr>
        <p:spPr>
          <a:xfrm>
            <a:off x="4742675" y="1724643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DC6CBE3F-A279-EA4F-8888-6F492A90B9E7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5400000">
            <a:off x="3670456" y="1883041"/>
            <a:ext cx="1248251" cy="154700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8304C5-960E-8E46-8A5D-B0E469A88E90}"/>
              </a:ext>
            </a:extLst>
          </p:cNvPr>
          <p:cNvSpPr txBox="1"/>
          <p:nvPr/>
        </p:nvSpPr>
        <p:spPr>
          <a:xfrm>
            <a:off x="3202655" y="3280671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A05A3-82CF-414D-B339-3D0F14D4096C}"/>
              </a:ext>
            </a:extLst>
          </p:cNvPr>
          <p:cNvSpPr txBox="1"/>
          <p:nvPr/>
        </p:nvSpPr>
        <p:spPr>
          <a:xfrm>
            <a:off x="4424742" y="2929611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A000BF-E154-8744-9AB7-BC151D40B7E3}"/>
              </a:ext>
            </a:extLst>
          </p:cNvPr>
          <p:cNvSpPr txBox="1"/>
          <p:nvPr/>
        </p:nvSpPr>
        <p:spPr>
          <a:xfrm>
            <a:off x="4109686" y="23854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DE70CE-8EAE-834B-B40C-74E1A5F3F1E0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CDB655-A78D-1E48-B912-B2C8E00A7DFF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744B6693-5953-4040-916B-E4710E39890C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7D60D2-3273-BE4D-91AE-44DE376E0FF4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12962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33_1 -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731945" y="1664401"/>
            <a:ext cx="157812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798968" y="3911129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99E268-9070-DD4A-9346-1EF1CEDAC1BC}"/>
              </a:ext>
            </a:extLst>
          </p:cNvPr>
          <p:cNvSpPr txBox="1"/>
          <p:nvPr/>
        </p:nvSpPr>
        <p:spPr>
          <a:xfrm>
            <a:off x="4742675" y="1724643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7AAE8C1A-3F9A-C04A-BCCE-48DB755F0194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5400000">
            <a:off x="3670456" y="1883041"/>
            <a:ext cx="1248251" cy="15470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F95E9E-AC71-2E49-900A-B0AD783BF045}"/>
              </a:ext>
            </a:extLst>
          </p:cNvPr>
          <p:cNvSpPr txBox="1"/>
          <p:nvPr/>
        </p:nvSpPr>
        <p:spPr>
          <a:xfrm>
            <a:off x="3202655" y="3280671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A52A15-3537-E049-94C5-8359254E0821}"/>
              </a:ext>
            </a:extLst>
          </p:cNvPr>
          <p:cNvSpPr txBox="1"/>
          <p:nvPr/>
        </p:nvSpPr>
        <p:spPr>
          <a:xfrm>
            <a:off x="4109686" y="23854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D53108-0E61-7441-B8ED-B8CD7651368D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0EAE8-DC4E-F54F-B129-234F8B8170F4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8B02EC9F-07C6-C942-AA26-AEEA03193E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2186F0-3314-164D-9FE0-D2FF8E104F5C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890259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33_2 – Stateless II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917647" y="3266836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813959" y="3502378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0E6ED4-699C-6F44-B96A-6E2D04B4F605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B4386-64FB-C845-9853-561EF8BC3533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A99FE6ED-D1C1-304D-BA94-86F308762827}"/>
              </a:ext>
            </a:extLst>
          </p:cNvPr>
          <p:cNvCxnSpPr>
            <a:cxnSpLocks/>
          </p:cNvCxnSpPr>
          <p:nvPr/>
        </p:nvCxnSpPr>
        <p:spPr>
          <a:xfrm flipV="1">
            <a:off x="4798968" y="4078030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62B2FB-A8EB-9D49-90CE-920E77571530}"/>
              </a:ext>
            </a:extLst>
          </p:cNvPr>
          <p:cNvSpPr txBox="1"/>
          <p:nvPr/>
        </p:nvSpPr>
        <p:spPr>
          <a:xfrm>
            <a:off x="5224480" y="4099103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20" idx="1"/>
          </p:cNvCxnSpPr>
          <p:nvPr/>
        </p:nvCxnSpPr>
        <p:spPr>
          <a:xfrm flipV="1">
            <a:off x="4798968" y="1664401"/>
            <a:ext cx="1511102" cy="2248088"/>
          </a:xfrm>
          <a:prstGeom prst="bentConnector3">
            <a:avLst>
              <a:gd name="adj1" fmla="val 58928"/>
            </a:avLst>
          </a:prstGeom>
          <a:ln w="127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44740935-A107-004C-A110-EA28EF9AC1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C5E9D6-04EC-3944-95EF-A7F8A070A7AD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483986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586140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2627AD4-E081-3B46-9D06-59B1549F7C7C}"/>
              </a:ext>
            </a:extLst>
          </p:cNvPr>
          <p:cNvSpPr/>
          <p:nvPr/>
        </p:nvSpPr>
        <p:spPr>
          <a:xfrm>
            <a:off x="8603690" y="1585980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0AE6D2-22A0-1349-92BF-6008BBFBEDCA}"/>
              </a:ext>
            </a:extLst>
          </p:cNvPr>
          <p:cNvSpPr/>
          <p:nvPr/>
        </p:nvSpPr>
        <p:spPr>
          <a:xfrm>
            <a:off x="8530700" y="1512324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34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멀티 스레드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5400000">
            <a:off x="7222566" y="1922828"/>
            <a:ext cx="1680736" cy="1625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559397" y="24118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433568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741147" y="1362230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194119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C81C2D-F62D-344B-BE22-E9FE7D5D3BE3}"/>
              </a:ext>
            </a:extLst>
          </p:cNvPr>
          <p:cNvSpPr/>
          <p:nvPr/>
        </p:nvSpPr>
        <p:spPr>
          <a:xfrm>
            <a:off x="8328976" y="2240150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0A2B2B-42DD-9748-9D30-6EEC9FF2BD0B}"/>
              </a:ext>
            </a:extLst>
          </p:cNvPr>
          <p:cNvSpPr/>
          <p:nvPr/>
        </p:nvSpPr>
        <p:spPr>
          <a:xfrm>
            <a:off x="8293082" y="2199071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35 –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스레드풀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48" idx="1"/>
            <a:endCxn id="42" idx="0"/>
          </p:cNvCxnSpPr>
          <p:nvPr/>
        </p:nvCxnSpPr>
        <p:spPr>
          <a:xfrm rot="10800000" flipV="1">
            <a:off x="7250161" y="2346245"/>
            <a:ext cx="998551" cy="122972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194057" y="2644449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655947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5A4A0E-03FF-D241-9FEF-9ECBB6F2F021}"/>
              </a:ext>
            </a:extLst>
          </p:cNvPr>
          <p:cNvSpPr/>
          <p:nvPr/>
        </p:nvSpPr>
        <p:spPr>
          <a:xfrm>
            <a:off x="8248711" y="2148878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>
            <a:off x="8661178" y="2057483"/>
            <a:ext cx="388858" cy="28905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773038" y="24241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</p:spTree>
    <p:extLst>
      <p:ext uri="{BB962C8B-B14F-4D97-AF65-F5344CB8AC3E}">
        <p14:creationId xmlns:p14="http://schemas.microsoft.com/office/powerpoint/2010/main" val="487873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1522" y="118657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36_1 – DBMS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도입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7919040" y="118657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MariaDB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8183029" y="389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DBMS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867172" y="4785699"/>
            <a:ext cx="1880180" cy="670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90298" y="37126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1860126" y="1813590"/>
            <a:ext cx="755498" cy="861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782479" y="1942069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71" idx="3"/>
            <a:endCxn id="20" idx="1"/>
          </p:cNvCxnSpPr>
          <p:nvPr/>
        </p:nvCxnSpPr>
        <p:spPr>
          <a:xfrm flipV="1">
            <a:off x="4773284" y="1526511"/>
            <a:ext cx="3145756" cy="3594348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A7308F-1FD2-674A-B58D-ED0BC256AE06}"/>
              </a:ext>
            </a:extLst>
          </p:cNvPr>
          <p:cNvCxnSpPr>
            <a:cxnSpLocks/>
            <a:stCxn id="70" idx="2"/>
            <a:endCxn id="51" idx="0"/>
          </p:cNvCxnSpPr>
          <p:nvPr/>
        </p:nvCxnSpPr>
        <p:spPr>
          <a:xfrm flipH="1">
            <a:off x="1807262" y="3301832"/>
            <a:ext cx="1" cy="41077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0410446-0B36-E34D-BDC4-AB223BCA51A8}"/>
              </a:ext>
            </a:extLst>
          </p:cNvPr>
          <p:cNvCxnSpPr>
            <a:cxnSpLocks/>
            <a:stCxn id="43" idx="0"/>
            <a:endCxn id="51" idx="2"/>
          </p:cNvCxnSpPr>
          <p:nvPr/>
        </p:nvCxnSpPr>
        <p:spPr>
          <a:xfrm flipV="1">
            <a:off x="1807262" y="4392492"/>
            <a:ext cx="0" cy="39320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DDEC2A5-72CE-6143-940D-D0612B36A357}"/>
              </a:ext>
            </a:extLst>
          </p:cNvPr>
          <p:cNvSpPr/>
          <p:nvPr/>
        </p:nvSpPr>
        <p:spPr>
          <a:xfrm>
            <a:off x="3777312" y="4785699"/>
            <a:ext cx="995972" cy="670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18076B0-EE3B-2447-A0F9-D74C0F360BC8}"/>
              </a:ext>
            </a:extLst>
          </p:cNvPr>
          <p:cNvCxnSpPr>
            <a:cxnSpLocks/>
            <a:stCxn id="43" idx="3"/>
            <a:endCxn id="71" idx="1"/>
          </p:cNvCxnSpPr>
          <p:nvPr/>
        </p:nvCxnSpPr>
        <p:spPr>
          <a:xfrm>
            <a:off x="2747352" y="5120859"/>
            <a:ext cx="10299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D4486AA-B4F1-AC44-AD02-0A400E91DB8F}"/>
              </a:ext>
            </a:extLst>
          </p:cNvPr>
          <p:cNvSpPr txBox="1"/>
          <p:nvPr/>
        </p:nvSpPr>
        <p:spPr>
          <a:xfrm>
            <a:off x="3056031" y="482005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4073416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1522" y="118657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36_2 – Connection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공유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7919040" y="118657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MariaDB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8183029" y="389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DBMS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989885" y="4413034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90298" y="3517492"/>
            <a:ext cx="1633928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1860126" y="1813590"/>
            <a:ext cx="755498" cy="861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782479" y="1942069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71" idx="3"/>
            <a:endCxn id="20" idx="1"/>
          </p:cNvCxnSpPr>
          <p:nvPr/>
        </p:nvCxnSpPr>
        <p:spPr>
          <a:xfrm flipV="1">
            <a:off x="4649736" y="1526511"/>
            <a:ext cx="3269304" cy="379602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A7308F-1FD2-674A-B58D-ED0BC256AE06}"/>
              </a:ext>
            </a:extLst>
          </p:cNvPr>
          <p:cNvCxnSpPr>
            <a:cxnSpLocks/>
            <a:stCxn id="70" idx="2"/>
            <a:endCxn id="51" idx="0"/>
          </p:cNvCxnSpPr>
          <p:nvPr/>
        </p:nvCxnSpPr>
        <p:spPr>
          <a:xfrm flipH="1">
            <a:off x="1807262" y="3145388"/>
            <a:ext cx="1" cy="372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0410446-0B36-E34D-BDC4-AB223BCA51A8}"/>
              </a:ext>
            </a:extLst>
          </p:cNvPr>
          <p:cNvCxnSpPr>
            <a:cxnSpLocks/>
            <a:stCxn id="43" idx="0"/>
            <a:endCxn id="51" idx="2"/>
          </p:cNvCxnSpPr>
          <p:nvPr/>
        </p:nvCxnSpPr>
        <p:spPr>
          <a:xfrm flipV="1">
            <a:off x="1806849" y="4040930"/>
            <a:ext cx="413" cy="372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DDEC2A5-72CE-6143-940D-D0612B36A357}"/>
              </a:ext>
            </a:extLst>
          </p:cNvPr>
          <p:cNvSpPr/>
          <p:nvPr/>
        </p:nvSpPr>
        <p:spPr>
          <a:xfrm>
            <a:off x="3501959" y="5060812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486AA-B4F1-AC44-AD02-0A400E91DB8F}"/>
              </a:ext>
            </a:extLst>
          </p:cNvPr>
          <p:cNvSpPr txBox="1"/>
          <p:nvPr/>
        </p:nvSpPr>
        <p:spPr>
          <a:xfrm>
            <a:off x="3067230" y="4608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25DE69-A36C-854C-8F9F-166B2DD200E6}"/>
              </a:ext>
            </a:extLst>
          </p:cNvPr>
          <p:cNvSpPr/>
          <p:nvPr/>
        </p:nvSpPr>
        <p:spPr>
          <a:xfrm>
            <a:off x="989885" y="5060812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A767ED-226A-2C4A-85F8-408F635E0F0F}"/>
              </a:ext>
            </a:extLst>
          </p:cNvPr>
          <p:cNvSpPr/>
          <p:nvPr/>
        </p:nvSpPr>
        <p:spPr>
          <a:xfrm>
            <a:off x="989885" y="5708590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4BA8BED-4337-D34B-954A-570EAB645099}"/>
              </a:ext>
            </a:extLst>
          </p:cNvPr>
          <p:cNvCxnSpPr>
            <a:cxnSpLocks/>
            <a:stCxn id="43" idx="3"/>
            <a:endCxn id="71" idx="1"/>
          </p:cNvCxnSpPr>
          <p:nvPr/>
        </p:nvCxnSpPr>
        <p:spPr>
          <a:xfrm>
            <a:off x="2623813" y="4674753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57F104EE-7493-954B-A767-051D62830A92}"/>
              </a:ext>
            </a:extLst>
          </p:cNvPr>
          <p:cNvCxnSpPr>
            <a:cxnSpLocks/>
            <a:stCxn id="22" idx="3"/>
            <a:endCxn id="71" idx="1"/>
          </p:cNvCxnSpPr>
          <p:nvPr/>
        </p:nvCxnSpPr>
        <p:spPr>
          <a:xfrm>
            <a:off x="2623813" y="5322531"/>
            <a:ext cx="87814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7035CF6D-0A8A-3343-A23D-A9160B67B547}"/>
              </a:ext>
            </a:extLst>
          </p:cNvPr>
          <p:cNvCxnSpPr>
            <a:cxnSpLocks/>
            <a:stCxn id="39" idx="3"/>
            <a:endCxn id="71" idx="1"/>
          </p:cNvCxnSpPr>
          <p:nvPr/>
        </p:nvCxnSpPr>
        <p:spPr>
          <a:xfrm flipV="1">
            <a:off x="2623813" y="5322531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87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25941414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C81C2D-F62D-344B-BE22-E9FE7D5D3BE3}"/>
              </a:ext>
            </a:extLst>
          </p:cNvPr>
          <p:cNvSpPr/>
          <p:nvPr/>
        </p:nvSpPr>
        <p:spPr>
          <a:xfrm>
            <a:off x="8328976" y="2240150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0A2B2B-42DD-9748-9D30-6EEC9FF2BD0B}"/>
              </a:ext>
            </a:extLst>
          </p:cNvPr>
          <p:cNvSpPr/>
          <p:nvPr/>
        </p:nvSpPr>
        <p:spPr>
          <a:xfrm>
            <a:off x="8293082" y="2199071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4004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응답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05218" y="4339621"/>
            <a:ext cx="1880180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BoardListServlet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36942" y="4339620"/>
            <a:ext cx="2014853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27077" y="3245375"/>
            <a:ext cx="1633928" cy="52343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085398" y="4601339"/>
            <a:ext cx="9515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48" idx="1"/>
            <a:endCxn id="36" idx="0"/>
          </p:cNvCxnSpPr>
          <p:nvPr/>
        </p:nvCxnSpPr>
        <p:spPr>
          <a:xfrm rot="10800000" flipV="1">
            <a:off x="7145309" y="2346246"/>
            <a:ext cx="1103403" cy="89913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195242" y="2749583"/>
            <a:ext cx="381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service(</a:t>
            </a:r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</a:rPr>
              <a:t>ObjectInputStream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</a:rPr>
              <a:t>ObjectOutputStream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655947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submit()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5A4A0E-03FF-D241-9FEF-9ECBB6F2F021}"/>
              </a:ext>
            </a:extLst>
          </p:cNvPr>
          <p:cNvSpPr/>
          <p:nvPr/>
        </p:nvSpPr>
        <p:spPr>
          <a:xfrm>
            <a:off x="8248711" y="2148878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>
            <a:off x="8661178" y="2057483"/>
            <a:ext cx="388858" cy="28905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773038" y="24241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관리</a:t>
            </a:r>
            <a:endParaRPr lang="ko-Kore-K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FF1C7-3A04-DE4C-A3CA-CC7C92AC7739}"/>
              </a:ext>
            </a:extLst>
          </p:cNvPr>
          <p:cNvSpPr/>
          <p:nvPr/>
        </p:nvSpPr>
        <p:spPr>
          <a:xfrm>
            <a:off x="989885" y="4413034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A3FDD1-D537-FE4B-AC1A-362BF9913C3A}"/>
              </a:ext>
            </a:extLst>
          </p:cNvPr>
          <p:cNvSpPr/>
          <p:nvPr/>
        </p:nvSpPr>
        <p:spPr>
          <a:xfrm>
            <a:off x="990298" y="3517492"/>
            <a:ext cx="1633928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B30CA4-21AE-B942-A83E-D94833672E2B}"/>
              </a:ext>
            </a:extLst>
          </p:cNvPr>
          <p:cNvSpPr/>
          <p:nvPr/>
        </p:nvSpPr>
        <p:spPr>
          <a:xfrm>
            <a:off x="554334" y="2621950"/>
            <a:ext cx="250585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848C5F4-F6DB-9447-AD68-04967BC8B6D6}"/>
              </a:ext>
            </a:extLst>
          </p:cNvPr>
          <p:cNvCxnSpPr>
            <a:cxnSpLocks/>
            <a:stCxn id="61" idx="2"/>
            <a:endCxn id="47" idx="0"/>
          </p:cNvCxnSpPr>
          <p:nvPr/>
        </p:nvCxnSpPr>
        <p:spPr>
          <a:xfrm flipH="1">
            <a:off x="1807262" y="3145388"/>
            <a:ext cx="1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76E614-3A1C-CE44-94FE-282FFD4BBED5}"/>
              </a:ext>
            </a:extLst>
          </p:cNvPr>
          <p:cNvCxnSpPr>
            <a:cxnSpLocks/>
            <a:stCxn id="46" idx="0"/>
            <a:endCxn id="47" idx="2"/>
          </p:cNvCxnSpPr>
          <p:nvPr/>
        </p:nvCxnSpPr>
        <p:spPr>
          <a:xfrm flipV="1">
            <a:off x="1806849" y="4040930"/>
            <a:ext cx="413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5135DAF-C301-1F4D-AB28-3C552558EAE3}"/>
              </a:ext>
            </a:extLst>
          </p:cNvPr>
          <p:cNvSpPr/>
          <p:nvPr/>
        </p:nvSpPr>
        <p:spPr>
          <a:xfrm>
            <a:off x="3501959" y="5060812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689057-E7FA-F649-8640-26F94763EC05}"/>
              </a:ext>
            </a:extLst>
          </p:cNvPr>
          <p:cNvSpPr txBox="1"/>
          <p:nvPr/>
        </p:nvSpPr>
        <p:spPr>
          <a:xfrm>
            <a:off x="3067230" y="4608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공유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567767-3958-CE47-819F-800DDA56EBC2}"/>
              </a:ext>
            </a:extLst>
          </p:cNvPr>
          <p:cNvSpPr/>
          <p:nvPr/>
        </p:nvSpPr>
        <p:spPr>
          <a:xfrm>
            <a:off x="989885" y="5060812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906934-A761-ED40-9FE6-0658E48217FD}"/>
              </a:ext>
            </a:extLst>
          </p:cNvPr>
          <p:cNvSpPr/>
          <p:nvPr/>
        </p:nvSpPr>
        <p:spPr>
          <a:xfrm>
            <a:off x="989885" y="5708590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231FEF1E-87AE-114F-9C8A-397C800A1D04}"/>
              </a:ext>
            </a:extLst>
          </p:cNvPr>
          <p:cNvCxnSpPr>
            <a:cxnSpLocks/>
            <a:stCxn id="46" idx="3"/>
            <a:endCxn id="67" idx="1"/>
          </p:cNvCxnSpPr>
          <p:nvPr/>
        </p:nvCxnSpPr>
        <p:spPr>
          <a:xfrm>
            <a:off x="2623813" y="4674753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BF8E1977-7D6D-394C-91CC-0D00C33E3EDA}"/>
              </a:ext>
            </a:extLst>
          </p:cNvPr>
          <p:cNvCxnSpPr>
            <a:cxnSpLocks/>
            <a:stCxn id="69" idx="3"/>
            <a:endCxn id="67" idx="1"/>
          </p:cNvCxnSpPr>
          <p:nvPr/>
        </p:nvCxnSpPr>
        <p:spPr>
          <a:xfrm>
            <a:off x="2623813" y="5322531"/>
            <a:ext cx="87814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A94A93B6-2E8E-974B-AE47-7A2F7679A5E3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2623813" y="5322531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3487932" y="1664401"/>
            <a:ext cx="2822138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FB5FA9-1248-C04F-BCD9-50AF2107962F}"/>
              </a:ext>
            </a:extLst>
          </p:cNvPr>
          <p:cNvSpPr/>
          <p:nvPr/>
        </p:nvSpPr>
        <p:spPr>
          <a:xfrm>
            <a:off x="6520762" y="3245376"/>
            <a:ext cx="1249092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08C52B-8C78-414A-B02E-EC3619CACE0C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>
          <a:xfrm flipV="1">
            <a:off x="7145308" y="3768814"/>
            <a:ext cx="0" cy="57080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690DF88-1CDC-FC4E-84ED-47E34C8F2C3B}"/>
              </a:ext>
            </a:extLst>
          </p:cNvPr>
          <p:cNvCxnSpPr>
            <a:cxnSpLocks/>
            <a:stCxn id="44" idx="0"/>
            <a:endCxn id="51" idx="2"/>
          </p:cNvCxnSpPr>
          <p:nvPr/>
        </p:nvCxnSpPr>
        <p:spPr>
          <a:xfrm flipH="1" flipV="1">
            <a:off x="10044041" y="3768812"/>
            <a:ext cx="328" cy="57080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DFEB409-2579-F34A-9F6E-C7C65DAFF794}"/>
              </a:ext>
            </a:extLst>
          </p:cNvPr>
          <p:cNvSpPr txBox="1"/>
          <p:nvPr/>
        </p:nvSpPr>
        <p:spPr>
          <a:xfrm>
            <a:off x="6096000" y="3922349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implements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917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4004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37_2 – Servlet + DAO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적용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186162" y="2761464"/>
            <a:ext cx="1880180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9714876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</a:t>
            </a:r>
            <a:r>
              <a:rPr lang="en-US" altLang="ko-Kore-KR" sz="1400" dirty="0">
                <a:solidFill>
                  <a:srgbClr val="FF0000"/>
                </a:solidFill>
              </a:rPr>
              <a:t>Scanner, </a:t>
            </a:r>
            <a:r>
              <a:rPr lang="en-US" altLang="ko-Kore-KR" sz="1400" dirty="0" err="1">
                <a:solidFill>
                  <a:srgbClr val="FF0000"/>
                </a:solidFill>
              </a:rPr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655947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10795942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10066627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10281313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FF1C7-3A04-DE4C-A3CA-CC7C92AC7739}"/>
              </a:ext>
            </a:extLst>
          </p:cNvPr>
          <p:cNvSpPr/>
          <p:nvPr/>
        </p:nvSpPr>
        <p:spPr>
          <a:xfrm>
            <a:off x="989885" y="4413034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A3FDD1-D537-FE4B-AC1A-362BF9913C3A}"/>
              </a:ext>
            </a:extLst>
          </p:cNvPr>
          <p:cNvSpPr/>
          <p:nvPr/>
        </p:nvSpPr>
        <p:spPr>
          <a:xfrm>
            <a:off x="990298" y="3517492"/>
            <a:ext cx="1633928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B30CA4-21AE-B942-A83E-D94833672E2B}"/>
              </a:ext>
            </a:extLst>
          </p:cNvPr>
          <p:cNvSpPr/>
          <p:nvPr/>
        </p:nvSpPr>
        <p:spPr>
          <a:xfrm>
            <a:off x="554334" y="2621950"/>
            <a:ext cx="250585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848C5F4-F6DB-9447-AD68-04967BC8B6D6}"/>
              </a:ext>
            </a:extLst>
          </p:cNvPr>
          <p:cNvCxnSpPr>
            <a:cxnSpLocks/>
            <a:stCxn id="61" idx="2"/>
            <a:endCxn id="47" idx="0"/>
          </p:cNvCxnSpPr>
          <p:nvPr/>
        </p:nvCxnSpPr>
        <p:spPr>
          <a:xfrm flipH="1">
            <a:off x="1807262" y="3145388"/>
            <a:ext cx="1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76E614-3A1C-CE44-94FE-282FFD4BBED5}"/>
              </a:ext>
            </a:extLst>
          </p:cNvPr>
          <p:cNvCxnSpPr>
            <a:cxnSpLocks/>
            <a:stCxn id="46" idx="0"/>
            <a:endCxn id="47" idx="2"/>
          </p:cNvCxnSpPr>
          <p:nvPr/>
        </p:nvCxnSpPr>
        <p:spPr>
          <a:xfrm flipV="1">
            <a:off x="1806849" y="4040930"/>
            <a:ext cx="413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5135DAF-C301-1F4D-AB28-3C552558EAE3}"/>
              </a:ext>
            </a:extLst>
          </p:cNvPr>
          <p:cNvSpPr/>
          <p:nvPr/>
        </p:nvSpPr>
        <p:spPr>
          <a:xfrm>
            <a:off x="3501959" y="5060812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689057-E7FA-F649-8640-26F94763EC05}"/>
              </a:ext>
            </a:extLst>
          </p:cNvPr>
          <p:cNvSpPr txBox="1"/>
          <p:nvPr/>
        </p:nvSpPr>
        <p:spPr>
          <a:xfrm>
            <a:off x="3067230" y="4608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공유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567767-3958-CE47-819F-800DDA56EBC2}"/>
              </a:ext>
            </a:extLst>
          </p:cNvPr>
          <p:cNvSpPr/>
          <p:nvPr/>
        </p:nvSpPr>
        <p:spPr>
          <a:xfrm>
            <a:off x="989885" y="5060812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906934-A761-ED40-9FE6-0658E48217FD}"/>
              </a:ext>
            </a:extLst>
          </p:cNvPr>
          <p:cNvSpPr/>
          <p:nvPr/>
        </p:nvSpPr>
        <p:spPr>
          <a:xfrm>
            <a:off x="989885" y="5708590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231FEF1E-87AE-114F-9C8A-397C800A1D04}"/>
              </a:ext>
            </a:extLst>
          </p:cNvPr>
          <p:cNvCxnSpPr>
            <a:cxnSpLocks/>
            <a:stCxn id="46" idx="3"/>
            <a:endCxn id="67" idx="1"/>
          </p:cNvCxnSpPr>
          <p:nvPr/>
        </p:nvCxnSpPr>
        <p:spPr>
          <a:xfrm>
            <a:off x="2623813" y="4674753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BF8E1977-7D6D-394C-91CC-0D00C33E3EDA}"/>
              </a:ext>
            </a:extLst>
          </p:cNvPr>
          <p:cNvCxnSpPr>
            <a:cxnSpLocks/>
            <a:stCxn id="69" idx="3"/>
            <a:endCxn id="67" idx="1"/>
          </p:cNvCxnSpPr>
          <p:nvPr/>
        </p:nvCxnSpPr>
        <p:spPr>
          <a:xfrm>
            <a:off x="2623813" y="5322531"/>
            <a:ext cx="87814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A94A93B6-2E8E-974B-AE47-7A2F7679A5E3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2623813" y="5322531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3487932" y="1664401"/>
            <a:ext cx="28221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9334042" y="364316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7638275" y="462291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6186154" y="3643163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7126244" y="3284902"/>
            <a:ext cx="8" cy="35826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10268394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9893419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7638271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7638265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9518454" y="4884630"/>
            <a:ext cx="749940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9518451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9518445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7023245" y="4269599"/>
            <a:ext cx="718029" cy="51203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9248581" y="3496385"/>
            <a:ext cx="456310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10056651" y="4485057"/>
            <a:ext cx="1104088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10375106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8465784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10225628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7126252" y="2445762"/>
            <a:ext cx="1339532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7032676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526331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D0A71E-7BB0-7542-84B8-F400761AEBB9}"/>
              </a:ext>
            </a:extLst>
          </p:cNvPr>
          <p:cNvSpPr/>
          <p:nvPr/>
        </p:nvSpPr>
        <p:spPr>
          <a:xfrm>
            <a:off x="4073714" y="301031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55BF13C-E63A-4B4F-981F-7C18ABB01410}"/>
              </a:ext>
            </a:extLst>
          </p:cNvPr>
          <p:cNvSpPr/>
          <p:nvPr/>
        </p:nvSpPr>
        <p:spPr>
          <a:xfrm>
            <a:off x="3990763" y="29273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ACED80E-4C39-4B41-99C3-7AF65195038F}"/>
              </a:ext>
            </a:extLst>
          </p:cNvPr>
          <p:cNvSpPr/>
          <p:nvPr/>
        </p:nvSpPr>
        <p:spPr>
          <a:xfrm>
            <a:off x="3907812" y="284441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777560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37_3 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307588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3566836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4189699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응답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3813287" y="27614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712394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6455228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5635783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5653465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8793460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8064145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278831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411488" y="1664401"/>
            <a:ext cx="18961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6961167" y="364316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265400" y="462291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3813279" y="3886236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4753369" y="3284902"/>
            <a:ext cx="8" cy="6013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7895519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7520544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265396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265390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145579" y="4884630"/>
            <a:ext cx="749940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145576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145570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771906" y="4391136"/>
            <a:ext cx="474956" cy="51203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6875706" y="3496385"/>
            <a:ext cx="456310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7683776" y="4485057"/>
            <a:ext cx="1104088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002231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463302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8223146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4753378" y="2445762"/>
            <a:ext cx="1709925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5030194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7AC85D-7432-944D-8AC3-31B029F4908D}"/>
              </a:ext>
            </a:extLst>
          </p:cNvPr>
          <p:cNvSpPr txBox="1"/>
          <p:nvPr/>
        </p:nvSpPr>
        <p:spPr>
          <a:xfrm>
            <a:off x="5931051" y="2866130"/>
            <a:ext cx="173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200" dirty="0" err="1">
                <a:solidFill>
                  <a:srgbClr val="FF0000"/>
                </a:solidFill>
              </a:rPr>
              <a:t>BoardDetailServlet</a:t>
            </a:r>
            <a:endParaRPr lang="en-US" altLang="ko-Kore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200" dirty="0" err="1">
                <a:solidFill>
                  <a:srgbClr val="FF0000"/>
                </a:solidFill>
              </a:rPr>
              <a:t>BoardUpdateServlet</a:t>
            </a:r>
            <a:endParaRPr lang="ko-Kore-KR" altLang="ko-Kore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200" dirty="0" err="1">
                <a:solidFill>
                  <a:srgbClr val="FF0000"/>
                </a:solidFill>
              </a:rPr>
              <a:t>BoardDeleteServlet</a:t>
            </a:r>
            <a:endParaRPr lang="ko-Kore-KR" altLang="ko-Kore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79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777559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37_3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307595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3566837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4189709" y="389745"/>
            <a:ext cx="6801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37_4 – Application Server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구조의 이점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3836437" y="27614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MemberSearchServlet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712401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6455235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5635790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5653472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8793467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8064152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278838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411487" y="1664401"/>
            <a:ext cx="18961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331567" y="3214896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635800" y="4298817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3836429" y="358529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4776519" y="3284902"/>
            <a:ext cx="8" cy="30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265919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7890944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635796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635790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515979" y="4560536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515976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515970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980256" y="3904992"/>
            <a:ext cx="451806" cy="85928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194020" y="3120204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7840043" y="4270923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372631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463309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8223153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4776527" y="2445762"/>
            <a:ext cx="1686782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5030201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7AC85D-7432-944D-8AC3-31B029F4908D}"/>
              </a:ext>
            </a:extLst>
          </p:cNvPr>
          <p:cNvSpPr txBox="1"/>
          <p:nvPr/>
        </p:nvSpPr>
        <p:spPr>
          <a:xfrm>
            <a:off x="5635790" y="4841261"/>
            <a:ext cx="1452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findByKeyword</a:t>
            </a:r>
            <a:r>
              <a:rPr lang="en-US" altLang="ko-Kore-KR" sz="1200" dirty="0">
                <a:solidFill>
                  <a:srgbClr val="FF0000"/>
                </a:solidFill>
              </a:rPr>
              <a:t>() {…}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B7414B-BEE3-1B4D-89FA-1776C8D7A999}"/>
              </a:ext>
            </a:extLst>
          </p:cNvPr>
          <p:cNvSpPr txBox="1"/>
          <p:nvPr/>
        </p:nvSpPr>
        <p:spPr>
          <a:xfrm>
            <a:off x="5738459" y="3546472"/>
            <a:ext cx="1215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findByKeyword</a:t>
            </a:r>
            <a:r>
              <a:rPr lang="en-US" altLang="ko-Kore-KR" sz="12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482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777559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37_5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서버 종료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307595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3566837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4189709" y="389745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37_5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종료 응답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3836437" y="27614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MemberSearchServlet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712401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6455235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5635790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5653472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8793467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8064152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278838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411487" y="1664401"/>
            <a:ext cx="1896108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331567" y="3214896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635800" y="4298817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3836429" y="358529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4776519" y="3284902"/>
            <a:ext cx="8" cy="30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265919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7890944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635796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635790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515979" y="4560536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515976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515970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980256" y="3904992"/>
            <a:ext cx="451806" cy="85928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194020" y="3120204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7840043" y="4270923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372631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463309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8223153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4776527" y="2445762"/>
            <a:ext cx="1686782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5030201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7AC85D-7432-944D-8AC3-31B029F4908D}"/>
              </a:ext>
            </a:extLst>
          </p:cNvPr>
          <p:cNvSpPr txBox="1"/>
          <p:nvPr/>
        </p:nvSpPr>
        <p:spPr>
          <a:xfrm>
            <a:off x="5635790" y="4841261"/>
            <a:ext cx="1452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findByKeyword</a:t>
            </a:r>
            <a:r>
              <a:rPr lang="en-US" altLang="ko-Kore-KR" sz="1200" dirty="0"/>
              <a:t>() {…}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B7414B-BEE3-1B4D-89FA-1776C8D7A999}"/>
              </a:ext>
            </a:extLst>
          </p:cNvPr>
          <p:cNvSpPr txBox="1"/>
          <p:nvPr/>
        </p:nvSpPr>
        <p:spPr>
          <a:xfrm>
            <a:off x="5738459" y="3546472"/>
            <a:ext cx="1215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findByKeyword</a:t>
            </a:r>
            <a:r>
              <a:rPr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7074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38_1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적용 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사진 게시판 추가하기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539974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715889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2643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474326" y="5401286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8099351" y="60617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844203" y="5401286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844197" y="60490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724386" y="4691133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724383" y="5663005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724377" y="5663005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475648" y="3322574"/>
            <a:ext cx="451806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402427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8048450" y="4401520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581038" y="4371464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2C7DC8-09A3-5C43-8C52-F04E10027BFD}"/>
              </a:ext>
            </a:extLst>
          </p:cNvPr>
          <p:cNvGrpSpPr/>
          <p:nvPr/>
        </p:nvGrpSpPr>
        <p:grpSpPr>
          <a:xfrm>
            <a:off x="6768408" y="5044855"/>
            <a:ext cx="65314" cy="263073"/>
            <a:chOff x="9231086" y="3607212"/>
            <a:chExt cx="65314" cy="26307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F0F51CB-743F-1741-9509-1717267C83E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730211-1AC1-4149-BBC1-1346A3C56155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65C0EB0-1CCC-0648-AB8C-21B510A9130D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35263" y="4861938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FCA01-9F59-CC43-B23B-B5CD0690D00A}"/>
              </a:ext>
            </a:extLst>
          </p:cNvPr>
          <p:cNvSpPr txBox="1"/>
          <p:nvPr/>
        </p:nvSpPr>
        <p:spPr>
          <a:xfrm>
            <a:off x="4778194" y="2936915"/>
            <a:ext cx="2219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PhotoBoardDetailServlet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PhotoBoardAddServlet</a:t>
            </a:r>
            <a:endParaRPr kumimoji="1" lang="ko-Kore-KR" alt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PhotoBoardUpdateServlet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PhotoBoardDeleteServlet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72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38_2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적용 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사진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게시글에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첨부파일 추가하기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539976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844209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474328" y="5401286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8099353" y="60617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844199" y="50308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844199" y="60490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724388" y="4691133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724379" y="5292608"/>
            <a:ext cx="749949" cy="3703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724379" y="5663005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567151" y="3414074"/>
            <a:ext cx="268803" cy="228531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402429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8048452" y="4401520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581040" y="4371464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2C7DC8-09A3-5C43-8C52-F04E10027BFD}"/>
              </a:ext>
            </a:extLst>
          </p:cNvPr>
          <p:cNvGrpSpPr/>
          <p:nvPr/>
        </p:nvGrpSpPr>
        <p:grpSpPr>
          <a:xfrm>
            <a:off x="6778279" y="5670159"/>
            <a:ext cx="65314" cy="263073"/>
            <a:chOff x="9231086" y="3607212"/>
            <a:chExt cx="65314" cy="26307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F0F51CB-743F-1741-9509-1717267C83E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730211-1AC1-4149-BBC1-1346A3C56155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65C0EB0-1CCC-0648-AB8C-21B510A9130D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24377" y="600394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C4357B-F87C-374F-821D-70774E78428F}"/>
              </a:ext>
            </a:extLst>
          </p:cNvPr>
          <p:cNvSpPr/>
          <p:nvPr/>
        </p:nvSpPr>
        <p:spPr>
          <a:xfrm>
            <a:off x="657499" y="3898890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196B39BB-A233-1C43-8C04-854D41C26F23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2354575" y="2694569"/>
            <a:ext cx="447335" cy="19613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0D7DDC2-946E-DF40-85CE-485A3CF8C275}"/>
              </a:ext>
            </a:extLst>
          </p:cNvPr>
          <p:cNvCxnSpPr>
            <a:cxnSpLocks/>
            <a:stCxn id="44" idx="2"/>
            <a:endCxn id="96" idx="1"/>
          </p:cNvCxnSpPr>
          <p:nvPr/>
        </p:nvCxnSpPr>
        <p:spPr>
          <a:xfrm rot="16200000" flipH="1">
            <a:off x="3285754" y="2734163"/>
            <a:ext cx="870280" cy="42466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D07323-9626-404A-A25E-FE12D793ADE5}"/>
              </a:ext>
            </a:extLst>
          </p:cNvPr>
          <p:cNvSpPr txBox="1"/>
          <p:nvPr/>
        </p:nvSpPr>
        <p:spPr>
          <a:xfrm>
            <a:off x="4778194" y="2936915"/>
            <a:ext cx="221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PhotoBoardAddServlet</a:t>
            </a:r>
            <a:endParaRPr kumimoji="1" lang="ko-Kore-KR" alt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PhotoBoardUpdateServlet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PhotoBoardDeleteServlet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75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38_3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적용 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클라이언트 입력 요청 코드를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리팩토링하기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539976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844209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474328" y="5401286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8099353" y="60617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844199" y="50308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844199" y="60490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724388" y="4691133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724379" y="5292608"/>
            <a:ext cx="749949" cy="3703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724379" y="5663005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567151" y="3414074"/>
            <a:ext cx="268803" cy="228531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402429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8048452" y="4401520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581040" y="4371464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2C7DC8-09A3-5C43-8C52-F04E10027BFD}"/>
              </a:ext>
            </a:extLst>
          </p:cNvPr>
          <p:cNvGrpSpPr/>
          <p:nvPr/>
        </p:nvGrpSpPr>
        <p:grpSpPr>
          <a:xfrm>
            <a:off x="6778279" y="5670159"/>
            <a:ext cx="65314" cy="263073"/>
            <a:chOff x="9231086" y="3607212"/>
            <a:chExt cx="65314" cy="26307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F0F51CB-743F-1741-9509-1717267C83E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730211-1AC1-4149-BBC1-1346A3C56155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65C0EB0-1CCC-0648-AB8C-21B510A9130D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24377" y="600394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C4357B-F87C-374F-821D-70774E78428F}"/>
              </a:ext>
            </a:extLst>
          </p:cNvPr>
          <p:cNvSpPr/>
          <p:nvPr/>
        </p:nvSpPr>
        <p:spPr>
          <a:xfrm>
            <a:off x="657499" y="3898890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196B39BB-A233-1C43-8C04-854D41C26F23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2354575" y="2694569"/>
            <a:ext cx="447335" cy="19613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0D7DDC2-946E-DF40-85CE-485A3CF8C275}"/>
              </a:ext>
            </a:extLst>
          </p:cNvPr>
          <p:cNvCxnSpPr>
            <a:cxnSpLocks/>
            <a:stCxn id="44" idx="2"/>
            <a:endCxn id="96" idx="1"/>
          </p:cNvCxnSpPr>
          <p:nvPr/>
        </p:nvCxnSpPr>
        <p:spPr>
          <a:xfrm rot="16200000" flipH="1">
            <a:off x="3285754" y="2734163"/>
            <a:ext cx="870280" cy="42466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621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38_4 –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적용 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사진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게시글과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첨부파일 입력을 한 단위로 다루기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539976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844209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474328" y="5401286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8099353" y="60617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844199" y="50308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844199" y="60490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724388" y="4691133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724379" y="5292608"/>
            <a:ext cx="749949" cy="3703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724379" y="5663005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567151" y="3414074"/>
            <a:ext cx="268803" cy="228531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402429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8048452" y="4401520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581040" y="4371464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2C7DC8-09A3-5C43-8C52-F04E10027BFD}"/>
              </a:ext>
            </a:extLst>
          </p:cNvPr>
          <p:cNvGrpSpPr/>
          <p:nvPr/>
        </p:nvGrpSpPr>
        <p:grpSpPr>
          <a:xfrm>
            <a:off x="6778279" y="5670159"/>
            <a:ext cx="65314" cy="263073"/>
            <a:chOff x="9231086" y="3607212"/>
            <a:chExt cx="65314" cy="26307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F0F51CB-743F-1741-9509-1717267C83E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730211-1AC1-4149-BBC1-1346A3C56155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65C0EB0-1CCC-0648-AB8C-21B510A9130D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24377" y="600394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C4357B-F87C-374F-821D-70774E78428F}"/>
              </a:ext>
            </a:extLst>
          </p:cNvPr>
          <p:cNvSpPr/>
          <p:nvPr/>
        </p:nvSpPr>
        <p:spPr>
          <a:xfrm>
            <a:off x="657499" y="3898890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196B39BB-A233-1C43-8C04-854D41C26F23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2354575" y="2694569"/>
            <a:ext cx="447335" cy="19613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0D7DDC2-946E-DF40-85CE-485A3CF8C275}"/>
              </a:ext>
            </a:extLst>
          </p:cNvPr>
          <p:cNvCxnSpPr>
            <a:cxnSpLocks/>
            <a:stCxn id="44" idx="2"/>
            <a:endCxn id="96" idx="1"/>
          </p:cNvCxnSpPr>
          <p:nvPr/>
        </p:nvCxnSpPr>
        <p:spPr>
          <a:xfrm rot="16200000" flipH="1">
            <a:off x="3285754" y="2734163"/>
            <a:ext cx="870280" cy="42466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666A11D-FBFE-FD42-93C2-94CB40CED969}"/>
              </a:ext>
            </a:extLst>
          </p:cNvPr>
          <p:cNvSpPr txBox="1"/>
          <p:nvPr/>
        </p:nvSpPr>
        <p:spPr>
          <a:xfrm>
            <a:off x="4778194" y="2936915"/>
            <a:ext cx="221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PhotoBoardUpdateServlet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PhotoBoardDeleteServlet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12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2BC9C0-F180-014C-9977-7B8D4A7DAA58}"/>
              </a:ext>
            </a:extLst>
          </p:cNvPr>
          <p:cNvSpPr/>
          <p:nvPr/>
        </p:nvSpPr>
        <p:spPr>
          <a:xfrm>
            <a:off x="4843071" y="4810529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BoardHandler2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73300C-616E-2547-8DF6-57160BE73DF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348928" y="4207997"/>
            <a:ext cx="1002171" cy="94247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36CDA5-27FE-8D44-814E-B1596E697666}"/>
              </a:ext>
            </a:extLst>
          </p:cNvPr>
          <p:cNvSpPr/>
          <p:nvPr/>
        </p:nvSpPr>
        <p:spPr>
          <a:xfrm>
            <a:off x="4843071" y="5753003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E726C4-BC97-9141-8E04-8958FB6799C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7348928" y="4207997"/>
            <a:ext cx="1002171" cy="1884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13 ~ 15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4318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16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7430325" y="28952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7430325" y="483784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6450570" y="508100"/>
            <a:ext cx="979755" cy="9392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450570" y="5177788"/>
            <a:ext cx="97975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BF3363-FC18-E849-8E37-78310AEA63B1}"/>
              </a:ext>
            </a:extLst>
          </p:cNvPr>
          <p:cNvSpPr/>
          <p:nvPr/>
        </p:nvSpPr>
        <p:spPr>
          <a:xfrm>
            <a:off x="7430325" y="110740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LessonList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788E06-F9BB-D442-9521-77D8A80F1CC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450570" y="1447342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863D4D-0536-934B-8D56-EFB47EDC7BDD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8247289" y="726674"/>
            <a:ext cx="0" cy="3807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7430325" y="213915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7430325" y="4029241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450570" y="2357730"/>
            <a:ext cx="979755" cy="90779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3"/>
            <a:endCxn id="47" idx="1"/>
          </p:cNvCxnSpPr>
          <p:nvPr/>
        </p:nvCxnSpPr>
        <p:spPr>
          <a:xfrm flipV="1">
            <a:off x="6450570" y="4221654"/>
            <a:ext cx="979755" cy="9561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1B7967-13D8-FA47-8DFE-A6954353927A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V="1">
            <a:off x="8247289" y="2576304"/>
            <a:ext cx="0" cy="34927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FA1C3-3A0E-6041-8BF9-BB1E0FF0703C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247289" y="4414066"/>
            <a:ext cx="0" cy="423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17 ~ 19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6450570" y="3265521"/>
            <a:ext cx="979755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6450570" y="1447342"/>
            <a:ext cx="979755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2726</Words>
  <Application>Microsoft Macintosh PowerPoint</Application>
  <PresentationFormat>와이드스크린</PresentationFormat>
  <Paragraphs>1274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3" baseType="lpstr">
      <vt:lpstr>D2Coding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진영</dc:creator>
  <cp:lastModifiedBy>엄 진영</cp:lastModifiedBy>
  <cp:revision>65</cp:revision>
  <dcterms:created xsi:type="dcterms:W3CDTF">2020-01-15T00:32:13Z</dcterms:created>
  <dcterms:modified xsi:type="dcterms:W3CDTF">2020-03-20T00:31:15Z</dcterms:modified>
</cp:coreProperties>
</file>