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2/28/20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70A883-AE4D-B54B-AAD5-48F0143AB6E8}"/>
              </a:ext>
            </a:extLst>
          </p:cNvPr>
          <p:cNvSpPr txBox="1"/>
          <p:nvPr/>
        </p:nvSpPr>
        <p:spPr>
          <a:xfrm>
            <a:off x="3536526" y="17438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928795B8-23CC-744E-8C0B-66A07A9261AC}"/>
              </a:ext>
            </a:extLst>
          </p:cNvPr>
          <p:cNvCxnSpPr>
            <a:cxnSpLocks/>
            <a:stCxn id="30" idx="3"/>
            <a:endCxn id="36" idx="3"/>
          </p:cNvCxnSpPr>
          <p:nvPr/>
        </p:nvCxnSpPr>
        <p:spPr>
          <a:xfrm>
            <a:off x="4187345" y="1897767"/>
            <a:ext cx="1289985" cy="3725296"/>
          </a:xfrm>
          <a:prstGeom prst="bentConnector3">
            <a:avLst>
              <a:gd name="adj1" fmla="val 129341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4B137F-81D7-C241-BF38-2CCDB889B303}"/>
              </a:ext>
            </a:extLst>
          </p:cNvPr>
          <p:cNvSpPr txBox="1"/>
          <p:nvPr/>
        </p:nvSpPr>
        <p:spPr>
          <a:xfrm>
            <a:off x="5245638" y="4489792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5B8B7-2555-B144-A57D-2B9B43110188}"/>
              </a:ext>
            </a:extLst>
          </p:cNvPr>
          <p:cNvSpPr txBox="1"/>
          <p:nvPr/>
        </p:nvSpPr>
        <p:spPr>
          <a:xfrm>
            <a:off x="5376979" y="4026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9836D4D-1FA0-A845-9386-0AD789BD3A3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>
            <a:off x="4187345" y="1897767"/>
            <a:ext cx="1097935" cy="3324140"/>
          </a:xfrm>
          <a:prstGeom prst="bentConnector3">
            <a:avLst>
              <a:gd name="adj1" fmla="val 152223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F0D2D78-1F67-7841-8EC7-793FD776F208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>
            <a:off x="4187345" y="1897767"/>
            <a:ext cx="905885" cy="2899802"/>
          </a:xfrm>
          <a:prstGeom prst="bentConnector3">
            <a:avLst>
              <a:gd name="adj1" fmla="val 184806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10874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42675" y="1664401"/>
            <a:ext cx="15673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7683" y="1253922"/>
            <a:ext cx="617608" cy="2118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2B113-8CF3-8C40-A9AA-1ECB575A7202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C6CBE3F-A279-EA4F-8888-6F492A90B9E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8304C5-960E-8E46-8A5D-B0E469A88E90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05A3-82CF-414D-B339-3D0F14D4096C}"/>
              </a:ext>
            </a:extLst>
          </p:cNvPr>
          <p:cNvSpPr txBox="1"/>
          <p:nvPr/>
        </p:nvSpPr>
        <p:spPr>
          <a:xfrm>
            <a:off x="4424742" y="292961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000BF-E154-8744-9AB7-BC151D40B7E3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70CE-8EAE-834B-B40C-74E1A5F3F1E0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DB655-A78D-1E48-B912-B2C8E00A7DFF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44B6693-5953-4040-916B-E4710E39890C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7D60D2-3273-BE4D-91AE-44DE376E0FF4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33_1 -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31945" y="1664401"/>
            <a:ext cx="15781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9E268-9070-DD4A-9346-1EF1CEDAC1BC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AAE8C1A-3F9A-C04A-BCCE-48DB755F019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F95E9E-AC71-2E49-900A-B0AD783BF045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A15-3537-E049-94C5-8359254E0821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53108-0E61-7441-B8ED-B8CD7651368D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0EAE8-DC4E-F54F-B129-234F8B8170F4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B02EC9F-07C6-C942-AA26-AEEA0319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186F0-3314-164D-9FE0-D2FF8E104F5C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9025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33_2 – Stateless II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917647" y="326683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813959" y="35023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E6ED4-699C-6F44-B96A-6E2D04B4F605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B4386-64FB-C845-9853-561EF8BC3533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99FE6ED-D1C1-304D-BA94-86F308762827}"/>
              </a:ext>
            </a:extLst>
          </p:cNvPr>
          <p:cNvCxnSpPr>
            <a:cxnSpLocks/>
          </p:cNvCxnSpPr>
          <p:nvPr/>
        </p:nvCxnSpPr>
        <p:spPr>
          <a:xfrm flipV="1">
            <a:off x="4798968" y="4078030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2B2FB-A8EB-9D49-90CE-920E77571530}"/>
              </a:ext>
            </a:extLst>
          </p:cNvPr>
          <p:cNvSpPr txBox="1"/>
          <p:nvPr/>
        </p:nvSpPr>
        <p:spPr>
          <a:xfrm>
            <a:off x="5224480" y="4099103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4798968" y="1664401"/>
            <a:ext cx="1511102" cy="2248088"/>
          </a:xfrm>
          <a:prstGeom prst="bentConnector3">
            <a:avLst>
              <a:gd name="adj1" fmla="val 58928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4740935-A107-004C-A110-EA28EF9AC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C5E9D6-04EC-3944-95EF-A7F8A070A7AD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48398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614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627AD4-E081-3B46-9D06-59B1549F7C7C}"/>
              </a:ext>
            </a:extLst>
          </p:cNvPr>
          <p:cNvSpPr/>
          <p:nvPr/>
        </p:nvSpPr>
        <p:spPr>
          <a:xfrm>
            <a:off x="8603690" y="1585980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AE6D2-22A0-1349-92BF-6008BBFBEDCA}"/>
              </a:ext>
            </a:extLst>
          </p:cNvPr>
          <p:cNvSpPr/>
          <p:nvPr/>
        </p:nvSpPr>
        <p:spPr>
          <a:xfrm>
            <a:off x="8530700" y="1512324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멀티 스레드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7222566" y="1922828"/>
            <a:ext cx="1680736" cy="1625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559397" y="24118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433568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741147" y="136223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19411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35 –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스레드풀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8787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36_1 – DBMS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도입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867172" y="4785699"/>
            <a:ext cx="1880180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7126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773284" y="1526511"/>
            <a:ext cx="3145756" cy="35943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301832"/>
            <a:ext cx="1" cy="41077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7262" y="4392492"/>
            <a:ext cx="0" cy="39320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777312" y="4785699"/>
            <a:ext cx="995972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8076B0-EE3B-2447-A0F9-D74C0F360BC8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747352" y="5120859"/>
            <a:ext cx="10299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56031" y="482005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407341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36_2 – Connection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공유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649736" y="1526511"/>
            <a:ext cx="3269304" cy="37960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5DE69-A36C-854C-8F9F-166B2DD200E6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A767ED-226A-2C4A-85F8-408F635E0F0F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4BA8BED-4337-D34B-954A-570EAB645099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57F104EE-7493-954B-A767-051D62830A92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7035CF6D-0A8A-3343-A23D-A9160B67B547}"/>
              </a:ext>
            </a:extLst>
          </p:cNvPr>
          <p:cNvCxnSpPr>
            <a:cxnSpLocks/>
            <a:stCxn id="39" idx="3"/>
            <a:endCxn id="71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05218" y="4339621"/>
            <a:ext cx="1880180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36942" y="4339620"/>
            <a:ext cx="2014853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27077" y="3245375"/>
            <a:ext cx="1633928" cy="5234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085398" y="4601339"/>
            <a:ext cx="9515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36" idx="0"/>
          </p:cNvCxnSpPr>
          <p:nvPr/>
        </p:nvCxnSpPr>
        <p:spPr>
          <a:xfrm rot="10800000" flipV="1">
            <a:off x="7145309" y="2346246"/>
            <a:ext cx="1103403" cy="89913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5242" y="2749583"/>
            <a:ext cx="381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service(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ObjectInputStream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ObjectOutputStream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submit()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관리</a:t>
            </a:r>
            <a:endParaRPr lang="ko-Kore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FB5FA9-1248-C04F-BCD9-50AF2107962F}"/>
              </a:ext>
            </a:extLst>
          </p:cNvPr>
          <p:cNvSpPr/>
          <p:nvPr/>
        </p:nvSpPr>
        <p:spPr>
          <a:xfrm>
            <a:off x="6520762" y="3245376"/>
            <a:ext cx="1249092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08C52B-8C78-414A-B02E-EC3619CACE0C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7145308" y="3768814"/>
            <a:ext cx="0" cy="5708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690DF88-1CDC-FC4E-84ED-47E34C8F2C3B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H="1" flipV="1">
            <a:off x="10044041" y="3768812"/>
            <a:ext cx="328" cy="57080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DFEB409-2579-F34A-9F6E-C7C65DAFF794}"/>
              </a:ext>
            </a:extLst>
          </p:cNvPr>
          <p:cNvSpPr txBox="1"/>
          <p:nvPr/>
        </p:nvSpPr>
        <p:spPr>
          <a:xfrm>
            <a:off x="6096000" y="3922349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implements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1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37_2 – Servlet + DAO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186162" y="2761464"/>
            <a:ext cx="1880180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9714876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</a:t>
            </a:r>
            <a:r>
              <a:rPr lang="en-US" altLang="ko-Kore-KR" sz="1400" dirty="0">
                <a:solidFill>
                  <a:srgbClr val="FF0000"/>
                </a:solidFill>
              </a:rPr>
              <a:t>Scanner, </a:t>
            </a:r>
            <a:r>
              <a:rPr lang="en-US" altLang="ko-Kore-KR" sz="1400" dirty="0" err="1">
                <a:solidFill>
                  <a:srgbClr val="FF0000"/>
                </a:solidFill>
              </a:rPr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10795942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10066627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10281313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9334042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7638275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6186154" y="3643163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7126244" y="3284902"/>
            <a:ext cx="8" cy="35826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10268394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9893419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7638271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7638265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9518454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9518451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9518445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7023245" y="4269599"/>
            <a:ext cx="718029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9248581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10056651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10375106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465784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10225628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7126252" y="2445762"/>
            <a:ext cx="133953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7032676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526331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D0A71E-7BB0-7542-84B8-F400761AEBB9}"/>
              </a:ext>
            </a:extLst>
          </p:cNvPr>
          <p:cNvSpPr/>
          <p:nvPr/>
        </p:nvSpPr>
        <p:spPr>
          <a:xfrm>
            <a:off x="4073714" y="30103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5BF13C-E63A-4B4F-981F-7C18ABB01410}"/>
              </a:ext>
            </a:extLst>
          </p:cNvPr>
          <p:cNvSpPr/>
          <p:nvPr/>
        </p:nvSpPr>
        <p:spPr>
          <a:xfrm>
            <a:off x="3990763" y="29273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CED80E-4C39-4B41-99C3-7AF65195038F}"/>
              </a:ext>
            </a:extLst>
          </p:cNvPr>
          <p:cNvSpPr/>
          <p:nvPr/>
        </p:nvSpPr>
        <p:spPr>
          <a:xfrm>
            <a:off x="3907812" y="28444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60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88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6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699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1328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394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28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83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65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0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45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1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8" y="1664401"/>
            <a:ext cx="18961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6961167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265400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13279" y="3886236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53369" y="3284902"/>
            <a:ext cx="8" cy="601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78955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5205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2653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2653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145579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1455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1455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771906" y="4391136"/>
            <a:ext cx="474956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6875706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683776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0022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2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46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53378" y="2445762"/>
            <a:ext cx="1709925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194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931051" y="2866130"/>
            <a:ext cx="173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BoardDetailServlet</a:t>
            </a:r>
            <a:endParaRPr lang="en-US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BoardUpdateServlet</a:t>
            </a:r>
            <a:endParaRPr lang="ko-Kore-KR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BoardDeleteServlet</a:t>
            </a:r>
            <a:endParaRPr lang="ko-Kore-KR" alt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79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37_4 – Application Server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구조의 이점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482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서버 종료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종료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70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2399</Words>
  <Application>Microsoft Macintosh PowerPoint</Application>
  <PresentationFormat>와이드스크린</PresentationFormat>
  <Paragraphs>1121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59</cp:revision>
  <dcterms:created xsi:type="dcterms:W3CDTF">2020-01-15T00:32:13Z</dcterms:created>
  <dcterms:modified xsi:type="dcterms:W3CDTF">2020-02-28T00:37:32Z</dcterms:modified>
</cp:coreProperties>
</file>