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2"/>
    <p:restoredTop sz="95018"/>
  </p:normalViewPr>
  <p:slideViewPr>
    <p:cSldViewPr snapToGrid="0" snapToObjects="1">
      <p:cViewPr varScale="1">
        <p:scale>
          <a:sx n="87" d="100"/>
          <a:sy n="87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 ~ 27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0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141840" y="490896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141840" y="4350059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141840" y="54659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A13C97-B13F-9F45-8D0E-684808D39537}"/>
              </a:ext>
            </a:extLst>
          </p:cNvPr>
          <p:cNvSpPr txBox="1"/>
          <p:nvPr/>
        </p:nvSpPr>
        <p:spPr>
          <a:xfrm>
            <a:off x="4805589" y="4245467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valueOf()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toCsvString()</a:t>
            </a:r>
          </a:p>
        </p:txBody>
      </p:sp>
    </p:spTree>
    <p:extLst>
      <p:ext uri="{BB962C8B-B14F-4D97-AF65-F5344CB8AC3E}">
        <p14:creationId xmlns:p14="http://schemas.microsoft.com/office/powerpoint/2010/main" val="307624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4604178" y="1679283"/>
            <a:ext cx="1633928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4604178" y="712093"/>
            <a:ext cx="1633928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142315" y="1052231"/>
            <a:ext cx="477334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136221" y="2019421"/>
            <a:ext cx="483428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568053" y="493139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568053" y="4372487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568053" y="548835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38B4542-AA22-3149-9F06-A7DF7F12A3E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696E2F3-015A-6041-ADD1-A661221B379F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4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366181" y="5359374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366181" y="480046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366181" y="5916331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66BC49A-F2E3-F446-A7C7-7210DE4C5951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5388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CEDAAAF-8FB0-CF40-A4DF-95887C990857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53B0B5-29B7-6440-8BEA-7DDB8DDE635A}"/>
              </a:ext>
            </a:extLst>
          </p:cNvPr>
          <p:cNvSpPr/>
          <p:nvPr/>
        </p:nvSpPr>
        <p:spPr>
          <a:xfrm>
            <a:off x="4610300" y="3885161"/>
            <a:ext cx="1633928" cy="560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Serializable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FC758C1E-396F-A24F-91B2-20BE9C3CD617}"/>
              </a:ext>
            </a:extLst>
          </p:cNvPr>
          <p:cNvCxnSpPr>
            <a:cxnSpLocks/>
            <a:stCxn id="49" idx="3"/>
            <a:endCxn id="64" idx="2"/>
          </p:cNvCxnSpPr>
          <p:nvPr/>
        </p:nvCxnSpPr>
        <p:spPr>
          <a:xfrm flipV="1">
            <a:off x="5000109" y="4445551"/>
            <a:ext cx="427155" cy="57348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8A991E7-7D11-9149-B404-6AD1AAF12167}"/>
              </a:ext>
            </a:extLst>
          </p:cNvPr>
          <p:cNvCxnSpPr>
            <a:cxnSpLocks/>
            <a:stCxn id="40" idx="3"/>
            <a:endCxn id="64" idx="2"/>
          </p:cNvCxnSpPr>
          <p:nvPr/>
        </p:nvCxnSpPr>
        <p:spPr>
          <a:xfrm flipV="1">
            <a:off x="5000109" y="4445551"/>
            <a:ext cx="427155" cy="113239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3115157-6E9B-AA4D-AFF0-32878D6FDBE8}"/>
              </a:ext>
            </a:extLst>
          </p:cNvPr>
          <p:cNvCxnSpPr>
            <a:cxnSpLocks/>
            <a:stCxn id="50" idx="3"/>
            <a:endCxn id="64" idx="2"/>
          </p:cNvCxnSpPr>
          <p:nvPr/>
        </p:nvCxnSpPr>
        <p:spPr>
          <a:xfrm flipV="1">
            <a:off x="5000109" y="4445551"/>
            <a:ext cx="427155" cy="1689354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5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183129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217124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183129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1878852"/>
            <a:ext cx="207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267690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4770693" y="1371197"/>
            <a:ext cx="28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(observer)</a:t>
            </a:r>
            <a:r>
              <a:rPr lang="ko-KR" altLang="en-US" dirty="0"/>
              <a:t> 호출 규칙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2784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83969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760840-0B55-0A4D-A6C5-4D3187C857DD}"/>
              </a:ext>
            </a:extLst>
          </p:cNvPr>
          <p:cNvSpPr/>
          <p:nvPr/>
        </p:nvSpPr>
        <p:spPr>
          <a:xfrm>
            <a:off x="7023096" y="501188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E51294B-76AA-B44F-B273-97DD58645900}"/>
              </a:ext>
            </a:extLst>
          </p:cNvPr>
          <p:cNvCxnSpPr>
            <a:cxnSpLocks/>
            <a:stCxn id="45" idx="2"/>
            <a:endCxn id="17" idx="1"/>
          </p:cNvCxnSpPr>
          <p:nvPr/>
        </p:nvCxnSpPr>
        <p:spPr>
          <a:xfrm rot="16200000" flipH="1">
            <a:off x="5824159" y="4152888"/>
            <a:ext cx="1582884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21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4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3702250" y="3429000"/>
            <a:ext cx="4787500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74254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70A883-AE4D-B54B-AAD5-48F0143AB6E8}"/>
              </a:ext>
            </a:extLst>
          </p:cNvPr>
          <p:cNvSpPr txBox="1"/>
          <p:nvPr/>
        </p:nvSpPr>
        <p:spPr>
          <a:xfrm>
            <a:off x="3536526" y="17438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928795B8-23CC-744E-8C0B-66A07A9261AC}"/>
              </a:ext>
            </a:extLst>
          </p:cNvPr>
          <p:cNvCxnSpPr>
            <a:cxnSpLocks/>
            <a:stCxn id="30" idx="3"/>
            <a:endCxn id="36" idx="3"/>
          </p:cNvCxnSpPr>
          <p:nvPr/>
        </p:nvCxnSpPr>
        <p:spPr>
          <a:xfrm>
            <a:off x="4187345" y="1897767"/>
            <a:ext cx="1289985" cy="3725296"/>
          </a:xfrm>
          <a:prstGeom prst="bentConnector3">
            <a:avLst>
              <a:gd name="adj1" fmla="val 129341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4B137F-81D7-C241-BF38-2CCDB889B303}"/>
              </a:ext>
            </a:extLst>
          </p:cNvPr>
          <p:cNvSpPr txBox="1"/>
          <p:nvPr/>
        </p:nvSpPr>
        <p:spPr>
          <a:xfrm>
            <a:off x="5245638" y="4489792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A5B8B7-2555-B144-A57D-2B9B43110188}"/>
              </a:ext>
            </a:extLst>
          </p:cNvPr>
          <p:cNvSpPr txBox="1"/>
          <p:nvPr/>
        </p:nvSpPr>
        <p:spPr>
          <a:xfrm>
            <a:off x="5376979" y="40265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99836D4D-1FA0-A845-9386-0AD789BD3A38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>
            <a:off x="4187345" y="1897767"/>
            <a:ext cx="1097935" cy="3324140"/>
          </a:xfrm>
          <a:prstGeom prst="bentConnector3">
            <a:avLst>
              <a:gd name="adj1" fmla="val 152223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3F0D2D78-1F67-7841-8EC7-793FD776F208}"/>
              </a:ext>
            </a:extLst>
          </p:cNvPr>
          <p:cNvCxnSpPr>
            <a:cxnSpLocks/>
            <a:stCxn id="30" idx="3"/>
            <a:endCxn id="28" idx="3"/>
          </p:cNvCxnSpPr>
          <p:nvPr/>
        </p:nvCxnSpPr>
        <p:spPr>
          <a:xfrm>
            <a:off x="4187345" y="1897767"/>
            <a:ext cx="905885" cy="2899802"/>
          </a:xfrm>
          <a:prstGeom prst="bentConnector3">
            <a:avLst>
              <a:gd name="adj1" fmla="val 184806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5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2DB670-D115-3B43-8E25-37A106A513C4}"/>
              </a:ext>
            </a:extLst>
          </p:cNvPr>
          <p:cNvSpPr txBox="1"/>
          <p:nvPr/>
        </p:nvSpPr>
        <p:spPr>
          <a:xfrm>
            <a:off x="9984057" y="1070712"/>
            <a:ext cx="2008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addMember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listMember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detailMember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updateMember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deleteMember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>
                <a:solidFill>
                  <a:srgbClr val="FF0000"/>
                </a:solidFill>
              </a:rPr>
              <a:t>…</a:t>
            </a:r>
            <a:endParaRPr lang="ko-Kore-KR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7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389954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4900214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647284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548536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5528229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717178" y="1675151"/>
            <a:ext cx="15102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722743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DEAFF-34BD-EC46-8590-32A05F8FAA18}"/>
              </a:ext>
            </a:extLst>
          </p:cNvPr>
          <p:cNvSpPr txBox="1"/>
          <p:nvPr/>
        </p:nvSpPr>
        <p:spPr>
          <a:xfrm>
            <a:off x="5785879" y="136737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8861365" y="227327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8861365" y="319987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8861365" y="41264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8153824" y="1905669"/>
            <a:ext cx="598119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7690519" y="2368974"/>
            <a:ext cx="1524728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7227215" y="2832278"/>
            <a:ext cx="2451337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7" y="279783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4747347" y="2015092"/>
            <a:ext cx="1" cy="7827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7" y="420603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383190" y="3841875"/>
            <a:ext cx="72831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865101" y="548422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411445" y="1675151"/>
            <a:ext cx="46812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87956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880635" y="235753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880634" y="3161993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890628" y="396644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6447390" y="2264233"/>
            <a:ext cx="682387" cy="18410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6045161" y="2666461"/>
            <a:ext cx="1486842" cy="18410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647931" y="3063691"/>
            <a:ext cx="2291297" cy="19409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9288906" y="316199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760815" y="2697479"/>
            <a:ext cx="528091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8760814" y="3501934"/>
            <a:ext cx="52809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 flipV="1">
            <a:off x="8770808" y="3501934"/>
            <a:ext cx="518098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5400000" flipH="1" flipV="1">
            <a:off x="7122570" y="1466650"/>
            <a:ext cx="1044039" cy="5794489"/>
          </a:xfrm>
          <a:prstGeom prst="bentConnector3">
            <a:avLst>
              <a:gd name="adj1" fmla="val -2189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241241" y="514024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760814" y="237997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06787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42854" y="5965167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32_8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5739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5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75828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588B7B-4A72-0F48-88B3-8655BF50F627}"/>
              </a:ext>
            </a:extLst>
          </p:cNvPr>
          <p:cNvSpPr/>
          <p:nvPr/>
        </p:nvSpPr>
        <p:spPr>
          <a:xfrm>
            <a:off x="9483107" y="2295437"/>
            <a:ext cx="1618457" cy="504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com.google.gson</a:t>
            </a:r>
            <a:endParaRPr lang="en-US" alt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Gson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5329E56-D9F8-1F47-8AB6-58EF5C7CC52D}"/>
              </a:ext>
            </a:extLst>
          </p:cNvPr>
          <p:cNvCxnSpPr>
            <a:cxnSpLocks/>
            <a:stCxn id="64" idx="0"/>
            <a:endCxn id="40" idx="2"/>
          </p:cNvCxnSpPr>
          <p:nvPr/>
        </p:nvCxnSpPr>
        <p:spPr>
          <a:xfrm rot="5400000" flipH="1" flipV="1">
            <a:off x="9874219" y="2732790"/>
            <a:ext cx="351212" cy="4850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39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130905" y="2685632"/>
            <a:ext cx="784858" cy="7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8130904" y="2685632"/>
            <a:ext cx="784859" cy="8052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 flipV="1">
            <a:off x="8140898" y="2685632"/>
            <a:ext cx="774865" cy="16096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895096" y="372713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915763" y="86490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400953" y="1204841"/>
            <a:ext cx="20667" cy="2862233"/>
          </a:xfrm>
          <a:prstGeom prst="bentConnector3">
            <a:avLst>
              <a:gd name="adj1" fmla="val -1106111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8680901" y="335395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DC607C-D5C0-9B4A-864F-E3826D18236E}"/>
              </a:ext>
            </a:extLst>
          </p:cNvPr>
          <p:cNvSpPr/>
          <p:nvPr/>
        </p:nvSpPr>
        <p:spPr>
          <a:xfrm>
            <a:off x="8915763" y="234569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7D18D2B6-5801-274C-AD7D-929630F39B33}"/>
              </a:ext>
            </a:extLst>
          </p:cNvPr>
          <p:cNvCxnSpPr>
            <a:cxnSpLocks/>
            <a:stCxn id="41" idx="2"/>
            <a:endCxn id="64" idx="1"/>
          </p:cNvCxnSpPr>
          <p:nvPr/>
        </p:nvCxnSpPr>
        <p:spPr>
          <a:xfrm rot="5400000">
            <a:off x="8793162" y="3127508"/>
            <a:ext cx="1041501" cy="837631"/>
          </a:xfrm>
          <a:prstGeom prst="bentConnector4">
            <a:avLst>
              <a:gd name="adj1" fmla="val 33680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6795BC5-BCD0-D042-AF5A-CA3FAD349CAE}"/>
              </a:ext>
            </a:extLst>
          </p:cNvPr>
          <p:cNvSpPr txBox="1"/>
          <p:nvPr/>
        </p:nvSpPr>
        <p:spPr>
          <a:xfrm>
            <a:off x="10948224" y="3353951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B107D3-D937-B046-AD1D-2A4782088B35}"/>
              </a:ext>
            </a:extLst>
          </p:cNvPr>
          <p:cNvSpPr/>
          <p:nvPr/>
        </p:nvSpPr>
        <p:spPr>
          <a:xfrm>
            <a:off x="8895095" y="460150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D65C92-3583-6C4E-9BFF-AB72E059475D}"/>
              </a:ext>
            </a:extLst>
          </p:cNvPr>
          <p:cNvSpPr/>
          <p:nvPr/>
        </p:nvSpPr>
        <p:spPr>
          <a:xfrm>
            <a:off x="8895094" y="573308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9F304592-716A-E04F-B8D4-F3EABA7C8F26}"/>
              </a:ext>
            </a:extLst>
          </p:cNvPr>
          <p:cNvCxnSpPr>
            <a:cxnSpLocks/>
            <a:stCxn id="71" idx="3"/>
            <a:endCxn id="69" idx="3"/>
          </p:cNvCxnSpPr>
          <p:nvPr/>
        </p:nvCxnSpPr>
        <p:spPr>
          <a:xfrm flipV="1">
            <a:off x="11400951" y="4941445"/>
            <a:ext cx="1" cy="113158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E2CEF83-6683-2041-AF05-6AD120425ADF}"/>
              </a:ext>
            </a:extLst>
          </p:cNvPr>
          <p:cNvSpPr txBox="1"/>
          <p:nvPr/>
        </p:nvSpPr>
        <p:spPr>
          <a:xfrm>
            <a:off x="10948224" y="5369430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52E995FE-B2DC-6547-BEB4-C07BD3FBD953}"/>
              </a:ext>
            </a:extLst>
          </p:cNvPr>
          <p:cNvCxnSpPr>
            <a:cxnSpLocks/>
            <a:stCxn id="41" idx="2"/>
            <a:endCxn id="71" idx="1"/>
          </p:cNvCxnSpPr>
          <p:nvPr/>
        </p:nvCxnSpPr>
        <p:spPr>
          <a:xfrm rot="5400000">
            <a:off x="7790183" y="4130485"/>
            <a:ext cx="3047457" cy="837633"/>
          </a:xfrm>
          <a:prstGeom prst="bentConnector4">
            <a:avLst>
              <a:gd name="adj1" fmla="val 11958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41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10874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42675" y="1664401"/>
            <a:ext cx="156739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7683" y="1253922"/>
            <a:ext cx="617608" cy="21184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22B113-8CF3-8C40-A9AA-1ECB575A7202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DC6CBE3F-A279-EA4F-8888-6F492A90B9E7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8304C5-960E-8E46-8A5D-B0E469A88E90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A05A3-82CF-414D-B339-3D0F14D4096C}"/>
              </a:ext>
            </a:extLst>
          </p:cNvPr>
          <p:cNvSpPr txBox="1"/>
          <p:nvPr/>
        </p:nvSpPr>
        <p:spPr>
          <a:xfrm>
            <a:off x="4424742" y="292961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000BF-E154-8744-9AB7-BC151D40B7E3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E70CE-8EAE-834B-B40C-74E1A5F3F1E0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CDB655-A78D-1E48-B912-B2C8E00A7DFF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744B6693-5953-4040-916B-E4710E39890C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7D60D2-3273-BE4D-91AE-44DE376E0FF4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29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33_1 -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31945" y="1664401"/>
            <a:ext cx="157812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99E268-9070-DD4A-9346-1EF1CEDAC1BC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7AAE8C1A-3F9A-C04A-BCCE-48DB755F0194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F95E9E-AC71-2E49-900A-B0AD783BF045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A52A15-3537-E049-94C5-8359254E0821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53108-0E61-7441-B8ED-B8CD7651368D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0EAE8-DC4E-F54F-B129-234F8B8170F4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B02EC9F-07C6-C942-AA26-AEEA03193E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2186F0-3314-164D-9FE0-D2FF8E104F5C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90259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33_2 – Stateless II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917647" y="326683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813959" y="35023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E6ED4-699C-6F44-B96A-6E2D04B4F605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B4386-64FB-C845-9853-561EF8BC3533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A99FE6ED-D1C1-304D-BA94-86F308762827}"/>
              </a:ext>
            </a:extLst>
          </p:cNvPr>
          <p:cNvCxnSpPr>
            <a:cxnSpLocks/>
          </p:cNvCxnSpPr>
          <p:nvPr/>
        </p:nvCxnSpPr>
        <p:spPr>
          <a:xfrm flipV="1">
            <a:off x="4798968" y="4078030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2B2FB-A8EB-9D49-90CE-920E77571530}"/>
              </a:ext>
            </a:extLst>
          </p:cNvPr>
          <p:cNvSpPr txBox="1"/>
          <p:nvPr/>
        </p:nvSpPr>
        <p:spPr>
          <a:xfrm>
            <a:off x="5224480" y="4099103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20" idx="1"/>
          </p:cNvCxnSpPr>
          <p:nvPr/>
        </p:nvCxnSpPr>
        <p:spPr>
          <a:xfrm flipV="1">
            <a:off x="4798968" y="1664401"/>
            <a:ext cx="1511102" cy="2248088"/>
          </a:xfrm>
          <a:prstGeom prst="bentConnector3">
            <a:avLst>
              <a:gd name="adj1" fmla="val 58928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44740935-A107-004C-A110-EA28EF9AC1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C5E9D6-04EC-3944-95EF-A7F8A070A7AD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483986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586140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627AD4-E081-3B46-9D06-59B1549F7C7C}"/>
              </a:ext>
            </a:extLst>
          </p:cNvPr>
          <p:cNvSpPr/>
          <p:nvPr/>
        </p:nvSpPr>
        <p:spPr>
          <a:xfrm>
            <a:off x="8603690" y="1585980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0AE6D2-22A0-1349-92BF-6008BBFBEDCA}"/>
              </a:ext>
            </a:extLst>
          </p:cNvPr>
          <p:cNvSpPr/>
          <p:nvPr/>
        </p:nvSpPr>
        <p:spPr>
          <a:xfrm>
            <a:off x="8530700" y="1512324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34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멀티 스레드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5400000">
            <a:off x="7222566" y="1922828"/>
            <a:ext cx="1680736" cy="1625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559397" y="24118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433568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741147" y="136223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194119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35 –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스레드풀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42" idx="0"/>
          </p:cNvCxnSpPr>
          <p:nvPr/>
        </p:nvCxnSpPr>
        <p:spPr>
          <a:xfrm rot="10800000" flipV="1">
            <a:off x="7250161" y="2346245"/>
            <a:ext cx="998551" cy="122972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4057" y="2644449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487873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1522" y="118657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36_1 – DBMS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도입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7919040" y="118657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MariaDB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8183029" y="389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867172" y="4785699"/>
            <a:ext cx="1880180" cy="670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90298" y="37126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1860126" y="1813590"/>
            <a:ext cx="755498" cy="86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782479" y="1942069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4773284" y="1526511"/>
            <a:ext cx="3145756" cy="359434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A7308F-1FD2-674A-B58D-ED0BC256AE06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1807262" y="3301832"/>
            <a:ext cx="1" cy="41077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410446-0B36-E34D-BDC4-AB223BCA51A8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1807262" y="4392492"/>
            <a:ext cx="0" cy="39320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DEC2A5-72CE-6143-940D-D0612B36A357}"/>
              </a:ext>
            </a:extLst>
          </p:cNvPr>
          <p:cNvSpPr/>
          <p:nvPr/>
        </p:nvSpPr>
        <p:spPr>
          <a:xfrm>
            <a:off x="3777312" y="4785699"/>
            <a:ext cx="995972" cy="670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18076B0-EE3B-2447-A0F9-D74C0F360BC8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2747352" y="5120859"/>
            <a:ext cx="10299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D4486AA-B4F1-AC44-AD02-0A400E91DB8F}"/>
              </a:ext>
            </a:extLst>
          </p:cNvPr>
          <p:cNvSpPr txBox="1"/>
          <p:nvPr/>
        </p:nvSpPr>
        <p:spPr>
          <a:xfrm>
            <a:off x="3056031" y="482005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4073416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1522" y="118657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36_2 – Connection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공유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7919040" y="118657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MariaDB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8183029" y="389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1860126" y="1813590"/>
            <a:ext cx="755498" cy="86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782479" y="1942069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4649736" y="1526511"/>
            <a:ext cx="3269304" cy="379602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A7308F-1FD2-674A-B58D-ED0BC256AE06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410446-0B36-E34D-BDC4-AB223BCA51A8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DEC2A5-72CE-6143-940D-D0612B36A357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486AA-B4F1-AC44-AD02-0A400E91DB8F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25DE69-A36C-854C-8F9F-166B2DD200E6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A767ED-226A-2C4A-85F8-408F635E0F0F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4BA8BED-4337-D34B-954A-570EAB645099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57F104EE-7493-954B-A767-051D62830A92}"/>
              </a:ext>
            </a:extLst>
          </p:cNvPr>
          <p:cNvCxnSpPr>
            <a:cxnSpLocks/>
            <a:stCxn id="22" idx="3"/>
            <a:endCxn id="71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7035CF6D-0A8A-3343-A23D-A9160B67B547}"/>
              </a:ext>
            </a:extLst>
          </p:cNvPr>
          <p:cNvCxnSpPr>
            <a:cxnSpLocks/>
            <a:stCxn id="39" idx="3"/>
            <a:endCxn id="71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7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4004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05218" y="4339621"/>
            <a:ext cx="1880180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BoardListServlet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36942" y="4339620"/>
            <a:ext cx="2014853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27077" y="3245375"/>
            <a:ext cx="1633928" cy="52343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085398" y="4601339"/>
            <a:ext cx="9515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36" idx="0"/>
          </p:cNvCxnSpPr>
          <p:nvPr/>
        </p:nvCxnSpPr>
        <p:spPr>
          <a:xfrm rot="10800000" flipV="1">
            <a:off x="7145309" y="2346246"/>
            <a:ext cx="1103403" cy="89913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5242" y="2749583"/>
            <a:ext cx="381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service(</a:t>
            </a:r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</a:rPr>
              <a:t>ObjectInputStream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</a:rPr>
              <a:t>ObjectOutputStream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submit()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관리</a:t>
            </a:r>
            <a:endParaRPr lang="ko-Kore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FF1C7-3A04-DE4C-A3CA-CC7C92AC7739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3FDD1-D537-FE4B-AC1A-362BF9913C3A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B30CA4-21AE-B942-A83E-D94833672E2B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48C5F4-F6DB-9447-AD68-04967BC8B6D6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76E614-3A1C-CE44-94FE-282FFD4BBED5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135DAF-C301-1F4D-AB28-3C552558EAE3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689057-E7FA-F649-8640-26F94763EC05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공유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567767-3958-CE47-819F-800DDA56EBC2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906934-A761-ED40-9FE6-0658E48217FD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231FEF1E-87AE-114F-9C8A-397C800A1D04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F8E1977-7D6D-394C-91CC-0D00C33E3EDA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A94A93B6-2E8E-974B-AE47-7A2F7679A5E3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87932" y="1664401"/>
            <a:ext cx="2822138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FB5FA9-1248-C04F-BCD9-50AF2107962F}"/>
              </a:ext>
            </a:extLst>
          </p:cNvPr>
          <p:cNvSpPr/>
          <p:nvPr/>
        </p:nvSpPr>
        <p:spPr>
          <a:xfrm>
            <a:off x="6520762" y="3245376"/>
            <a:ext cx="1249092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08C52B-8C78-414A-B02E-EC3619CACE0C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7145308" y="3768814"/>
            <a:ext cx="0" cy="57080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690DF88-1CDC-FC4E-84ED-47E34C8F2C3B}"/>
              </a:ext>
            </a:extLst>
          </p:cNvPr>
          <p:cNvCxnSpPr>
            <a:cxnSpLocks/>
            <a:stCxn id="44" idx="0"/>
            <a:endCxn id="51" idx="2"/>
          </p:cNvCxnSpPr>
          <p:nvPr/>
        </p:nvCxnSpPr>
        <p:spPr>
          <a:xfrm flipH="1" flipV="1">
            <a:off x="10044041" y="3768812"/>
            <a:ext cx="328" cy="57080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DFEB409-2579-F34A-9F6E-C7C65DAFF794}"/>
              </a:ext>
            </a:extLst>
          </p:cNvPr>
          <p:cNvSpPr txBox="1"/>
          <p:nvPr/>
        </p:nvSpPr>
        <p:spPr>
          <a:xfrm>
            <a:off x="6096000" y="3922349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implements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17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4004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37_2 – Servlet + DAO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적용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186162" y="2761464"/>
            <a:ext cx="1880180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9714876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</a:t>
            </a:r>
            <a:r>
              <a:rPr lang="en-US" altLang="ko-Kore-KR" sz="1400" dirty="0">
                <a:solidFill>
                  <a:srgbClr val="FF0000"/>
                </a:solidFill>
              </a:rPr>
              <a:t>Scanner, </a:t>
            </a:r>
            <a:r>
              <a:rPr lang="en-US" altLang="ko-Kore-KR" sz="1400" dirty="0" err="1">
                <a:solidFill>
                  <a:srgbClr val="FF0000"/>
                </a:solidFill>
              </a:rPr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10795942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10066627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10281313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FF1C7-3A04-DE4C-A3CA-CC7C92AC7739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3FDD1-D537-FE4B-AC1A-362BF9913C3A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B30CA4-21AE-B942-A83E-D94833672E2B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48C5F4-F6DB-9447-AD68-04967BC8B6D6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76E614-3A1C-CE44-94FE-282FFD4BBED5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135DAF-C301-1F4D-AB28-3C552558EAE3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689057-E7FA-F649-8640-26F94763EC05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공유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567767-3958-CE47-819F-800DDA56EBC2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906934-A761-ED40-9FE6-0658E48217FD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231FEF1E-87AE-114F-9C8A-397C800A1D04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F8E1977-7D6D-394C-91CC-0D00C33E3EDA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A94A93B6-2E8E-974B-AE47-7A2F7679A5E3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87932" y="1664401"/>
            <a:ext cx="28221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9334042" y="364316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7638275" y="462291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6186154" y="3643163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7126244" y="3284902"/>
            <a:ext cx="8" cy="35826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10268394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9893419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7638271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7638265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9518454" y="4884630"/>
            <a:ext cx="749940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9518451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9518445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7023245" y="4269599"/>
            <a:ext cx="718029" cy="51203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9248581" y="3496385"/>
            <a:ext cx="456310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10056651" y="4485057"/>
            <a:ext cx="1104088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10375106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465784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10225628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7126252" y="2445762"/>
            <a:ext cx="133953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7032676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526331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D0A71E-7BB0-7542-84B8-F400761AEBB9}"/>
              </a:ext>
            </a:extLst>
          </p:cNvPr>
          <p:cNvSpPr/>
          <p:nvPr/>
        </p:nvSpPr>
        <p:spPr>
          <a:xfrm>
            <a:off x="4073714" y="301031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5BF13C-E63A-4B4F-981F-7C18ABB01410}"/>
              </a:ext>
            </a:extLst>
          </p:cNvPr>
          <p:cNvSpPr/>
          <p:nvPr/>
        </p:nvSpPr>
        <p:spPr>
          <a:xfrm>
            <a:off x="3990763" y="29273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CED80E-4C39-4B41-99C3-7AF65195038F}"/>
              </a:ext>
            </a:extLst>
          </p:cNvPr>
          <p:cNvSpPr/>
          <p:nvPr/>
        </p:nvSpPr>
        <p:spPr>
          <a:xfrm>
            <a:off x="3907812" y="284441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60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 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88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6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699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1328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394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28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83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65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0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45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1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8" y="1664401"/>
            <a:ext cx="18961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6961167" y="364316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265400" y="462291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13279" y="3886236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53369" y="3284902"/>
            <a:ext cx="8" cy="6013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78955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5205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2653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2653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145579" y="4884630"/>
            <a:ext cx="749940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1455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1455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771906" y="4391136"/>
            <a:ext cx="474956" cy="51203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6875706" y="3496385"/>
            <a:ext cx="456310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683776" y="4485057"/>
            <a:ext cx="1104088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0022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2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46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53378" y="2445762"/>
            <a:ext cx="1709925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194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931051" y="2866130"/>
            <a:ext cx="173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BoardDetailServlet</a:t>
            </a:r>
            <a:endParaRPr lang="en-US" altLang="ko-Kore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BoardUpdateServlet</a:t>
            </a:r>
            <a:endParaRPr lang="ko-Kore-KR" altLang="ko-Kore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BoardDeleteServlet</a:t>
            </a:r>
            <a:endParaRPr lang="ko-Kore-KR" altLang="ko-Kore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79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59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95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7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709" y="389745"/>
            <a:ext cx="680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37_4 – Application Server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구조의 이점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3643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MemberSearchServlet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401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35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90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72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7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52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8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7" y="1664401"/>
            <a:ext cx="18961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331567" y="3214896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635800" y="429881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36429" y="358529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76519" y="3284902"/>
            <a:ext cx="8" cy="30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2659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8909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6357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6357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515979" y="4560536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5159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5159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980256" y="3904992"/>
            <a:ext cx="451806" cy="85928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194020" y="3120204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840043" y="4270923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3726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9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53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76527" y="2445762"/>
            <a:ext cx="168678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201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635790" y="4841261"/>
            <a:ext cx="145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findByKeyword</a:t>
            </a:r>
            <a:r>
              <a:rPr lang="en-US" altLang="ko-Kore-KR" sz="1200" dirty="0">
                <a:solidFill>
                  <a:srgbClr val="FF0000"/>
                </a:solidFill>
              </a:rPr>
              <a:t>() {…}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7414B-BEE3-1B4D-89FA-1776C8D7A999}"/>
              </a:ext>
            </a:extLst>
          </p:cNvPr>
          <p:cNvSpPr txBox="1"/>
          <p:nvPr/>
        </p:nvSpPr>
        <p:spPr>
          <a:xfrm>
            <a:off x="5738459" y="3546472"/>
            <a:ext cx="121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findByKeyword</a:t>
            </a:r>
            <a:r>
              <a:rPr lang="en-US" altLang="ko-Kore-KR" sz="12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482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59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37_5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서버 종료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95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7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709" y="38974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37_5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종료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3643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MemberSearchServlet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401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35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90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72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7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52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8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7" y="1664401"/>
            <a:ext cx="1896108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331567" y="3214896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635800" y="429881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36429" y="358529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76519" y="3284902"/>
            <a:ext cx="8" cy="30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2659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8909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6357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6357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515979" y="4560536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5159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5159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980256" y="3904992"/>
            <a:ext cx="451806" cy="85928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194020" y="3120204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840043" y="4270923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3726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9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53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76527" y="2445762"/>
            <a:ext cx="168678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201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635790" y="4841261"/>
            <a:ext cx="145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findByKeyword</a:t>
            </a:r>
            <a:r>
              <a:rPr lang="en-US" altLang="ko-Kore-KR" sz="1200" dirty="0"/>
              <a:t>() {…}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7414B-BEE3-1B4D-89FA-1776C8D7A999}"/>
              </a:ext>
            </a:extLst>
          </p:cNvPr>
          <p:cNvSpPr txBox="1"/>
          <p:nvPr/>
        </p:nvSpPr>
        <p:spPr>
          <a:xfrm>
            <a:off x="5738459" y="3546472"/>
            <a:ext cx="121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findByKeyword</a:t>
            </a:r>
            <a:r>
              <a:rPr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7074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38_1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사진 게시판 추가하기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715889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2643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6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1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203" y="5401286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7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6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83" y="5663005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7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475648" y="3322574"/>
            <a:ext cx="451806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0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38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68408" y="5044855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35263" y="4861938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FCA01-9F59-CC43-B23B-B5CD0690D00A}"/>
              </a:ext>
            </a:extLst>
          </p:cNvPr>
          <p:cNvSpPr txBox="1"/>
          <p:nvPr/>
        </p:nvSpPr>
        <p:spPr>
          <a:xfrm>
            <a:off x="4778194" y="2936915"/>
            <a:ext cx="2219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PhotoBoardDetailServlet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PhotoBoardAddServlet</a:t>
            </a:r>
            <a:endParaRPr kumimoji="1" lang="ko-Kore-KR" alt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72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38_2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사진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게시글에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첨부파일 추가하기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6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9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8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3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199" y="50308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9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8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79" y="5292608"/>
            <a:ext cx="749949" cy="37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9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567151" y="3414074"/>
            <a:ext cx="268803" cy="228531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9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2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40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78279" y="5670159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24377" y="600394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C4357B-F87C-374F-821D-70774E78428F}"/>
              </a:ext>
            </a:extLst>
          </p:cNvPr>
          <p:cNvSpPr/>
          <p:nvPr/>
        </p:nvSpPr>
        <p:spPr>
          <a:xfrm>
            <a:off x="657499" y="389889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196B39BB-A233-1C43-8C04-854D41C26F2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2354575" y="2694569"/>
            <a:ext cx="447335" cy="1961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0D7DDC2-946E-DF40-85CE-485A3CF8C275}"/>
              </a:ext>
            </a:extLst>
          </p:cNvPr>
          <p:cNvCxnSpPr>
            <a:cxnSpLocks/>
            <a:stCxn id="44" idx="2"/>
            <a:endCxn id="96" idx="1"/>
          </p:cNvCxnSpPr>
          <p:nvPr/>
        </p:nvCxnSpPr>
        <p:spPr>
          <a:xfrm rot="16200000" flipH="1">
            <a:off x="3285754" y="2734163"/>
            <a:ext cx="870280" cy="42466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D07323-9626-404A-A25E-FE12D793ADE5}"/>
              </a:ext>
            </a:extLst>
          </p:cNvPr>
          <p:cNvSpPr txBox="1"/>
          <p:nvPr/>
        </p:nvSpPr>
        <p:spPr>
          <a:xfrm>
            <a:off x="4778194" y="2936915"/>
            <a:ext cx="221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PhotoBoardAddServlet</a:t>
            </a:r>
            <a:endParaRPr kumimoji="1" lang="ko-Kore-KR" alt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75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38_3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클라이언트 입력 요청 코드를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리팩토링하기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6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9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8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3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199" y="50308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9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8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79" y="5292608"/>
            <a:ext cx="749949" cy="37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9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567151" y="3414074"/>
            <a:ext cx="268803" cy="228531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9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2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40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78279" y="5670159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24377" y="600394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C4357B-F87C-374F-821D-70774E78428F}"/>
              </a:ext>
            </a:extLst>
          </p:cNvPr>
          <p:cNvSpPr/>
          <p:nvPr/>
        </p:nvSpPr>
        <p:spPr>
          <a:xfrm>
            <a:off x="657499" y="389889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196B39BB-A233-1C43-8C04-854D41C26F2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2354575" y="2694569"/>
            <a:ext cx="447335" cy="1961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0D7DDC2-946E-DF40-85CE-485A3CF8C275}"/>
              </a:ext>
            </a:extLst>
          </p:cNvPr>
          <p:cNvCxnSpPr>
            <a:cxnSpLocks/>
            <a:stCxn id="44" idx="2"/>
            <a:endCxn id="96" idx="1"/>
          </p:cNvCxnSpPr>
          <p:nvPr/>
        </p:nvCxnSpPr>
        <p:spPr>
          <a:xfrm rot="16200000" flipH="1">
            <a:off x="3285754" y="2734163"/>
            <a:ext cx="870280" cy="42466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21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38_4 –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사진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게시글과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첨부파일 입력을 한 단위로 다루기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6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9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8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3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199" y="50308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9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8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79" y="5292608"/>
            <a:ext cx="749949" cy="37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9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567151" y="3414074"/>
            <a:ext cx="268803" cy="228531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9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2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40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78279" y="5670159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24377" y="600394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C4357B-F87C-374F-821D-70774E78428F}"/>
              </a:ext>
            </a:extLst>
          </p:cNvPr>
          <p:cNvSpPr/>
          <p:nvPr/>
        </p:nvSpPr>
        <p:spPr>
          <a:xfrm>
            <a:off x="657499" y="389889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196B39BB-A233-1C43-8C04-854D41C26F2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2354575" y="2694569"/>
            <a:ext cx="447335" cy="1961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0D7DDC2-946E-DF40-85CE-485A3CF8C275}"/>
              </a:ext>
            </a:extLst>
          </p:cNvPr>
          <p:cNvCxnSpPr>
            <a:cxnSpLocks/>
            <a:stCxn id="44" idx="2"/>
            <a:endCxn id="96" idx="1"/>
          </p:cNvCxnSpPr>
          <p:nvPr/>
        </p:nvCxnSpPr>
        <p:spPr>
          <a:xfrm rot="16200000" flipH="1">
            <a:off x="3285754" y="2734163"/>
            <a:ext cx="870280" cy="42466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66A11D-FBFE-FD42-93C2-94CB40CED969}"/>
              </a:ext>
            </a:extLst>
          </p:cNvPr>
          <p:cNvSpPr txBox="1"/>
          <p:nvPr/>
        </p:nvSpPr>
        <p:spPr>
          <a:xfrm>
            <a:off x="4778194" y="2936915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54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39_1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개별화하기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메서드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호출마다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와 연결하기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8474326" y="4429413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307AEF-02F6-0843-8332-F5A1355FFB09}"/>
              </a:ext>
            </a:extLst>
          </p:cNvPr>
          <p:cNvSpPr/>
          <p:nvPr/>
        </p:nvSpPr>
        <p:spPr>
          <a:xfrm>
            <a:off x="5844203" y="5401286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533D6A7-B47D-3D4E-AF35-A90D17150F46}"/>
              </a:ext>
            </a:extLst>
          </p:cNvPr>
          <p:cNvSpPr/>
          <p:nvPr/>
        </p:nvSpPr>
        <p:spPr>
          <a:xfrm>
            <a:off x="5844197" y="601939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68408" y="5044855"/>
            <a:ext cx="65314" cy="263073"/>
            <a:chOff x="9231086" y="3607212"/>
            <a:chExt cx="65314" cy="263073"/>
          </a:xfrm>
          <a:solidFill>
            <a:srgbClr val="FF0000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5510592" y="3869298"/>
            <a:ext cx="231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jdbcUrl</a:t>
            </a:r>
            <a:r>
              <a:rPr lang="en-US" altLang="ko-Kore-KR" sz="1400" dirty="0">
                <a:solidFill>
                  <a:srgbClr val="FF0000"/>
                </a:solidFill>
              </a:rPr>
              <a:t>, username, password</a:t>
            </a:r>
            <a:endParaRPr lang="ko-Kore-KR" sz="1400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7724386" y="4691132"/>
            <a:ext cx="74994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0509748-A8C6-684E-A956-11C1424317A7}"/>
              </a:ext>
            </a:extLst>
          </p:cNvPr>
          <p:cNvSpPr/>
          <p:nvPr/>
        </p:nvSpPr>
        <p:spPr>
          <a:xfrm>
            <a:off x="8474326" y="5404353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7C5A4D-039D-9C43-8A34-E9BBDB3790CE}"/>
              </a:ext>
            </a:extLst>
          </p:cNvPr>
          <p:cNvSpPr txBox="1"/>
          <p:nvPr/>
        </p:nvSpPr>
        <p:spPr>
          <a:xfrm>
            <a:off x="7724377" y="538891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2A53A4A-C81D-0B45-9532-F845BB71422B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>
            <a:off x="7724383" y="5663005"/>
            <a:ext cx="749943" cy="3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7F637F-1319-434C-AFC7-4564119ACB37}"/>
              </a:ext>
            </a:extLst>
          </p:cNvPr>
          <p:cNvSpPr/>
          <p:nvPr/>
        </p:nvSpPr>
        <p:spPr>
          <a:xfrm>
            <a:off x="8474326" y="6019394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08D6DB-E8C3-0240-AA1C-78041BB52600}"/>
              </a:ext>
            </a:extLst>
          </p:cNvPr>
          <p:cNvSpPr txBox="1"/>
          <p:nvPr/>
        </p:nvSpPr>
        <p:spPr>
          <a:xfrm>
            <a:off x="7724377" y="600029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1AE76E3-31F8-CC40-BF4A-8FC622AA42E5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>
            <a:off x="7724377" y="6281113"/>
            <a:ext cx="7499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8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39_2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개별화하기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커넥션 객체 생성에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FactoryMethod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패턴 적용하기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rgbClr val="FF0000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669404" y="3868929"/>
            <a:ext cx="98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conFactory</a:t>
            </a:r>
            <a:endParaRPr lang="ko-Kore-KR" sz="1400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9677622" y="5597044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54" idx="1"/>
          </p:cNvCxnSpPr>
          <p:nvPr/>
        </p:nvCxnSpPr>
        <p:spPr>
          <a:xfrm rot="16200000" flipH="1">
            <a:off x="7778004" y="3959144"/>
            <a:ext cx="905911" cy="28933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flipH="1">
            <a:off x="10251511" y="4952852"/>
            <a:ext cx="1" cy="64419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10295925" y="512332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8186426" y="557091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373412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9210447" y="5309140"/>
            <a:ext cx="2082129" cy="11591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40_1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스레드에 보관하기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ThreadLocal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사용하여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Connection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보관하기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669404" y="3868929"/>
            <a:ext cx="98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conFactory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9677622" y="5597044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54" idx="1"/>
          </p:cNvCxnSpPr>
          <p:nvPr/>
        </p:nvCxnSpPr>
        <p:spPr>
          <a:xfrm rot="16200000" flipH="1">
            <a:off x="7778004" y="3959144"/>
            <a:ext cx="905911" cy="28933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flipH="1">
            <a:off x="10251511" y="4952852"/>
            <a:ext cx="1" cy="64419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10217394" y="497710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8186426" y="557091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81A3069-E93D-F84A-815E-016453BD3852}"/>
              </a:ext>
            </a:extLst>
          </p:cNvPr>
          <p:cNvCxnSpPr>
            <a:cxnSpLocks/>
            <a:stCxn id="20" idx="0"/>
            <a:endCxn id="63" idx="0"/>
          </p:cNvCxnSpPr>
          <p:nvPr/>
        </p:nvCxnSpPr>
        <p:spPr>
          <a:xfrm rot="16200000" flipH="1">
            <a:off x="4154086" y="-1668012"/>
            <a:ext cx="3078604" cy="9116248"/>
          </a:xfrm>
          <a:prstGeom prst="bentConnector3">
            <a:avLst>
              <a:gd name="adj1" fmla="val -7425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648B236-9E14-FA4D-A450-F3AB78ABED33}"/>
              </a:ext>
            </a:extLst>
          </p:cNvPr>
          <p:cNvSpPr txBox="1"/>
          <p:nvPr/>
        </p:nvSpPr>
        <p:spPr>
          <a:xfrm>
            <a:off x="10236504" y="2470591"/>
            <a:ext cx="168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removeConnection</a:t>
            </a:r>
            <a:r>
              <a:rPr lang="en-US" altLang="ko-Kore-KR" sz="1400" dirty="0">
                <a:solidFill>
                  <a:srgbClr val="FF0000"/>
                </a:solidFill>
              </a:rPr>
              <a:t>()</a:t>
            </a:r>
            <a:endParaRPr lang="ko-Kore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831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40_2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스레드에 보관하기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스레드 실행 동안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닫지 않기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669404" y="3868929"/>
            <a:ext cx="98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conFactory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81A3069-E93D-F84A-815E-016453BD3852}"/>
              </a:ext>
            </a:extLst>
          </p:cNvPr>
          <p:cNvCxnSpPr>
            <a:cxnSpLocks/>
            <a:stCxn id="20" idx="0"/>
            <a:endCxn id="63" idx="0"/>
          </p:cNvCxnSpPr>
          <p:nvPr/>
        </p:nvCxnSpPr>
        <p:spPr>
          <a:xfrm rot="16200000" flipH="1">
            <a:off x="4154086" y="-1668012"/>
            <a:ext cx="3078604" cy="9116248"/>
          </a:xfrm>
          <a:prstGeom prst="bentConnector3">
            <a:avLst>
              <a:gd name="adj1" fmla="val -7425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648B236-9E14-FA4D-A450-F3AB78ABED33}"/>
              </a:ext>
            </a:extLst>
          </p:cNvPr>
          <p:cNvSpPr txBox="1"/>
          <p:nvPr/>
        </p:nvSpPr>
        <p:spPr>
          <a:xfrm>
            <a:off x="10236504" y="2470591"/>
            <a:ext cx="168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removeConnection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D5545C67-8E57-DE41-B665-37120EB927DF}"/>
              </a:ext>
            </a:extLst>
          </p:cNvPr>
          <p:cNvCxnSpPr>
            <a:cxnSpLocks/>
            <a:stCxn id="20" idx="0"/>
            <a:endCxn id="67" idx="0"/>
          </p:cNvCxnSpPr>
          <p:nvPr/>
        </p:nvCxnSpPr>
        <p:spPr>
          <a:xfrm rot="16200000" flipH="1">
            <a:off x="2784762" y="-298689"/>
            <a:ext cx="4246135" cy="7545133"/>
          </a:xfrm>
          <a:prstGeom prst="bentConnector3">
            <a:avLst>
              <a:gd name="adj1" fmla="val -5384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AB65AD2-AF34-864A-AC33-B680E86CD205}"/>
              </a:ext>
            </a:extLst>
          </p:cNvPr>
          <p:cNvSpPr txBox="1"/>
          <p:nvPr/>
        </p:nvSpPr>
        <p:spPr>
          <a:xfrm>
            <a:off x="8654636" y="1501600"/>
            <a:ext cx="964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realClose</a:t>
            </a:r>
            <a:r>
              <a:rPr lang="en-US" altLang="ko-Kore-KR" sz="1400" dirty="0">
                <a:solidFill>
                  <a:srgbClr val="FF0000"/>
                </a:solidFill>
              </a:rPr>
              <a:t>()</a:t>
            </a:r>
            <a:endParaRPr lang="ko-Kore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733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40_3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스레드에 보관하기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트랜잭션 적용하기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669404" y="3868929"/>
            <a:ext cx="98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conFactory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D5545C67-8E57-DE41-B665-37120EB927DF}"/>
              </a:ext>
            </a:extLst>
          </p:cNvPr>
          <p:cNvCxnSpPr>
            <a:cxnSpLocks/>
            <a:stCxn id="20" idx="2"/>
            <a:endCxn id="42" idx="1"/>
          </p:cNvCxnSpPr>
          <p:nvPr/>
        </p:nvCxnSpPr>
        <p:spPr>
          <a:xfrm rot="16200000" flipH="1">
            <a:off x="1206110" y="1959846"/>
            <a:ext cx="1159144" cy="130083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061FEA-7C59-954A-BE48-3BAC821E1C34}"/>
              </a:ext>
            </a:extLst>
          </p:cNvPr>
          <p:cNvSpPr txBox="1"/>
          <p:nvPr/>
        </p:nvSpPr>
        <p:spPr>
          <a:xfrm>
            <a:off x="396505" y="3509729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07E1EA-A9D6-F744-9279-7F11E3B10F40}"/>
              </a:ext>
            </a:extLst>
          </p:cNvPr>
          <p:cNvSpPr txBox="1"/>
          <p:nvPr/>
        </p:nvSpPr>
        <p:spPr>
          <a:xfrm>
            <a:off x="432505" y="3219424"/>
            <a:ext cx="1955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ConnectionFactroy</a:t>
            </a:r>
            <a:r>
              <a:rPr lang="en-US" altLang="ko-Kore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주입</a:t>
            </a:r>
            <a:endParaRPr lang="ko-Kore-KR" sz="1400" dirty="0">
              <a:solidFill>
                <a:srgbClr val="FF0000"/>
              </a:solidFill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2" idx="3"/>
            <a:endCxn id="63" idx="0"/>
          </p:cNvCxnSpPr>
          <p:nvPr/>
        </p:nvCxnSpPr>
        <p:spPr>
          <a:xfrm>
            <a:off x="4681690" y="3189836"/>
            <a:ext cx="5569822" cy="1239578"/>
          </a:xfrm>
          <a:prstGeom prst="bentConnector2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5870BC-E9AE-1940-8763-CFB662359AF4}"/>
              </a:ext>
            </a:extLst>
          </p:cNvPr>
          <p:cNvSpPr txBox="1"/>
          <p:nvPr/>
        </p:nvSpPr>
        <p:spPr>
          <a:xfrm>
            <a:off x="4889327" y="316600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getConnection</a:t>
            </a:r>
            <a:r>
              <a:rPr lang="en-US" altLang="ko-Kore-KR" sz="1400" dirty="0">
                <a:solidFill>
                  <a:srgbClr val="FF0000"/>
                </a:solidFill>
              </a:rPr>
              <a:t>()</a:t>
            </a:r>
            <a:endParaRPr lang="ko-Kore-KR" sz="1400" dirty="0">
              <a:solidFill>
                <a:srgbClr val="FF0000"/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674ABDA-8B63-E84E-B39C-13CAEDBFD4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81690" y="3189836"/>
            <a:ext cx="3150619" cy="267591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4429282" y="5219556"/>
            <a:ext cx="1815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400" dirty="0" err="1">
                <a:solidFill>
                  <a:srgbClr val="FF0000"/>
                </a:solidFill>
              </a:rPr>
              <a:t>setAutoCommit</a:t>
            </a:r>
            <a:r>
              <a:rPr lang="en-US" altLang="ko-Kore-KR" sz="1400" dirty="0">
                <a:solidFill>
                  <a:srgbClr val="FF0000"/>
                </a:solidFill>
              </a:rPr>
              <a:t>(false)</a:t>
            </a:r>
          </a:p>
          <a:p>
            <a:pPr algn="r"/>
            <a:r>
              <a:rPr lang="en-US" altLang="ko-Kore-KR" sz="1400" dirty="0">
                <a:solidFill>
                  <a:srgbClr val="FF0000"/>
                </a:solidFill>
              </a:rPr>
              <a:t>commit() / rollback()</a:t>
            </a:r>
          </a:p>
          <a:p>
            <a:pPr algn="r"/>
            <a:r>
              <a:rPr lang="en-US" altLang="ko-Kore-KR" sz="1400" dirty="0" err="1">
                <a:solidFill>
                  <a:srgbClr val="FF0000"/>
                </a:solidFill>
              </a:rPr>
              <a:t>setAutoCommit</a:t>
            </a:r>
            <a:r>
              <a:rPr lang="en-US" altLang="ko-Kore-KR" sz="1400" dirty="0">
                <a:solidFill>
                  <a:srgbClr val="FF0000"/>
                </a:solidFill>
              </a:rPr>
              <a:t>(true)</a:t>
            </a:r>
            <a:endParaRPr lang="ko-Kore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8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3204</Words>
  <Application>Microsoft Macintosh PowerPoint</Application>
  <PresentationFormat>와이드스크린</PresentationFormat>
  <Paragraphs>1487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8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73</cp:revision>
  <dcterms:created xsi:type="dcterms:W3CDTF">2020-01-15T00:32:13Z</dcterms:created>
  <dcterms:modified xsi:type="dcterms:W3CDTF">2020-04-03T00:58:34Z</dcterms:modified>
</cp:coreProperties>
</file>