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ko-Kore-KR" smtClean="0"/>
              <a:t>2020. 1. 21.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</p:spTree>
    <p:extLst>
      <p:ext uri="{BB962C8B-B14F-4D97-AF65-F5344CB8AC3E}">
        <p14:creationId xmlns:p14="http://schemas.microsoft.com/office/powerpoint/2010/main" val="25109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511</Words>
  <Application>Microsoft Macintosh PowerPoint</Application>
  <PresentationFormat>와이드스크린</PresentationFormat>
  <Paragraphs>306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19</cp:revision>
  <dcterms:created xsi:type="dcterms:W3CDTF">2020-01-15T00:32:13Z</dcterms:created>
  <dcterms:modified xsi:type="dcterms:W3CDTF">2020-01-21T09:12:27Z</dcterms:modified>
</cp:coreProperties>
</file>