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5131"/>
  </p:normalViewPr>
  <p:slideViewPr>
    <p:cSldViewPr snapToGrid="0" snapToObjects="1">
      <p:cViewPr varScale="1">
        <p:scale>
          <a:sx n="136" d="100"/>
          <a:sy n="136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E65DB-9674-5948-824D-BA1CEB721B33}" type="datetimeFigureOut">
              <a:rPr kumimoji="1" lang="ko-Kore-KR" altLang="en-US" smtClean="0"/>
              <a:t>2020. 4. 4.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A080F-85ED-4946-9E58-492779A0F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545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69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110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8202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878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80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404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81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4941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82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93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83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7781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84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01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85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0509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86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72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87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71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922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136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801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87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06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08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738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A080F-85ED-4946-9E58-492779A0F671}" type="slidenum">
              <a:rPr kumimoji="1" lang="ko-Kore-KR" altLang="en-US" smtClean="0"/>
              <a:t>77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56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en-US" altLang="ko-Kore-KR" smtClean="0"/>
              <a:t>4/4/20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141840" y="490896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141840" y="4350059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141840" y="54659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A13C97-B13F-9F45-8D0E-684808D39537}"/>
              </a:ext>
            </a:extLst>
          </p:cNvPr>
          <p:cNvSpPr txBox="1"/>
          <p:nvPr/>
        </p:nvSpPr>
        <p:spPr>
          <a:xfrm>
            <a:off x="4805589" y="4245467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valueOf()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toCsvString()</a:t>
            </a:r>
          </a:p>
        </p:txBody>
      </p:sp>
    </p:spTree>
    <p:extLst>
      <p:ext uri="{BB962C8B-B14F-4D97-AF65-F5344CB8AC3E}">
        <p14:creationId xmlns:p14="http://schemas.microsoft.com/office/powerpoint/2010/main" val="30762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4604178" y="1679283"/>
            <a:ext cx="1633928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4604178" y="712093"/>
            <a:ext cx="1633928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142315" y="1052231"/>
            <a:ext cx="477334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136221" y="2019421"/>
            <a:ext cx="483428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568053" y="493139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568053" y="4372487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568053" y="548835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38B4542-AA22-3149-9F06-A7DF7F12A3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696E2F3-015A-6041-ADD1-A661221B379F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366181" y="5359374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366181" y="480046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366181" y="5916331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6BC49A-F2E3-F446-A7C7-7210DE4C595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538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EDAAAF-8FB0-CF40-A4DF-95887C990857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3B0B5-29B7-6440-8BEA-7DDB8DDE635A}"/>
              </a:ext>
            </a:extLst>
          </p:cNvPr>
          <p:cNvSpPr/>
          <p:nvPr/>
        </p:nvSpPr>
        <p:spPr>
          <a:xfrm>
            <a:off x="4610300" y="3885161"/>
            <a:ext cx="1633928" cy="56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Serializable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C758C1E-396F-A24F-91B2-20BE9C3CD617}"/>
              </a:ext>
            </a:extLst>
          </p:cNvPr>
          <p:cNvCxnSpPr>
            <a:cxnSpLocks/>
            <a:stCxn id="49" idx="3"/>
            <a:endCxn id="64" idx="2"/>
          </p:cNvCxnSpPr>
          <p:nvPr/>
        </p:nvCxnSpPr>
        <p:spPr>
          <a:xfrm flipV="1">
            <a:off x="5000109" y="4445551"/>
            <a:ext cx="427155" cy="57348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8A991E7-7D11-9149-B404-6AD1AAF12167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5000109" y="4445551"/>
            <a:ext cx="427155" cy="11323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3115157-6E9B-AA4D-AFF0-32878D6FDBE8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 flipV="1">
            <a:off x="5000109" y="4445551"/>
            <a:ext cx="427155" cy="16893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183129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217124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183129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1878852"/>
            <a:ext cx="207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267690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4770693" y="1371197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(observer)</a:t>
            </a:r>
            <a:r>
              <a:rPr lang="ko-KR" altLang="en-US" dirty="0"/>
              <a:t> 호출 규칙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2784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96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60840-0B55-0A4D-A6C5-4D3187C857DD}"/>
              </a:ext>
            </a:extLst>
          </p:cNvPr>
          <p:cNvSpPr/>
          <p:nvPr/>
        </p:nvSpPr>
        <p:spPr>
          <a:xfrm>
            <a:off x="7023096" y="501188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E51294B-76AA-B44F-B273-97DD58645900}"/>
              </a:ext>
            </a:extLst>
          </p:cNvPr>
          <p:cNvCxnSpPr>
            <a:cxnSpLocks/>
            <a:stCxn id="45" idx="2"/>
            <a:endCxn id="17" idx="1"/>
          </p:cNvCxnSpPr>
          <p:nvPr/>
        </p:nvCxnSpPr>
        <p:spPr>
          <a:xfrm rot="16200000" flipH="1">
            <a:off x="5824159" y="4152888"/>
            <a:ext cx="1582884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2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702250" y="3429000"/>
            <a:ext cx="478750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7425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70A883-AE4D-B54B-AAD5-48F0143AB6E8}"/>
              </a:ext>
            </a:extLst>
          </p:cNvPr>
          <p:cNvSpPr txBox="1"/>
          <p:nvPr/>
        </p:nvSpPr>
        <p:spPr>
          <a:xfrm>
            <a:off x="3536526" y="17438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928795B8-23CC-744E-8C0B-66A07A9261AC}"/>
              </a:ext>
            </a:extLst>
          </p:cNvPr>
          <p:cNvCxnSpPr>
            <a:cxnSpLocks/>
            <a:stCxn id="30" idx="3"/>
            <a:endCxn id="36" idx="3"/>
          </p:cNvCxnSpPr>
          <p:nvPr/>
        </p:nvCxnSpPr>
        <p:spPr>
          <a:xfrm>
            <a:off x="4187345" y="1897767"/>
            <a:ext cx="1289985" cy="3725296"/>
          </a:xfrm>
          <a:prstGeom prst="bentConnector3">
            <a:avLst>
              <a:gd name="adj1" fmla="val 129341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4B137F-81D7-C241-BF38-2CCDB889B303}"/>
              </a:ext>
            </a:extLst>
          </p:cNvPr>
          <p:cNvSpPr txBox="1"/>
          <p:nvPr/>
        </p:nvSpPr>
        <p:spPr>
          <a:xfrm>
            <a:off x="5245638" y="4489792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A5B8B7-2555-B144-A57D-2B9B43110188}"/>
              </a:ext>
            </a:extLst>
          </p:cNvPr>
          <p:cNvSpPr txBox="1"/>
          <p:nvPr/>
        </p:nvSpPr>
        <p:spPr>
          <a:xfrm>
            <a:off x="5376979" y="40265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9836D4D-1FA0-A845-9386-0AD789BD3A3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>
            <a:off x="4187345" y="1897767"/>
            <a:ext cx="1097935" cy="3324140"/>
          </a:xfrm>
          <a:prstGeom prst="bentConnector3">
            <a:avLst>
              <a:gd name="adj1" fmla="val 152223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3F0D2D78-1F67-7841-8EC7-793FD776F208}"/>
              </a:ext>
            </a:extLst>
          </p:cNvPr>
          <p:cNvCxnSpPr>
            <a:cxnSpLocks/>
            <a:stCxn id="30" idx="3"/>
            <a:endCxn id="28" idx="3"/>
          </p:cNvCxnSpPr>
          <p:nvPr/>
        </p:nvCxnSpPr>
        <p:spPr>
          <a:xfrm>
            <a:off x="4187345" y="1897767"/>
            <a:ext cx="905885" cy="2899802"/>
          </a:xfrm>
          <a:prstGeom prst="bentConnector3">
            <a:avLst>
              <a:gd name="adj1" fmla="val 184806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2DB670-D115-3B43-8E25-37A106A513C4}"/>
              </a:ext>
            </a:extLst>
          </p:cNvPr>
          <p:cNvSpPr txBox="1"/>
          <p:nvPr/>
        </p:nvSpPr>
        <p:spPr>
          <a:xfrm>
            <a:off x="9984057" y="1070712"/>
            <a:ext cx="2008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addMember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listMember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detailMember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updateMember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deleteMember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>
                <a:solidFill>
                  <a:srgbClr val="FF0000"/>
                </a:solidFill>
              </a:rPr>
              <a:t>…</a:t>
            </a:r>
            <a:endParaRPr lang="ko-Kore-KR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7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389954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4900214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647284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548536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5528229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717178" y="1675151"/>
            <a:ext cx="15102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722743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DEAFF-34BD-EC46-8590-32A05F8FAA18}"/>
              </a:ext>
            </a:extLst>
          </p:cNvPr>
          <p:cNvSpPr txBox="1"/>
          <p:nvPr/>
        </p:nvSpPr>
        <p:spPr>
          <a:xfrm>
            <a:off x="5785879" y="136737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8861365" y="227327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8861365" y="319987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8861365" y="41264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8153824" y="1905669"/>
            <a:ext cx="598119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7690519" y="2368974"/>
            <a:ext cx="1524728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7227215" y="2832278"/>
            <a:ext cx="2451337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7" y="279783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4747347" y="2015092"/>
            <a:ext cx="1" cy="7827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7" y="420603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383190" y="3841875"/>
            <a:ext cx="7283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865101" y="548422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411445" y="1675151"/>
            <a:ext cx="4681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87956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880635" y="235753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880634" y="3161993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890628" y="396644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6447390" y="2264233"/>
            <a:ext cx="682387" cy="184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6045161" y="2666461"/>
            <a:ext cx="1486842" cy="18410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647931" y="3063691"/>
            <a:ext cx="2291297" cy="19409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9288906" y="316199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760815" y="2697479"/>
            <a:ext cx="528091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8760814" y="3501934"/>
            <a:ext cx="52809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8770808" y="3501934"/>
            <a:ext cx="518098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5400000" flipH="1" flipV="1">
            <a:off x="7122570" y="1466650"/>
            <a:ext cx="1044039" cy="5794489"/>
          </a:xfrm>
          <a:prstGeom prst="bentConnector3">
            <a:avLst>
              <a:gd name="adj1" fmla="val -2189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241241" y="514024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760814" y="237997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0678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42854" y="5965167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32_8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5739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5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75828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588B7B-4A72-0F48-88B3-8655BF50F627}"/>
              </a:ext>
            </a:extLst>
          </p:cNvPr>
          <p:cNvSpPr/>
          <p:nvPr/>
        </p:nvSpPr>
        <p:spPr>
          <a:xfrm>
            <a:off x="9483107" y="2295437"/>
            <a:ext cx="1618457" cy="504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com.google.gson</a:t>
            </a:r>
            <a:endParaRPr lang="en-US" alt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Gson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5329E56-D9F8-1F47-8AB6-58EF5C7CC52D}"/>
              </a:ext>
            </a:extLst>
          </p:cNvPr>
          <p:cNvCxnSpPr>
            <a:cxnSpLocks/>
            <a:stCxn id="64" idx="0"/>
            <a:endCxn id="40" idx="2"/>
          </p:cNvCxnSpPr>
          <p:nvPr/>
        </p:nvCxnSpPr>
        <p:spPr>
          <a:xfrm rot="5400000" flipH="1" flipV="1">
            <a:off x="9874219" y="2732790"/>
            <a:ext cx="351212" cy="485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3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130905" y="2685632"/>
            <a:ext cx="784858" cy="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8130904" y="2685632"/>
            <a:ext cx="784859" cy="805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8140898" y="2685632"/>
            <a:ext cx="774865" cy="1609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895096" y="372713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915763" y="86490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400953" y="1204841"/>
            <a:ext cx="20667" cy="2862233"/>
          </a:xfrm>
          <a:prstGeom prst="bentConnector3">
            <a:avLst>
              <a:gd name="adj1" fmla="val -1106111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8680901" y="335395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DC607C-D5C0-9B4A-864F-E3826D18236E}"/>
              </a:ext>
            </a:extLst>
          </p:cNvPr>
          <p:cNvSpPr/>
          <p:nvPr/>
        </p:nvSpPr>
        <p:spPr>
          <a:xfrm>
            <a:off x="8915763" y="234569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7D18D2B6-5801-274C-AD7D-929630F39B33}"/>
              </a:ext>
            </a:extLst>
          </p:cNvPr>
          <p:cNvCxnSpPr>
            <a:cxnSpLocks/>
            <a:stCxn id="41" idx="2"/>
            <a:endCxn id="64" idx="1"/>
          </p:cNvCxnSpPr>
          <p:nvPr/>
        </p:nvCxnSpPr>
        <p:spPr>
          <a:xfrm rot="5400000">
            <a:off x="8793162" y="3127508"/>
            <a:ext cx="1041501" cy="837631"/>
          </a:xfrm>
          <a:prstGeom prst="bentConnector4">
            <a:avLst>
              <a:gd name="adj1" fmla="val 33680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6795BC5-BCD0-D042-AF5A-CA3FAD349CAE}"/>
              </a:ext>
            </a:extLst>
          </p:cNvPr>
          <p:cNvSpPr txBox="1"/>
          <p:nvPr/>
        </p:nvSpPr>
        <p:spPr>
          <a:xfrm>
            <a:off x="10948224" y="3353951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B107D3-D937-B046-AD1D-2A4782088B35}"/>
              </a:ext>
            </a:extLst>
          </p:cNvPr>
          <p:cNvSpPr/>
          <p:nvPr/>
        </p:nvSpPr>
        <p:spPr>
          <a:xfrm>
            <a:off x="8895095" y="460150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5C92-3583-6C4E-9BFF-AB72E059475D}"/>
              </a:ext>
            </a:extLst>
          </p:cNvPr>
          <p:cNvSpPr/>
          <p:nvPr/>
        </p:nvSpPr>
        <p:spPr>
          <a:xfrm>
            <a:off x="8895094" y="573308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F304592-716A-E04F-B8D4-F3EABA7C8F26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V="1">
            <a:off x="11400951" y="4941445"/>
            <a:ext cx="1" cy="113158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2CEF83-6683-2041-AF05-6AD120425ADF}"/>
              </a:ext>
            </a:extLst>
          </p:cNvPr>
          <p:cNvSpPr txBox="1"/>
          <p:nvPr/>
        </p:nvSpPr>
        <p:spPr>
          <a:xfrm>
            <a:off x="10948224" y="536943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52E995FE-B2DC-6547-BEB4-C07BD3FBD953}"/>
              </a:ext>
            </a:extLst>
          </p:cNvPr>
          <p:cNvCxnSpPr>
            <a:cxnSpLocks/>
            <a:stCxn id="41" idx="2"/>
            <a:endCxn id="71" idx="1"/>
          </p:cNvCxnSpPr>
          <p:nvPr/>
        </p:nvCxnSpPr>
        <p:spPr>
          <a:xfrm rot="5400000">
            <a:off x="7790183" y="4130485"/>
            <a:ext cx="3047457" cy="837633"/>
          </a:xfrm>
          <a:prstGeom prst="bentConnector4">
            <a:avLst>
              <a:gd name="adj1" fmla="val 11958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10874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42675" y="1664401"/>
            <a:ext cx="15673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7683" y="1253922"/>
            <a:ext cx="617608" cy="21184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2B113-8CF3-8C40-A9AA-1ECB575A7202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C6CBE3F-A279-EA4F-8888-6F492A90B9E7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8304C5-960E-8E46-8A5D-B0E469A88E90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05A3-82CF-414D-B339-3D0F14D4096C}"/>
              </a:ext>
            </a:extLst>
          </p:cNvPr>
          <p:cNvSpPr txBox="1"/>
          <p:nvPr/>
        </p:nvSpPr>
        <p:spPr>
          <a:xfrm>
            <a:off x="4424742" y="292961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000BF-E154-8744-9AB7-BC151D40B7E3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E70CE-8EAE-834B-B40C-74E1A5F3F1E0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CDB655-A78D-1E48-B912-B2C8E00A7DFF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744B6693-5953-4040-916B-E4710E39890C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7D60D2-3273-BE4D-91AE-44DE376E0FF4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9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33_1 -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31945" y="1664401"/>
            <a:ext cx="157812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99E268-9070-DD4A-9346-1EF1CEDAC1BC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AAE8C1A-3F9A-C04A-BCCE-48DB755F0194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F95E9E-AC71-2E49-900A-B0AD783BF045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52A15-3537-E049-94C5-8359254E0821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53108-0E61-7441-B8ED-B8CD7651368D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0EAE8-DC4E-F54F-B129-234F8B8170F4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B02EC9F-07C6-C942-AA26-AEEA03193E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2186F0-3314-164D-9FE0-D2FF8E104F5C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9025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33_2 – Stateless II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917647" y="326683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813959" y="35023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E6ED4-699C-6F44-B96A-6E2D04B4F605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B4386-64FB-C845-9853-561EF8BC3533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A99FE6ED-D1C1-304D-BA94-86F308762827}"/>
              </a:ext>
            </a:extLst>
          </p:cNvPr>
          <p:cNvCxnSpPr>
            <a:cxnSpLocks/>
          </p:cNvCxnSpPr>
          <p:nvPr/>
        </p:nvCxnSpPr>
        <p:spPr>
          <a:xfrm flipV="1">
            <a:off x="4798968" y="4078030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2B2FB-A8EB-9D49-90CE-920E77571530}"/>
              </a:ext>
            </a:extLst>
          </p:cNvPr>
          <p:cNvSpPr txBox="1"/>
          <p:nvPr/>
        </p:nvSpPr>
        <p:spPr>
          <a:xfrm>
            <a:off x="5224480" y="4099103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 flipV="1">
            <a:off x="4798968" y="1664401"/>
            <a:ext cx="1511102" cy="2248088"/>
          </a:xfrm>
          <a:prstGeom prst="bentConnector3">
            <a:avLst>
              <a:gd name="adj1" fmla="val 58928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44740935-A107-004C-A110-EA28EF9AC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C5E9D6-04EC-3944-95EF-A7F8A070A7AD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48398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586140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627AD4-E081-3B46-9D06-59B1549F7C7C}"/>
              </a:ext>
            </a:extLst>
          </p:cNvPr>
          <p:cNvSpPr/>
          <p:nvPr/>
        </p:nvSpPr>
        <p:spPr>
          <a:xfrm>
            <a:off x="8603690" y="1585980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0AE6D2-22A0-1349-92BF-6008BBFBEDCA}"/>
              </a:ext>
            </a:extLst>
          </p:cNvPr>
          <p:cNvSpPr/>
          <p:nvPr/>
        </p:nvSpPr>
        <p:spPr>
          <a:xfrm>
            <a:off x="8530700" y="1512324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34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멀티 스레드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5400000">
            <a:off x="7222566" y="1922828"/>
            <a:ext cx="1680736" cy="1625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559397" y="24118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433568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741147" y="136223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19411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35 –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스레드풀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42" idx="0"/>
          </p:cNvCxnSpPr>
          <p:nvPr/>
        </p:nvCxnSpPr>
        <p:spPr>
          <a:xfrm rot="10800000" flipV="1">
            <a:off x="7250161" y="2346245"/>
            <a:ext cx="998551" cy="122972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4057" y="2644449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487873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36_1 – DBMS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도입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867172" y="4785699"/>
            <a:ext cx="1880180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7126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773284" y="1526511"/>
            <a:ext cx="3145756" cy="359434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301832"/>
            <a:ext cx="1" cy="41077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7262" y="4392492"/>
            <a:ext cx="0" cy="39320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777312" y="4785699"/>
            <a:ext cx="995972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18076B0-EE3B-2447-A0F9-D74C0F360BC8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747352" y="5120859"/>
            <a:ext cx="10299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56031" y="482005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407341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36_2 – Connection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공유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649736" y="1526511"/>
            <a:ext cx="3269304" cy="37960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5DE69-A36C-854C-8F9F-166B2DD200E6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A767ED-226A-2C4A-85F8-408F635E0F0F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4BA8BED-4337-D34B-954A-570EAB645099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57F104EE-7493-954B-A767-051D62830A92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7035CF6D-0A8A-3343-A23D-A9160B67B547}"/>
              </a:ext>
            </a:extLst>
          </p:cNvPr>
          <p:cNvCxnSpPr>
            <a:cxnSpLocks/>
            <a:stCxn id="39" idx="3"/>
            <a:endCxn id="71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7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05218" y="4339621"/>
            <a:ext cx="1880180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36942" y="4339620"/>
            <a:ext cx="2014853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27077" y="3245375"/>
            <a:ext cx="1633928" cy="52343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085398" y="4601339"/>
            <a:ext cx="9515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36" idx="0"/>
          </p:cNvCxnSpPr>
          <p:nvPr/>
        </p:nvCxnSpPr>
        <p:spPr>
          <a:xfrm rot="10800000" flipV="1">
            <a:off x="7145309" y="2346246"/>
            <a:ext cx="1103403" cy="89913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5242" y="2749583"/>
            <a:ext cx="381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service(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ObjectInputStream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ObjectOutputStream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submit()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관리</a:t>
            </a:r>
            <a:endParaRPr lang="ko-Kore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FB5FA9-1248-C04F-BCD9-50AF2107962F}"/>
              </a:ext>
            </a:extLst>
          </p:cNvPr>
          <p:cNvSpPr/>
          <p:nvPr/>
        </p:nvSpPr>
        <p:spPr>
          <a:xfrm>
            <a:off x="6520762" y="3245376"/>
            <a:ext cx="1249092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08C52B-8C78-414A-B02E-EC3619CACE0C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7145308" y="3768814"/>
            <a:ext cx="0" cy="5708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690DF88-1CDC-FC4E-84ED-47E34C8F2C3B}"/>
              </a:ext>
            </a:extLst>
          </p:cNvPr>
          <p:cNvCxnSpPr>
            <a:cxnSpLocks/>
            <a:stCxn id="44" idx="0"/>
            <a:endCxn id="51" idx="2"/>
          </p:cNvCxnSpPr>
          <p:nvPr/>
        </p:nvCxnSpPr>
        <p:spPr>
          <a:xfrm flipH="1" flipV="1">
            <a:off x="10044041" y="3768812"/>
            <a:ext cx="328" cy="57080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DFEB409-2579-F34A-9F6E-C7C65DAFF794}"/>
              </a:ext>
            </a:extLst>
          </p:cNvPr>
          <p:cNvSpPr txBox="1"/>
          <p:nvPr/>
        </p:nvSpPr>
        <p:spPr>
          <a:xfrm>
            <a:off x="6096000" y="3922349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implements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17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37_2 – Servlet + DAO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적용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186162" y="2761464"/>
            <a:ext cx="1880180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9714876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</a:t>
            </a:r>
            <a:r>
              <a:rPr lang="en-US" altLang="ko-Kore-KR" sz="1400" dirty="0">
                <a:solidFill>
                  <a:srgbClr val="FF0000"/>
                </a:solidFill>
              </a:rPr>
              <a:t>Scanner, </a:t>
            </a:r>
            <a:r>
              <a:rPr lang="en-US" altLang="ko-Kore-KR" sz="1400" dirty="0" err="1">
                <a:solidFill>
                  <a:srgbClr val="FF0000"/>
                </a:solidFill>
              </a:rPr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10795942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10066627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10281313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9334042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7638275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6186154" y="3643163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7126244" y="3284902"/>
            <a:ext cx="8" cy="35826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10268394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9893419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7638271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7638265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9518454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9518451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9518445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7023245" y="4269599"/>
            <a:ext cx="718029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9248581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10056651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10375106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465784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10225628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7126252" y="2445762"/>
            <a:ext cx="133953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7032676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526331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D0A71E-7BB0-7542-84B8-F400761AEBB9}"/>
              </a:ext>
            </a:extLst>
          </p:cNvPr>
          <p:cNvSpPr/>
          <p:nvPr/>
        </p:nvSpPr>
        <p:spPr>
          <a:xfrm>
            <a:off x="4073714" y="30103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5BF13C-E63A-4B4F-981F-7C18ABB01410}"/>
              </a:ext>
            </a:extLst>
          </p:cNvPr>
          <p:cNvSpPr/>
          <p:nvPr/>
        </p:nvSpPr>
        <p:spPr>
          <a:xfrm>
            <a:off x="3990763" y="29273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CED80E-4C39-4B41-99C3-7AF65195038F}"/>
              </a:ext>
            </a:extLst>
          </p:cNvPr>
          <p:cNvSpPr/>
          <p:nvPr/>
        </p:nvSpPr>
        <p:spPr>
          <a:xfrm>
            <a:off x="3907812" y="28444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60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88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6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699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1328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394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28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83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65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0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45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1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8" y="1664401"/>
            <a:ext cx="18961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6961167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265400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13279" y="3886236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53369" y="3284902"/>
            <a:ext cx="8" cy="601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78955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5205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2653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2653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145579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1455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1455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771906" y="4391136"/>
            <a:ext cx="474956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6875706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683776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0022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2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46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53378" y="2445762"/>
            <a:ext cx="1709925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194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931051" y="2866130"/>
            <a:ext cx="173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BoardDetailServlet</a:t>
            </a:r>
            <a:endParaRPr lang="en-US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BoardUpdateServlet</a:t>
            </a:r>
            <a:endParaRPr lang="ko-Kore-KR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BoardDeleteServlet</a:t>
            </a:r>
            <a:endParaRPr lang="ko-Kore-KR" alt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79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680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37_4 – Application Server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구조의 이점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482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서버 종료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종료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7074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게시판 추가하기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715889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264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6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1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203" y="5401286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7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6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83" y="5663005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7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475648" y="3322574"/>
            <a:ext cx="451806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0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38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68408" y="5044855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35263" y="4861938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FCA01-9F59-CC43-B23B-B5CD0690D00A}"/>
              </a:ext>
            </a:extLst>
          </p:cNvPr>
          <p:cNvSpPr txBox="1"/>
          <p:nvPr/>
        </p:nvSpPr>
        <p:spPr>
          <a:xfrm>
            <a:off x="4778194" y="2936915"/>
            <a:ext cx="2219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PhotoBoardDetailServlet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PhotoBoardAddServlet</a:t>
            </a:r>
            <a:endParaRPr kumimoji="1" lang="ko-Kore-KR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72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38_2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게시글에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첨부파일 추가하기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D07323-9626-404A-A25E-FE12D793ADE5}"/>
              </a:ext>
            </a:extLst>
          </p:cNvPr>
          <p:cNvSpPr txBox="1"/>
          <p:nvPr/>
        </p:nvSpPr>
        <p:spPr>
          <a:xfrm>
            <a:off x="4778194" y="2936915"/>
            <a:ext cx="221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PhotoBoardAddServlet</a:t>
            </a:r>
            <a:endParaRPr kumimoji="1" lang="ko-Kore-KR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7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클라이언트 입력 요청 코드를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리팩토링하기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21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38_4 –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게시글과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첨부파일 입력을 한 단위로 다루기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66A11D-FBFE-FD42-93C2-94CB40CED969}"/>
              </a:ext>
            </a:extLst>
          </p:cNvPr>
          <p:cNvSpPr txBox="1"/>
          <p:nvPr/>
        </p:nvSpPr>
        <p:spPr>
          <a:xfrm>
            <a:off x="4778194" y="2936915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5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39_1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개별화하기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메서드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호출마다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연결하기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8474326" y="4429413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307AEF-02F6-0843-8332-F5A1355FFB09}"/>
              </a:ext>
            </a:extLst>
          </p:cNvPr>
          <p:cNvSpPr/>
          <p:nvPr/>
        </p:nvSpPr>
        <p:spPr>
          <a:xfrm>
            <a:off x="5844203" y="5401286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533D6A7-B47D-3D4E-AF35-A90D17150F46}"/>
              </a:ext>
            </a:extLst>
          </p:cNvPr>
          <p:cNvSpPr/>
          <p:nvPr/>
        </p:nvSpPr>
        <p:spPr>
          <a:xfrm>
            <a:off x="5844197" y="601939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68408" y="5044855"/>
            <a:ext cx="65314" cy="263073"/>
            <a:chOff x="9231086" y="3607212"/>
            <a:chExt cx="65314" cy="263073"/>
          </a:xfrm>
          <a:solidFill>
            <a:srgbClr val="FF0000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5510592" y="3869298"/>
            <a:ext cx="231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jdbcUrl</a:t>
            </a:r>
            <a:r>
              <a:rPr lang="en-US" altLang="ko-Kore-KR" sz="1400" dirty="0">
                <a:solidFill>
                  <a:srgbClr val="FF0000"/>
                </a:solidFill>
              </a:rPr>
              <a:t>, username, password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7724386" y="4691132"/>
            <a:ext cx="74994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509748-A8C6-684E-A956-11C1424317A7}"/>
              </a:ext>
            </a:extLst>
          </p:cNvPr>
          <p:cNvSpPr/>
          <p:nvPr/>
        </p:nvSpPr>
        <p:spPr>
          <a:xfrm>
            <a:off x="8474326" y="5404353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7C5A4D-039D-9C43-8A34-E9BBDB3790CE}"/>
              </a:ext>
            </a:extLst>
          </p:cNvPr>
          <p:cNvSpPr txBox="1"/>
          <p:nvPr/>
        </p:nvSpPr>
        <p:spPr>
          <a:xfrm>
            <a:off x="7724377" y="538891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A53A4A-C81D-0B45-9532-F845BB71422B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>
            <a:off x="7724383" y="5663005"/>
            <a:ext cx="749943" cy="3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7F637F-1319-434C-AFC7-4564119ACB37}"/>
              </a:ext>
            </a:extLst>
          </p:cNvPr>
          <p:cNvSpPr/>
          <p:nvPr/>
        </p:nvSpPr>
        <p:spPr>
          <a:xfrm>
            <a:off x="8474326" y="6019394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08D6DB-E8C3-0240-AA1C-78041BB52600}"/>
              </a:ext>
            </a:extLst>
          </p:cNvPr>
          <p:cNvSpPr txBox="1"/>
          <p:nvPr/>
        </p:nvSpPr>
        <p:spPr>
          <a:xfrm>
            <a:off x="7724377" y="600029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1AE76E3-31F8-CC40-BF4A-8FC622AA42E5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>
            <a:off x="7724377" y="6281113"/>
            <a:ext cx="7499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8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39_2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개별화하기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커넥션 객체 생성에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FactoryMethod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패턴 적용하기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rgbClr val="FF0000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rgbClr val="FF0000"/>
                </a:solidFill>
              </a:rPr>
              <a:t>new(</a:t>
            </a:r>
            <a:r>
              <a:rPr lang="en-US" altLang="ko-Kore-KR" sz="1400" dirty="0" err="1">
                <a:solidFill>
                  <a:srgbClr val="FF0000"/>
                </a:solidFill>
              </a:rPr>
              <a:t>conFactory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9677622" y="5597044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54" idx="1"/>
          </p:cNvCxnSpPr>
          <p:nvPr/>
        </p:nvCxnSpPr>
        <p:spPr>
          <a:xfrm rot="16200000" flipH="1">
            <a:off x="7778004" y="3959144"/>
            <a:ext cx="905911" cy="28933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flipH="1">
            <a:off x="10251511" y="4952852"/>
            <a:ext cx="1" cy="64419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10295925" y="512332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8186426" y="557091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373412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9210447" y="5309140"/>
            <a:ext cx="2082129" cy="11591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ThreadLocal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사용하여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Connection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보관하기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/>
              <a:t>conFactory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9677622" y="5597044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54" idx="1"/>
          </p:cNvCxnSpPr>
          <p:nvPr/>
        </p:nvCxnSpPr>
        <p:spPr>
          <a:xfrm rot="16200000" flipH="1">
            <a:off x="7778004" y="3959144"/>
            <a:ext cx="905911" cy="28933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flipH="1">
            <a:off x="10251511" y="4952852"/>
            <a:ext cx="1" cy="64419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10217394" y="497710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8186426" y="557091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81A3069-E93D-F84A-815E-016453BD3852}"/>
              </a:ext>
            </a:extLst>
          </p:cNvPr>
          <p:cNvCxnSpPr>
            <a:cxnSpLocks/>
            <a:stCxn id="48" idx="3"/>
            <a:endCxn id="63" idx="0"/>
          </p:cNvCxnSpPr>
          <p:nvPr/>
        </p:nvCxnSpPr>
        <p:spPr>
          <a:xfrm>
            <a:off x="5375035" y="1688181"/>
            <a:ext cx="4876477" cy="2741233"/>
          </a:xfrm>
          <a:prstGeom prst="bentConnector2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648B236-9E14-FA4D-A450-F3AB78ABED33}"/>
              </a:ext>
            </a:extLst>
          </p:cNvPr>
          <p:cNvSpPr txBox="1"/>
          <p:nvPr/>
        </p:nvSpPr>
        <p:spPr>
          <a:xfrm>
            <a:off x="10236504" y="2470591"/>
            <a:ext cx="168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removeConnection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  <a:endParaRPr lang="ko-Kore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83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스레드 실행 동안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닫지 않기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/>
              <a:t>conFactory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81A3069-E93D-F84A-815E-016453BD3852}"/>
              </a:ext>
            </a:extLst>
          </p:cNvPr>
          <p:cNvCxnSpPr>
            <a:cxnSpLocks/>
            <a:stCxn id="48" idx="3"/>
            <a:endCxn id="63" idx="0"/>
          </p:cNvCxnSpPr>
          <p:nvPr/>
        </p:nvCxnSpPr>
        <p:spPr>
          <a:xfrm>
            <a:off x="5375035" y="1688181"/>
            <a:ext cx="4876477" cy="274123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648B236-9E14-FA4D-A450-F3AB78ABED33}"/>
              </a:ext>
            </a:extLst>
          </p:cNvPr>
          <p:cNvSpPr txBox="1"/>
          <p:nvPr/>
        </p:nvSpPr>
        <p:spPr>
          <a:xfrm>
            <a:off x="10251511" y="1804486"/>
            <a:ext cx="168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removeConnection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48" idx="3"/>
            <a:endCxn id="67" idx="0"/>
          </p:cNvCxnSpPr>
          <p:nvPr/>
        </p:nvCxnSpPr>
        <p:spPr>
          <a:xfrm>
            <a:off x="5375035" y="1688181"/>
            <a:ext cx="3305362" cy="3908764"/>
          </a:xfrm>
          <a:prstGeom prst="bentConnector2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AB65AD2-AF34-864A-AC33-B680E86CD205}"/>
              </a:ext>
            </a:extLst>
          </p:cNvPr>
          <p:cNvSpPr txBox="1"/>
          <p:nvPr/>
        </p:nvSpPr>
        <p:spPr>
          <a:xfrm>
            <a:off x="8672403" y="1804507"/>
            <a:ext cx="964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realClose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  <a:endParaRPr lang="ko-Kore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733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40_3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트랜잭션 적용하기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/>
              <a:t>conFactory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206110" y="1959846"/>
            <a:ext cx="1159144" cy="13008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61FEA-7C59-954A-BE48-3BAC821E1C34}"/>
              </a:ext>
            </a:extLst>
          </p:cNvPr>
          <p:cNvSpPr txBox="1"/>
          <p:nvPr/>
        </p:nvSpPr>
        <p:spPr>
          <a:xfrm>
            <a:off x="396505" y="3509729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7E1EA-A9D6-F744-9279-7F11E3B10F40}"/>
              </a:ext>
            </a:extLst>
          </p:cNvPr>
          <p:cNvSpPr txBox="1"/>
          <p:nvPr/>
        </p:nvSpPr>
        <p:spPr>
          <a:xfrm>
            <a:off x="432505" y="3219424"/>
            <a:ext cx="1955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ConnectionFactroy</a:t>
            </a:r>
            <a:r>
              <a:rPr lang="en-US" altLang="ko-Kore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주입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2" idx="3"/>
            <a:endCxn id="63" idx="0"/>
          </p:cNvCxnSpPr>
          <p:nvPr/>
        </p:nvCxnSpPr>
        <p:spPr>
          <a:xfrm>
            <a:off x="4681690" y="3189836"/>
            <a:ext cx="5569822" cy="1239578"/>
          </a:xfrm>
          <a:prstGeom prst="bentConnector2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5870BC-E9AE-1940-8763-CFB662359AF4}"/>
              </a:ext>
            </a:extLst>
          </p:cNvPr>
          <p:cNvSpPr txBox="1"/>
          <p:nvPr/>
        </p:nvSpPr>
        <p:spPr>
          <a:xfrm>
            <a:off x="8987114" y="2882061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getConnection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674ABDA-8B63-E84E-B39C-13CAEDBFD4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81690" y="3189836"/>
            <a:ext cx="3150619" cy="2675914"/>
          </a:xfrm>
          <a:prstGeom prst="bentConnector3">
            <a:avLst>
              <a:gd name="adj1" fmla="val 28924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3720617" y="5173802"/>
            <a:ext cx="1815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400" dirty="0" err="1">
                <a:solidFill>
                  <a:srgbClr val="FF0000"/>
                </a:solidFill>
              </a:rPr>
              <a:t>setAutoCommit</a:t>
            </a:r>
            <a:r>
              <a:rPr lang="en-US" altLang="ko-Kore-KR" sz="1400" dirty="0">
                <a:solidFill>
                  <a:srgbClr val="FF0000"/>
                </a:solidFill>
              </a:rPr>
              <a:t>(false)</a:t>
            </a:r>
          </a:p>
          <a:p>
            <a:pPr algn="r"/>
            <a:r>
              <a:rPr lang="en-US" altLang="ko-Kore-KR" sz="1400" dirty="0">
                <a:solidFill>
                  <a:srgbClr val="FF0000"/>
                </a:solidFill>
              </a:rPr>
              <a:t>commit() / rollback()</a:t>
            </a:r>
          </a:p>
          <a:p>
            <a:pPr algn="r"/>
            <a:r>
              <a:rPr lang="en-US" altLang="ko-Kore-KR" sz="1400" dirty="0" err="1">
                <a:solidFill>
                  <a:srgbClr val="FF0000"/>
                </a:solidFill>
              </a:rPr>
              <a:t>setAutoCommit</a:t>
            </a:r>
            <a:r>
              <a:rPr lang="en-US" altLang="ko-Kore-KR" sz="1400" dirty="0">
                <a:solidFill>
                  <a:srgbClr val="FF0000"/>
                </a:solidFill>
              </a:rPr>
              <a:t>(true)</a:t>
            </a:r>
            <a:endParaRPr lang="ko-Kore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81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40_4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트랜잭션 관리자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/>
              <a:t>conFactory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206110" y="1959846"/>
            <a:ext cx="1159144" cy="13008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61FEA-7C59-954A-BE48-3BAC821E1C34}"/>
              </a:ext>
            </a:extLst>
          </p:cNvPr>
          <p:cNvSpPr txBox="1"/>
          <p:nvPr/>
        </p:nvSpPr>
        <p:spPr>
          <a:xfrm>
            <a:off x="396505" y="3432509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7E1EA-A9D6-F744-9279-7F11E3B10F40}"/>
              </a:ext>
            </a:extLst>
          </p:cNvPr>
          <p:cNvSpPr txBox="1"/>
          <p:nvPr/>
        </p:nvSpPr>
        <p:spPr>
          <a:xfrm>
            <a:off x="109780" y="3211283"/>
            <a:ext cx="234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PlatformTransactionManager</a:t>
            </a:r>
            <a:r>
              <a:rPr lang="en-US" altLang="ko-Kore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주입</a:t>
            </a:r>
            <a:endParaRPr lang="ko-Kore-KR" sz="1200" dirty="0">
              <a:solidFill>
                <a:srgbClr val="FF0000"/>
              </a:solidFill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2" idx="3"/>
            <a:endCxn id="55" idx="0"/>
          </p:cNvCxnSpPr>
          <p:nvPr/>
        </p:nvCxnSpPr>
        <p:spPr>
          <a:xfrm>
            <a:off x="4681690" y="3189836"/>
            <a:ext cx="5569822" cy="155654"/>
          </a:xfrm>
          <a:prstGeom prst="bentConnector2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9540592" y="2670180"/>
            <a:ext cx="168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400" dirty="0" err="1">
                <a:solidFill>
                  <a:srgbClr val="FF0000"/>
                </a:solidFill>
              </a:rPr>
              <a:t>beginTransaction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</a:p>
          <a:p>
            <a:pPr algn="r"/>
            <a:r>
              <a:rPr lang="en-US" altLang="ko-Kore-KR" sz="1400" dirty="0">
                <a:solidFill>
                  <a:srgbClr val="FF0000"/>
                </a:solidFill>
              </a:rPr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1753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458AB-3099-4046-A967-7F2B6D158D7E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10251512" y="3868928"/>
            <a:ext cx="0" cy="56048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891260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41_1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 Pool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도입하기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&lt;&lt;Connection Pool&gt;&gt;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4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>
                <a:solidFill>
                  <a:srgbClr val="FF0000"/>
                </a:solidFill>
              </a:rPr>
              <a:t>dataSource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206110" y="1959846"/>
            <a:ext cx="1159144" cy="13008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61FEA-7C59-954A-BE48-3BAC821E1C34}"/>
              </a:ext>
            </a:extLst>
          </p:cNvPr>
          <p:cNvSpPr txBox="1"/>
          <p:nvPr/>
        </p:nvSpPr>
        <p:spPr>
          <a:xfrm>
            <a:off x="396505" y="3432509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PhotoBoardUpdateServlet</a:t>
            </a:r>
            <a:endParaRPr kumimoji="1" lang="en-US" altLang="ko-Kore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PhotoBoardDeleteServlet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7E1EA-A9D6-F744-9279-7F11E3B10F40}"/>
              </a:ext>
            </a:extLst>
          </p:cNvPr>
          <p:cNvSpPr txBox="1"/>
          <p:nvPr/>
        </p:nvSpPr>
        <p:spPr>
          <a:xfrm>
            <a:off x="109780" y="3211283"/>
            <a:ext cx="234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PlatformTransactionManager</a:t>
            </a:r>
            <a:r>
              <a:rPr lang="en-US" altLang="ko-Kore-KR" sz="1200" dirty="0"/>
              <a:t> </a:t>
            </a:r>
            <a:r>
              <a:rPr lang="ko-KR" altLang="en-US" sz="1200" dirty="0"/>
              <a:t>주입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2" idx="3"/>
            <a:endCxn id="55" idx="0"/>
          </p:cNvCxnSpPr>
          <p:nvPr/>
        </p:nvCxnSpPr>
        <p:spPr>
          <a:xfrm>
            <a:off x="4681690" y="3189836"/>
            <a:ext cx="5569822" cy="1556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9540592" y="2670180"/>
            <a:ext cx="168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400" dirty="0" err="1"/>
              <a:t>beginTransaction</a:t>
            </a:r>
            <a:r>
              <a:rPr lang="en-US" altLang="ko-Kore-KR" sz="1400" dirty="0"/>
              <a:t>()</a:t>
            </a:r>
          </a:p>
          <a:p>
            <a:pPr algn="r"/>
            <a:r>
              <a:rPr lang="en-US" altLang="ko-Kore-KR" sz="1400" dirty="0"/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1753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458AB-3099-4046-A967-7F2B6D158D7E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10251512" y="3868928"/>
            <a:ext cx="0" cy="56048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1F059B7-68F8-9F4F-9758-1FF7DC07095A}"/>
              </a:ext>
            </a:extLst>
          </p:cNvPr>
          <p:cNvCxnSpPr>
            <a:cxnSpLocks/>
            <a:stCxn id="48" idx="3"/>
            <a:endCxn id="63" idx="3"/>
          </p:cNvCxnSpPr>
          <p:nvPr/>
        </p:nvCxnSpPr>
        <p:spPr>
          <a:xfrm>
            <a:off x="5375035" y="1688181"/>
            <a:ext cx="5917541" cy="3002952"/>
          </a:xfrm>
          <a:prstGeom prst="bentConnector3">
            <a:avLst>
              <a:gd name="adj1" fmla="val 11007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72C15B-EB78-0C49-8249-29F9EA985053}"/>
              </a:ext>
            </a:extLst>
          </p:cNvPr>
          <p:cNvSpPr txBox="1"/>
          <p:nvPr/>
        </p:nvSpPr>
        <p:spPr>
          <a:xfrm>
            <a:off x="10437845" y="1717515"/>
            <a:ext cx="154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removeConnection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Connection </a:t>
            </a: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반납</a:t>
            </a:r>
            <a:endParaRPr 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50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41_2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관리자를 사용하는 코드를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캡슐화하기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768104" y="741143"/>
            <a:ext cx="977766" cy="3396183"/>
          </a:xfrm>
          <a:prstGeom prst="bentConnector3">
            <a:avLst>
              <a:gd name="adj1" fmla="val 25507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74285" y="2414318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&lt;&lt;Connection Pool&gt;&gt;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19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getConnection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new(</a:t>
            </a:r>
            <a:r>
              <a:rPr lang="en-US" altLang="ko-Kore-KR" sz="1200" dirty="0" err="1"/>
              <a:t>dataSource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393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call</a:t>
            </a:r>
            <a:endParaRPr lang="ko-Kore-KR" sz="12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206110" y="1959846"/>
            <a:ext cx="1159144" cy="13008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61FEA-7C59-954A-BE48-3BAC821E1C34}"/>
              </a:ext>
            </a:extLst>
          </p:cNvPr>
          <p:cNvSpPr txBox="1"/>
          <p:nvPr/>
        </p:nvSpPr>
        <p:spPr>
          <a:xfrm>
            <a:off x="396505" y="3432509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7E1EA-A9D6-F744-9279-7F11E3B10F40}"/>
              </a:ext>
            </a:extLst>
          </p:cNvPr>
          <p:cNvSpPr txBox="1"/>
          <p:nvPr/>
        </p:nvSpPr>
        <p:spPr>
          <a:xfrm>
            <a:off x="109780" y="3211283"/>
            <a:ext cx="234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PlatformTransactionManager</a:t>
            </a:r>
            <a:r>
              <a:rPr lang="en-US" altLang="ko-Kore-KR" sz="1200" dirty="0"/>
              <a:t> </a:t>
            </a:r>
            <a:r>
              <a:rPr lang="ko-KR" altLang="en-US" sz="1200" dirty="0"/>
              <a:t>주입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2" idx="3"/>
            <a:endCxn id="95" idx="1"/>
          </p:cNvCxnSpPr>
          <p:nvPr/>
        </p:nvCxnSpPr>
        <p:spPr>
          <a:xfrm flipV="1">
            <a:off x="4681690" y="2709544"/>
            <a:ext cx="1158033" cy="48029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7782293" y="2898488"/>
            <a:ext cx="147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200" dirty="0" err="1">
                <a:solidFill>
                  <a:srgbClr val="FF0000"/>
                </a:solidFill>
              </a:rPr>
              <a:t>beginTransaction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</a:p>
          <a:p>
            <a:pPr algn="r"/>
            <a:r>
              <a:rPr lang="en-US" altLang="ko-Kore-KR" sz="1200" dirty="0">
                <a:solidFill>
                  <a:srgbClr val="FF0000"/>
                </a:solidFill>
              </a:rPr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1753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458AB-3099-4046-A967-7F2B6D158D7E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10251512" y="3868928"/>
            <a:ext cx="0" cy="56048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1F059B7-68F8-9F4F-9758-1FF7DC07095A}"/>
              </a:ext>
            </a:extLst>
          </p:cNvPr>
          <p:cNvCxnSpPr>
            <a:cxnSpLocks/>
            <a:stCxn id="20" idx="0"/>
            <a:endCxn id="63" idx="3"/>
          </p:cNvCxnSpPr>
          <p:nvPr/>
        </p:nvCxnSpPr>
        <p:spPr>
          <a:xfrm rot="16200000" flipH="1">
            <a:off x="4543758" y="-2057685"/>
            <a:ext cx="3340323" cy="10157312"/>
          </a:xfrm>
          <a:prstGeom prst="bentConnector4">
            <a:avLst>
              <a:gd name="adj1" fmla="val -6844"/>
              <a:gd name="adj2" fmla="val 10546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72C15B-EB78-0C49-8249-29F9EA985053}"/>
              </a:ext>
            </a:extLst>
          </p:cNvPr>
          <p:cNvSpPr txBox="1"/>
          <p:nvPr/>
        </p:nvSpPr>
        <p:spPr>
          <a:xfrm>
            <a:off x="10302908" y="1147193"/>
            <a:ext cx="154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removeConnection</a:t>
            </a:r>
            <a:r>
              <a:rPr lang="en-US" altLang="ko-Kore-KR" sz="1200" dirty="0"/>
              <a:t>()</a:t>
            </a:r>
          </a:p>
          <a:p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Connection </a:t>
            </a:r>
            <a:r>
              <a:rPr lang="ko-KR" altLang="en-US" sz="1200" dirty="0">
                <a:sym typeface="Wingdings" pitchFamily="2" charset="2"/>
              </a:rPr>
              <a:t>반납</a:t>
            </a:r>
            <a:endParaRPr lang="ko-Kore-KR" sz="12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39723" y="2447825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210447" y="2446924"/>
            <a:ext cx="20798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724377" y="2708643"/>
            <a:ext cx="1486070" cy="9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412708"/>
            <a:ext cx="86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execute()</a:t>
            </a:r>
            <a:endParaRPr lang="ko-Kore-KR" sz="1200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7827042" y="2412708"/>
            <a:ext cx="14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doInTransaction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  <a:endParaRPr lang="ko-Kore-KR" sz="1200" dirty="0">
              <a:solidFill>
                <a:srgbClr val="FF0000"/>
              </a:solidFill>
            </a:endParaRPr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8385484D-BE26-484E-A655-28EF0DAB0BF4}"/>
              </a:ext>
            </a:extLst>
          </p:cNvPr>
          <p:cNvCxnSpPr>
            <a:cxnSpLocks/>
            <a:stCxn id="95" idx="2"/>
            <a:endCxn id="55" idx="0"/>
          </p:cNvCxnSpPr>
          <p:nvPr/>
        </p:nvCxnSpPr>
        <p:spPr>
          <a:xfrm rot="16200000" flipH="1">
            <a:off x="8329668" y="1423645"/>
            <a:ext cx="374227" cy="34694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80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21575" y="552653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42_1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SQL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삽입 공격과 자바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시큐어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코딩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로그인 기능 추가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(Statement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해킹 문제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768104" y="741143"/>
            <a:ext cx="977766" cy="3396183"/>
          </a:xfrm>
          <a:prstGeom prst="bentConnector3">
            <a:avLst>
              <a:gd name="adj1" fmla="val 25507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74285" y="2414318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1471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&lt;&lt;Connection Pool&gt;&gt;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19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getConnection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new(</a:t>
            </a:r>
            <a:r>
              <a:rPr lang="en-US" altLang="ko-Kore-KR" sz="1200" dirty="0" err="1"/>
              <a:t>dataSource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393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call</a:t>
            </a:r>
            <a:endParaRPr lang="ko-Kore-KR" sz="12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7" idx="3"/>
            <a:endCxn id="95" idx="1"/>
          </p:cNvCxnSpPr>
          <p:nvPr/>
        </p:nvCxnSpPr>
        <p:spPr>
          <a:xfrm flipV="1">
            <a:off x="4792878" y="2709544"/>
            <a:ext cx="1046845" cy="586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7782293" y="2898488"/>
            <a:ext cx="147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200" dirty="0" err="1"/>
              <a:t>beginTransaction</a:t>
            </a:r>
            <a:r>
              <a:rPr lang="en-US" altLang="ko-Kore-KR" sz="1200" dirty="0"/>
              <a:t>()</a:t>
            </a:r>
          </a:p>
          <a:p>
            <a:pPr algn="r"/>
            <a:r>
              <a:rPr lang="en-US" altLang="ko-Kore-KR" sz="1200" dirty="0"/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1753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458AB-3099-4046-A967-7F2B6D158D7E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10251512" y="3868928"/>
            <a:ext cx="0" cy="56048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1F059B7-68F8-9F4F-9758-1FF7DC07095A}"/>
              </a:ext>
            </a:extLst>
          </p:cNvPr>
          <p:cNvCxnSpPr>
            <a:cxnSpLocks/>
            <a:stCxn id="48" idx="0"/>
            <a:endCxn id="63" idx="3"/>
          </p:cNvCxnSpPr>
          <p:nvPr/>
        </p:nvCxnSpPr>
        <p:spPr>
          <a:xfrm rot="16200000" flipH="1">
            <a:off x="6629146" y="27704"/>
            <a:ext cx="3200320" cy="6126539"/>
          </a:xfrm>
          <a:prstGeom prst="bentConnector4">
            <a:avLst>
              <a:gd name="adj1" fmla="val -7143"/>
              <a:gd name="adj2" fmla="val 1091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72C15B-EB78-0C49-8249-29F9EA985053}"/>
              </a:ext>
            </a:extLst>
          </p:cNvPr>
          <p:cNvSpPr txBox="1"/>
          <p:nvPr/>
        </p:nvSpPr>
        <p:spPr>
          <a:xfrm>
            <a:off x="10369046" y="1261055"/>
            <a:ext cx="154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removeConnection</a:t>
            </a:r>
            <a:r>
              <a:rPr lang="en-US" altLang="ko-Kore-KR" sz="1200" dirty="0"/>
              <a:t>()</a:t>
            </a:r>
          </a:p>
          <a:p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Connection </a:t>
            </a:r>
            <a:r>
              <a:rPr lang="ko-KR" altLang="en-US" sz="1200" dirty="0">
                <a:sym typeface="Wingdings" pitchFamily="2" charset="2"/>
              </a:rPr>
              <a:t>반납</a:t>
            </a:r>
            <a:endParaRPr lang="ko-Kore-KR" sz="12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39723" y="2447825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210447" y="2446924"/>
            <a:ext cx="20798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724377" y="2708643"/>
            <a:ext cx="1486070" cy="9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412708"/>
            <a:ext cx="86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execute()</a:t>
            </a:r>
            <a:endParaRPr lang="ko-Kore-KR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7827042" y="2412708"/>
            <a:ext cx="14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doInTransaction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8385484D-BE26-484E-A655-28EF0DAB0BF4}"/>
              </a:ext>
            </a:extLst>
          </p:cNvPr>
          <p:cNvCxnSpPr>
            <a:cxnSpLocks/>
            <a:stCxn id="95" idx="2"/>
            <a:endCxn id="55" idx="0"/>
          </p:cNvCxnSpPr>
          <p:nvPr/>
        </p:nvCxnSpPr>
        <p:spPr>
          <a:xfrm rot="16200000" flipH="1">
            <a:off x="8329668" y="1423645"/>
            <a:ext cx="374227" cy="3469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381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21575" y="552653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42_2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SQL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삽입 공격과 자바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시큐어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코딩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PreparedStatement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로 전환하기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768104" y="741143"/>
            <a:ext cx="977766" cy="3396183"/>
          </a:xfrm>
          <a:prstGeom prst="bentConnector3">
            <a:avLst>
              <a:gd name="adj1" fmla="val 25507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74285" y="2414318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1471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&lt;&lt;Connection Pool&gt;&gt;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19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getConnection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new(</a:t>
            </a:r>
            <a:r>
              <a:rPr lang="en-US" altLang="ko-Kore-KR" sz="1200" dirty="0" err="1"/>
              <a:t>dataSource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393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call</a:t>
            </a:r>
            <a:endParaRPr lang="ko-Kore-KR" sz="12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7" idx="3"/>
            <a:endCxn id="95" idx="1"/>
          </p:cNvCxnSpPr>
          <p:nvPr/>
        </p:nvCxnSpPr>
        <p:spPr>
          <a:xfrm flipV="1">
            <a:off x="4792878" y="2709544"/>
            <a:ext cx="1046845" cy="586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7782293" y="2898488"/>
            <a:ext cx="147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200" dirty="0" err="1"/>
              <a:t>beginTransaction</a:t>
            </a:r>
            <a:r>
              <a:rPr lang="en-US" altLang="ko-Kore-KR" sz="1200" dirty="0"/>
              <a:t>()</a:t>
            </a:r>
          </a:p>
          <a:p>
            <a:pPr algn="r"/>
            <a:r>
              <a:rPr lang="en-US" altLang="ko-Kore-KR" sz="1200" dirty="0"/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1753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458AB-3099-4046-A967-7F2B6D158D7E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10251512" y="3868928"/>
            <a:ext cx="0" cy="56048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1F059B7-68F8-9F4F-9758-1FF7DC07095A}"/>
              </a:ext>
            </a:extLst>
          </p:cNvPr>
          <p:cNvCxnSpPr>
            <a:cxnSpLocks/>
            <a:stCxn id="48" idx="0"/>
            <a:endCxn id="63" idx="3"/>
          </p:cNvCxnSpPr>
          <p:nvPr/>
        </p:nvCxnSpPr>
        <p:spPr>
          <a:xfrm rot="16200000" flipH="1">
            <a:off x="6629146" y="27704"/>
            <a:ext cx="3200320" cy="6126539"/>
          </a:xfrm>
          <a:prstGeom prst="bentConnector4">
            <a:avLst>
              <a:gd name="adj1" fmla="val -7143"/>
              <a:gd name="adj2" fmla="val 1091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72C15B-EB78-0C49-8249-29F9EA985053}"/>
              </a:ext>
            </a:extLst>
          </p:cNvPr>
          <p:cNvSpPr txBox="1"/>
          <p:nvPr/>
        </p:nvSpPr>
        <p:spPr>
          <a:xfrm>
            <a:off x="10306467" y="1333372"/>
            <a:ext cx="154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removeConnection</a:t>
            </a:r>
            <a:r>
              <a:rPr lang="en-US" altLang="ko-Kore-KR" sz="1200" dirty="0"/>
              <a:t>()</a:t>
            </a:r>
          </a:p>
          <a:p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Connection </a:t>
            </a:r>
            <a:r>
              <a:rPr lang="ko-KR" altLang="en-US" sz="1200" dirty="0">
                <a:sym typeface="Wingdings" pitchFamily="2" charset="2"/>
              </a:rPr>
              <a:t>반납</a:t>
            </a:r>
            <a:endParaRPr lang="ko-Kore-KR" sz="12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39723" y="2447825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210447" y="2446924"/>
            <a:ext cx="20798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724377" y="2708643"/>
            <a:ext cx="1486070" cy="9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412708"/>
            <a:ext cx="86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execute()</a:t>
            </a:r>
            <a:endParaRPr lang="ko-Kore-KR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7827042" y="2412708"/>
            <a:ext cx="14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doInTransaction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8385484D-BE26-484E-A655-28EF0DAB0BF4}"/>
              </a:ext>
            </a:extLst>
          </p:cNvPr>
          <p:cNvCxnSpPr>
            <a:cxnSpLocks/>
            <a:stCxn id="95" idx="2"/>
            <a:endCxn id="55" idx="0"/>
          </p:cNvCxnSpPr>
          <p:nvPr/>
        </p:nvCxnSpPr>
        <p:spPr>
          <a:xfrm rot="16200000" flipH="1">
            <a:off x="8329668" y="1423645"/>
            <a:ext cx="374227" cy="3469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72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2937874" y="5465247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2898591" y="5416537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5914011" y="449900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5873833" y="44677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415020" y="548768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361750" y="543320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43_1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JDBC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코드를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퍼시스턴스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프레임워크로 대체하기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768104" y="741143"/>
            <a:ext cx="977766" cy="3396183"/>
          </a:xfrm>
          <a:prstGeom prst="bentConnector3">
            <a:avLst>
              <a:gd name="adj1" fmla="val 25507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74285" y="2414318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317821" y="537587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305927" y="442232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896691" y="4425017"/>
            <a:ext cx="115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openSession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65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new(</a:t>
            </a:r>
            <a:r>
              <a:rPr lang="en-US" altLang="ko-Kore-KR" sz="1200" dirty="0" err="1"/>
              <a:t>SqlSessionFactory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7724386" y="4684047"/>
            <a:ext cx="1581541" cy="708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753741" y="495993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7" idx="3"/>
            <a:endCxn id="95" idx="1"/>
          </p:cNvCxnSpPr>
          <p:nvPr/>
        </p:nvCxnSpPr>
        <p:spPr>
          <a:xfrm flipV="1">
            <a:off x="4792878" y="2709544"/>
            <a:ext cx="1046845" cy="586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7782293" y="2898488"/>
            <a:ext cx="147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200" dirty="0" err="1">
                <a:solidFill>
                  <a:schemeClr val="bg1">
                    <a:lumMod val="75000"/>
                  </a:schemeClr>
                </a:solidFill>
              </a:rPr>
              <a:t>beginTransaction</a:t>
            </a:r>
            <a:r>
              <a:rPr lang="en-US" altLang="ko-Kore-KR" sz="1200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algn="r"/>
            <a:r>
              <a:rPr lang="en-US" altLang="ko-Kore-KR" sz="1200" dirty="0">
                <a:solidFill>
                  <a:schemeClr val="bg1">
                    <a:lumMod val="75000"/>
                  </a:schemeClr>
                </a:solidFill>
              </a:rPr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1753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chemeClr val="bg1">
                    <a:lumMod val="75000"/>
                  </a:schemeClr>
                </a:solidFill>
              </a:rPr>
              <a:t>create</a:t>
            </a:r>
            <a:endParaRPr lang="ko-Kore-K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39723" y="2447825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210447" y="2446924"/>
            <a:ext cx="20798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724377" y="2708643"/>
            <a:ext cx="1486070" cy="9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412708"/>
            <a:ext cx="86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>
                <a:solidFill>
                  <a:schemeClr val="bg1">
                    <a:lumMod val="75000"/>
                  </a:schemeClr>
                </a:solidFill>
              </a:rPr>
              <a:t>execute()</a:t>
            </a:r>
            <a:endParaRPr lang="ko-Kore-K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7827042" y="2412708"/>
            <a:ext cx="14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>
                <a:solidFill>
                  <a:schemeClr val="bg1">
                    <a:lumMod val="75000"/>
                  </a:schemeClr>
                </a:solidFill>
              </a:rPr>
              <a:t>doInTransaction</a:t>
            </a:r>
            <a:r>
              <a:rPr lang="en-US" altLang="ko-Kore-KR" sz="1200" dirty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ko-Kore-K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8385484D-BE26-484E-A655-28EF0DAB0BF4}"/>
              </a:ext>
            </a:extLst>
          </p:cNvPr>
          <p:cNvCxnSpPr>
            <a:cxnSpLocks/>
            <a:stCxn id="95" idx="2"/>
            <a:endCxn id="55" idx="0"/>
          </p:cNvCxnSpPr>
          <p:nvPr/>
        </p:nvCxnSpPr>
        <p:spPr>
          <a:xfrm rot="16200000" flipH="1">
            <a:off x="8329668" y="1423645"/>
            <a:ext cx="374227" cy="3469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2859308" y="5367187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D76E1A-CADE-7D42-8D9B-F367D2ECDC45}"/>
              </a:ext>
            </a:extLst>
          </p:cNvPr>
          <p:cNvSpPr txBox="1"/>
          <p:nvPr/>
        </p:nvSpPr>
        <p:spPr>
          <a:xfrm>
            <a:off x="7735476" y="4702016"/>
            <a:ext cx="1474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BoardDaoImpl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LessonDaoImpl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MemberDaoImpl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PhotoFileDaoImpl</a:t>
            </a:r>
            <a:endParaRPr kumimoji="1" lang="en-US" altLang="ko-Kore-KR" sz="1000" dirty="0">
              <a:solidFill>
                <a:srgbClr val="FF00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242FEA-15DA-A540-80A2-EDCD5FFF006C}"/>
              </a:ext>
            </a:extLst>
          </p:cNvPr>
          <p:cNvSpPr/>
          <p:nvPr/>
        </p:nvSpPr>
        <p:spPr>
          <a:xfrm>
            <a:off x="5508006" y="5367187"/>
            <a:ext cx="172265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108" idx="3"/>
          </p:cNvCxnSpPr>
          <p:nvPr/>
        </p:nvCxnSpPr>
        <p:spPr>
          <a:xfrm rot="5400000">
            <a:off x="8396770" y="3779659"/>
            <a:ext cx="683140" cy="301535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>
            <a:off x="11186106" y="4684047"/>
            <a:ext cx="502106" cy="1478797"/>
          </a:xfrm>
          <a:prstGeom prst="bentConnector3">
            <a:avLst>
              <a:gd name="adj1" fmla="val 145528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808033" y="590112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mybatis-config.xml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F18414-8CC9-E741-9BFB-832F8C52B594}"/>
              </a:ext>
            </a:extLst>
          </p:cNvPr>
          <p:cNvCxnSpPr>
            <a:cxnSpLocks/>
            <a:stCxn id="108" idx="1"/>
            <a:endCxn id="84" idx="3"/>
          </p:cNvCxnSpPr>
          <p:nvPr/>
        </p:nvCxnSpPr>
        <p:spPr>
          <a:xfrm flipH="1">
            <a:off x="4970703" y="5628906"/>
            <a:ext cx="53730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B28699A-00DD-3B41-BEEB-9AE4CE4554C8}"/>
              </a:ext>
            </a:extLst>
          </p:cNvPr>
          <p:cNvSpPr txBox="1"/>
          <p:nvPr/>
        </p:nvSpPr>
        <p:spPr>
          <a:xfrm>
            <a:off x="2753936" y="5988685"/>
            <a:ext cx="218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BoardMapper.xml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LessonMapper.xml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MemberMapper.xml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PhotoFileMapper.xml</a:t>
            </a:r>
            <a:endParaRPr kumimoji="1" lang="en-US" altLang="ko-Kore-KR" sz="1000" dirty="0">
              <a:solidFill>
                <a:srgbClr val="FF0000"/>
              </a:solidFill>
            </a:endParaRP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1F294440-800C-A247-BF8B-A130265FC2E0}"/>
              </a:ext>
            </a:extLst>
          </p:cNvPr>
          <p:cNvCxnSpPr>
            <a:cxnSpLocks/>
            <a:stCxn id="62" idx="2"/>
            <a:endCxn id="108" idx="0"/>
          </p:cNvCxnSpPr>
          <p:nvPr/>
        </p:nvCxnSpPr>
        <p:spPr>
          <a:xfrm rot="5400000">
            <a:off x="6369649" y="4952538"/>
            <a:ext cx="414335" cy="414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7896691" y="5905294"/>
            <a:ext cx="158610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E4D70CE-734A-9E4D-BA75-32237BDD0A00}"/>
              </a:ext>
            </a:extLst>
          </p:cNvPr>
          <p:cNvCxnSpPr>
            <a:cxnSpLocks/>
            <a:stCxn id="111" idx="1"/>
            <a:endCxn id="151" idx="3"/>
          </p:cNvCxnSpPr>
          <p:nvPr/>
        </p:nvCxnSpPr>
        <p:spPr>
          <a:xfrm flipH="1">
            <a:off x="9482795" y="6162844"/>
            <a:ext cx="325238" cy="416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3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5181DC1-B48A-EB40-B82C-956739764625}"/>
              </a:ext>
            </a:extLst>
          </p:cNvPr>
          <p:cNvSpPr/>
          <p:nvPr/>
        </p:nvSpPr>
        <p:spPr>
          <a:xfrm>
            <a:off x="5286270" y="5197714"/>
            <a:ext cx="2181392" cy="10616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2937874" y="5465247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2898591" y="5416537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5914011" y="449900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5873833" y="44677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415020" y="548768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361750" y="543320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43_2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768104" y="741143"/>
            <a:ext cx="977766" cy="3396183"/>
          </a:xfrm>
          <a:prstGeom prst="bentConnector3">
            <a:avLst>
              <a:gd name="adj1" fmla="val 25507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74285" y="2414318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317821" y="537587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144619" y="444596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896691" y="4425017"/>
            <a:ext cx="115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openSession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65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new(</a:t>
            </a:r>
            <a:r>
              <a:rPr lang="en-US" altLang="ko-Kore-KR" sz="1200" dirty="0" err="1"/>
              <a:t>SqlSessionFactory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20233" cy="1655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372257" y="5356852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create/get</a:t>
            </a:r>
            <a:endParaRPr lang="ko-Kore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753741" y="495993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7" idx="3"/>
            <a:endCxn id="95" idx="1"/>
          </p:cNvCxnSpPr>
          <p:nvPr/>
        </p:nvCxnSpPr>
        <p:spPr>
          <a:xfrm flipV="1">
            <a:off x="4792878" y="2709544"/>
            <a:ext cx="1046845" cy="586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7782293" y="2927047"/>
            <a:ext cx="147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200" dirty="0" err="1"/>
              <a:t>beginTransaction</a:t>
            </a:r>
            <a:r>
              <a:rPr lang="en-US" altLang="ko-Kore-KR" sz="1200" dirty="0"/>
              <a:t>()</a:t>
            </a:r>
          </a:p>
          <a:p>
            <a:pPr algn="r"/>
            <a:r>
              <a:rPr lang="en-US" altLang="ko-Kore-KR" sz="1200" dirty="0"/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6451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create</a:t>
            </a:r>
            <a:endParaRPr lang="ko-Kore-KR" sz="1200" dirty="0">
              <a:solidFill>
                <a:srgbClr val="FF0000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39723" y="2447825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210447" y="2446924"/>
            <a:ext cx="20798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724377" y="2708643"/>
            <a:ext cx="1486070" cy="9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412708"/>
            <a:ext cx="86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execute()</a:t>
            </a:r>
            <a:endParaRPr lang="ko-Kore-KR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7827042" y="2412708"/>
            <a:ext cx="14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doInTransaction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8385484D-BE26-484E-A655-28EF0DAB0BF4}"/>
              </a:ext>
            </a:extLst>
          </p:cNvPr>
          <p:cNvCxnSpPr>
            <a:cxnSpLocks/>
            <a:stCxn id="95" idx="2"/>
            <a:endCxn id="55" idx="0"/>
          </p:cNvCxnSpPr>
          <p:nvPr/>
        </p:nvCxnSpPr>
        <p:spPr>
          <a:xfrm rot="16200000" flipH="1">
            <a:off x="8341413" y="1411899"/>
            <a:ext cx="374227" cy="34929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2859308" y="5367187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D76E1A-CADE-7D42-8D9B-F367D2ECDC45}"/>
              </a:ext>
            </a:extLst>
          </p:cNvPr>
          <p:cNvSpPr txBox="1"/>
          <p:nvPr/>
        </p:nvSpPr>
        <p:spPr>
          <a:xfrm>
            <a:off x="7735476" y="4702016"/>
            <a:ext cx="1474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BoardDaoImpl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LessonDaoImpl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MemberDaoImpl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PhotoFileDaoImpl</a:t>
            </a:r>
            <a:endParaRPr kumimoji="1" lang="en-US" altLang="ko-Kore-KR" sz="1000" dirty="0">
              <a:solidFill>
                <a:srgbClr val="FF00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242FEA-15DA-A540-80A2-EDCD5FFF006C}"/>
              </a:ext>
            </a:extLst>
          </p:cNvPr>
          <p:cNvSpPr/>
          <p:nvPr/>
        </p:nvSpPr>
        <p:spPr>
          <a:xfrm>
            <a:off x="5508006" y="5367187"/>
            <a:ext cx="172265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108" idx="3"/>
          </p:cNvCxnSpPr>
          <p:nvPr/>
        </p:nvCxnSpPr>
        <p:spPr>
          <a:xfrm rot="5400000">
            <a:off x="8423082" y="3776985"/>
            <a:ext cx="659501" cy="304434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3" idx="2"/>
            <a:endCxn id="111" idx="3"/>
          </p:cNvCxnSpPr>
          <p:nvPr/>
        </p:nvCxnSpPr>
        <p:spPr>
          <a:xfrm rot="16200000" flipH="1">
            <a:off x="10384888" y="4859519"/>
            <a:ext cx="1193439" cy="1413210"/>
          </a:xfrm>
          <a:prstGeom prst="bentConnector4">
            <a:avLst>
              <a:gd name="adj1" fmla="val 39035"/>
              <a:gd name="adj2" fmla="val 11617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808033" y="590112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mybatis-config.xml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F18414-8CC9-E741-9BFB-832F8C52B594}"/>
              </a:ext>
            </a:extLst>
          </p:cNvPr>
          <p:cNvCxnSpPr>
            <a:cxnSpLocks/>
            <a:stCxn id="108" idx="1"/>
            <a:endCxn id="84" idx="3"/>
          </p:cNvCxnSpPr>
          <p:nvPr/>
        </p:nvCxnSpPr>
        <p:spPr>
          <a:xfrm flipH="1">
            <a:off x="4970703" y="5628906"/>
            <a:ext cx="53730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B28699A-00DD-3B41-BEEB-9AE4CE4554C8}"/>
              </a:ext>
            </a:extLst>
          </p:cNvPr>
          <p:cNvSpPr txBox="1"/>
          <p:nvPr/>
        </p:nvSpPr>
        <p:spPr>
          <a:xfrm>
            <a:off x="2753936" y="5988685"/>
            <a:ext cx="218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/>
              <a:t>BoardMapper.xml</a:t>
            </a:r>
            <a:endParaRPr kumimoji="1" lang="en-US" altLang="ko-Kore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/>
              <a:t>LessonMapper.xml</a:t>
            </a:r>
            <a:endParaRPr kumimoji="1" lang="en-US" altLang="ko-Kore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/>
              <a:t>MemberMapper.xml</a:t>
            </a:r>
            <a:endParaRPr kumimoji="1" lang="en-US" altLang="ko-Kore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/>
              <a:t>PhotoFileMapper.xml</a:t>
            </a:r>
            <a:endParaRPr kumimoji="1" lang="en-US" altLang="ko-Kore-KR" sz="1000" dirty="0"/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1F294440-800C-A247-BF8B-A130265FC2E0}"/>
              </a:ext>
            </a:extLst>
          </p:cNvPr>
          <p:cNvCxnSpPr>
            <a:cxnSpLocks/>
            <a:stCxn id="62" idx="2"/>
            <a:endCxn id="108" idx="0"/>
          </p:cNvCxnSpPr>
          <p:nvPr/>
        </p:nvCxnSpPr>
        <p:spPr>
          <a:xfrm rot="5400000">
            <a:off x="6369649" y="4952538"/>
            <a:ext cx="414335" cy="414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7896691" y="5905294"/>
            <a:ext cx="158610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E4D70CE-734A-9E4D-BA75-32237BDD0A00}"/>
              </a:ext>
            </a:extLst>
          </p:cNvPr>
          <p:cNvCxnSpPr>
            <a:cxnSpLocks/>
            <a:stCxn id="111" idx="1"/>
            <a:endCxn id="151" idx="3"/>
          </p:cNvCxnSpPr>
          <p:nvPr/>
        </p:nvCxnSpPr>
        <p:spPr>
          <a:xfrm flipH="1">
            <a:off x="9482795" y="6162844"/>
            <a:ext cx="325238" cy="416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A5BE6F09-B71D-1E4A-BC15-CD660E67B82C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 rot="5400000">
            <a:off x="9986484" y="4157447"/>
            <a:ext cx="5770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EC215BF9-FAFD-EF4B-BF04-E13A8B909999}"/>
              </a:ext>
            </a:extLst>
          </p:cNvPr>
          <p:cNvCxnSpPr>
            <a:cxnSpLocks/>
            <a:stCxn id="48" idx="0"/>
            <a:endCxn id="63" idx="3"/>
          </p:cNvCxnSpPr>
          <p:nvPr/>
        </p:nvCxnSpPr>
        <p:spPr>
          <a:xfrm rot="16200000" flipH="1">
            <a:off x="6677273" y="-20424"/>
            <a:ext cx="3216873" cy="6239347"/>
          </a:xfrm>
          <a:prstGeom prst="bentConnector4">
            <a:avLst>
              <a:gd name="adj1" fmla="val -7106"/>
              <a:gd name="adj2" fmla="val 106988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B00243B-0788-D848-B488-9E7F047DE5D4}"/>
              </a:ext>
            </a:extLst>
          </p:cNvPr>
          <p:cNvSpPr txBox="1"/>
          <p:nvPr/>
        </p:nvSpPr>
        <p:spPr>
          <a:xfrm>
            <a:off x="10392639" y="1289411"/>
            <a:ext cx="154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closeSession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스레드에서 제거</a:t>
            </a:r>
            <a:endParaRPr lang="en-US" altLang="ko-KR" sz="1200" dirty="0">
              <a:solidFill>
                <a:srgbClr val="FF0000"/>
              </a:solidFill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lang="en-US" altLang="ko-Kore-KR" sz="1200" dirty="0" err="1">
                <a:solidFill>
                  <a:srgbClr val="FF0000"/>
                </a:solidFill>
                <a:sym typeface="Wingdings" pitchFamily="2" charset="2"/>
              </a:rPr>
              <a:t>realClose</a:t>
            </a:r>
            <a:r>
              <a:rPr lang="en-US" altLang="ko-Kore-KR" sz="1200" dirty="0">
                <a:solidFill>
                  <a:srgbClr val="FF0000"/>
                </a:solidFill>
                <a:sym typeface="Wingdings" pitchFamily="2" charset="2"/>
              </a:rPr>
              <a:t>()</a:t>
            </a:r>
            <a:endParaRPr lang="ko-Kore-KR" sz="1200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11486877" y="5449967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41733832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5181DC1-B48A-EB40-B82C-956739764625}"/>
              </a:ext>
            </a:extLst>
          </p:cNvPr>
          <p:cNvSpPr/>
          <p:nvPr/>
        </p:nvSpPr>
        <p:spPr>
          <a:xfrm>
            <a:off x="5286270" y="5197714"/>
            <a:ext cx="2181392" cy="10616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2937874" y="5465247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2898591" y="5416537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5914011" y="449900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5873833" y="44677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415020" y="548768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361750" y="543320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43_3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+ Dynamic SQL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473008" y="390157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995594" y="3842520"/>
            <a:ext cx="266116" cy="143110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768104" y="741143"/>
            <a:ext cx="977766" cy="3396183"/>
          </a:xfrm>
          <a:prstGeom prst="bentConnector3">
            <a:avLst>
              <a:gd name="adj1" fmla="val 25507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74285" y="2414318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317821" y="537587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144619" y="444596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896691" y="4425017"/>
            <a:ext cx="115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openSession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65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new(</a:t>
            </a:r>
            <a:r>
              <a:rPr lang="en-US" altLang="ko-Kore-KR" sz="1200" dirty="0" err="1"/>
              <a:t>SqlSessionFactory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20233" cy="1655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372257" y="5356852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create/get</a:t>
            </a:r>
            <a:endParaRPr lang="ko-Kore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753741" y="495993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7" idx="3"/>
            <a:endCxn id="95" idx="1"/>
          </p:cNvCxnSpPr>
          <p:nvPr/>
        </p:nvCxnSpPr>
        <p:spPr>
          <a:xfrm flipV="1">
            <a:off x="4792878" y="2709544"/>
            <a:ext cx="1046845" cy="586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7782293" y="2927047"/>
            <a:ext cx="147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200" dirty="0" err="1"/>
              <a:t>beginTransaction</a:t>
            </a:r>
            <a:r>
              <a:rPr lang="en-US" altLang="ko-Kore-KR" sz="1200" dirty="0"/>
              <a:t>()</a:t>
            </a:r>
          </a:p>
          <a:p>
            <a:pPr algn="r"/>
            <a:r>
              <a:rPr lang="en-US" altLang="ko-Kore-KR" sz="1200" dirty="0"/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6451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39723" y="2447825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210447" y="2446924"/>
            <a:ext cx="20798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724377" y="2708643"/>
            <a:ext cx="1486070" cy="9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412708"/>
            <a:ext cx="86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execute()</a:t>
            </a:r>
            <a:endParaRPr lang="ko-Kore-KR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7827042" y="2412708"/>
            <a:ext cx="14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doInTransaction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8385484D-BE26-484E-A655-28EF0DAB0BF4}"/>
              </a:ext>
            </a:extLst>
          </p:cNvPr>
          <p:cNvCxnSpPr>
            <a:cxnSpLocks/>
            <a:stCxn id="95" idx="2"/>
            <a:endCxn id="55" idx="0"/>
          </p:cNvCxnSpPr>
          <p:nvPr/>
        </p:nvCxnSpPr>
        <p:spPr>
          <a:xfrm rot="16200000" flipH="1">
            <a:off x="8341413" y="1411899"/>
            <a:ext cx="374227" cy="34929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2859308" y="5367187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D76E1A-CADE-7D42-8D9B-F367D2ECDC45}"/>
              </a:ext>
            </a:extLst>
          </p:cNvPr>
          <p:cNvSpPr txBox="1"/>
          <p:nvPr/>
        </p:nvSpPr>
        <p:spPr>
          <a:xfrm>
            <a:off x="7735476" y="4702016"/>
            <a:ext cx="1474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MemberDaoImpl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PhotoBoardDaoImpl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PhotoFileDaoImpl</a:t>
            </a:r>
            <a:endParaRPr kumimoji="1" lang="en-US" altLang="ko-Kore-KR" sz="1000" dirty="0">
              <a:solidFill>
                <a:srgbClr val="FF00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242FEA-15DA-A540-80A2-EDCD5FFF006C}"/>
              </a:ext>
            </a:extLst>
          </p:cNvPr>
          <p:cNvSpPr/>
          <p:nvPr/>
        </p:nvSpPr>
        <p:spPr>
          <a:xfrm>
            <a:off x="5508006" y="5367187"/>
            <a:ext cx="172265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108" idx="3"/>
          </p:cNvCxnSpPr>
          <p:nvPr/>
        </p:nvCxnSpPr>
        <p:spPr>
          <a:xfrm rot="5400000">
            <a:off x="8423082" y="3776985"/>
            <a:ext cx="659501" cy="304434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3" idx="2"/>
            <a:endCxn id="111" idx="3"/>
          </p:cNvCxnSpPr>
          <p:nvPr/>
        </p:nvCxnSpPr>
        <p:spPr>
          <a:xfrm rot="16200000" flipH="1">
            <a:off x="10384888" y="4859519"/>
            <a:ext cx="1193439" cy="1413210"/>
          </a:xfrm>
          <a:prstGeom prst="bentConnector4">
            <a:avLst>
              <a:gd name="adj1" fmla="val 39035"/>
              <a:gd name="adj2" fmla="val 11617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808033" y="590112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mybatis-config.xml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F18414-8CC9-E741-9BFB-832F8C52B594}"/>
              </a:ext>
            </a:extLst>
          </p:cNvPr>
          <p:cNvCxnSpPr>
            <a:cxnSpLocks/>
            <a:stCxn id="108" idx="1"/>
            <a:endCxn id="84" idx="3"/>
          </p:cNvCxnSpPr>
          <p:nvPr/>
        </p:nvCxnSpPr>
        <p:spPr>
          <a:xfrm flipH="1">
            <a:off x="4970703" y="5628906"/>
            <a:ext cx="53730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B28699A-00DD-3B41-BEEB-9AE4CE4554C8}"/>
              </a:ext>
            </a:extLst>
          </p:cNvPr>
          <p:cNvSpPr txBox="1"/>
          <p:nvPr/>
        </p:nvSpPr>
        <p:spPr>
          <a:xfrm>
            <a:off x="2753936" y="5988685"/>
            <a:ext cx="218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BoardMapper.xml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MemberMapper.xml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PhotoBoardMapper.xml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PhotoFileMapper.xml</a:t>
            </a:r>
            <a:endParaRPr kumimoji="1" lang="en-US" altLang="ko-Kore-KR" sz="1000" dirty="0">
              <a:solidFill>
                <a:srgbClr val="FF0000"/>
              </a:solidFill>
            </a:endParaRP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1F294440-800C-A247-BF8B-A130265FC2E0}"/>
              </a:ext>
            </a:extLst>
          </p:cNvPr>
          <p:cNvCxnSpPr>
            <a:cxnSpLocks/>
            <a:stCxn id="62" idx="2"/>
            <a:endCxn id="108" idx="0"/>
          </p:cNvCxnSpPr>
          <p:nvPr/>
        </p:nvCxnSpPr>
        <p:spPr>
          <a:xfrm rot="5400000">
            <a:off x="6369649" y="4952538"/>
            <a:ext cx="414335" cy="414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7896691" y="5905294"/>
            <a:ext cx="158610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E4D70CE-734A-9E4D-BA75-32237BDD0A00}"/>
              </a:ext>
            </a:extLst>
          </p:cNvPr>
          <p:cNvCxnSpPr>
            <a:cxnSpLocks/>
            <a:stCxn id="111" idx="1"/>
            <a:endCxn id="151" idx="3"/>
          </p:cNvCxnSpPr>
          <p:nvPr/>
        </p:nvCxnSpPr>
        <p:spPr>
          <a:xfrm flipH="1">
            <a:off x="9482795" y="6162844"/>
            <a:ext cx="325238" cy="416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A5BE6F09-B71D-1E4A-BC15-CD660E67B82C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 rot="5400000">
            <a:off x="9986484" y="4157447"/>
            <a:ext cx="5770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EC215BF9-FAFD-EF4B-BF04-E13A8B909999}"/>
              </a:ext>
            </a:extLst>
          </p:cNvPr>
          <p:cNvCxnSpPr>
            <a:cxnSpLocks/>
            <a:stCxn id="48" idx="0"/>
            <a:endCxn id="63" idx="3"/>
          </p:cNvCxnSpPr>
          <p:nvPr/>
        </p:nvCxnSpPr>
        <p:spPr>
          <a:xfrm rot="16200000" flipH="1">
            <a:off x="6677273" y="-20424"/>
            <a:ext cx="3216873" cy="6239347"/>
          </a:xfrm>
          <a:prstGeom prst="bentConnector4">
            <a:avLst>
              <a:gd name="adj1" fmla="val -7106"/>
              <a:gd name="adj2" fmla="val 106837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B00243B-0788-D848-B488-9E7F047DE5D4}"/>
              </a:ext>
            </a:extLst>
          </p:cNvPr>
          <p:cNvSpPr txBox="1"/>
          <p:nvPr/>
        </p:nvSpPr>
        <p:spPr>
          <a:xfrm>
            <a:off x="10341475" y="1289411"/>
            <a:ext cx="154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closeSession</a:t>
            </a:r>
            <a:r>
              <a:rPr lang="en-US" altLang="ko-Kore-KR" sz="1200" dirty="0"/>
              <a:t>()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ko-KR" altLang="en-US" sz="1200" dirty="0">
                <a:sym typeface="Wingdings" pitchFamily="2" charset="2"/>
              </a:rPr>
              <a:t>스레드에서 제거</a:t>
            </a:r>
            <a:endParaRPr lang="en-US" altLang="ko-KR" sz="1200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lang="en-US" altLang="ko-Kore-KR" sz="1200" dirty="0" err="1">
                <a:sym typeface="Wingdings" pitchFamily="2" charset="2"/>
              </a:rPr>
              <a:t>realClose</a:t>
            </a:r>
            <a:r>
              <a:rPr lang="en-US" altLang="ko-Kore-KR" sz="1200" dirty="0">
                <a:sym typeface="Wingdings" pitchFamily="2" charset="2"/>
              </a:rPr>
              <a:t>()</a:t>
            </a:r>
            <a:endParaRPr lang="ko-Kore-KR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11486877" y="5449967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78E1F9-7BEE-C142-B3BC-615917719FF6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54D53A0-0E67-B943-BCE4-6EDE95E70891}"/>
              </a:ext>
            </a:extLst>
          </p:cNvPr>
          <p:cNvCxnSpPr>
            <a:cxnSpLocks/>
            <a:stCxn id="42" idx="1"/>
            <a:endCxn id="69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E0FF1A8-0E0B-1243-B78D-B487591D760D}"/>
              </a:ext>
            </a:extLst>
          </p:cNvPr>
          <p:cNvSpPr txBox="1"/>
          <p:nvPr/>
        </p:nvSpPr>
        <p:spPr>
          <a:xfrm>
            <a:off x="3185631" y="4434963"/>
            <a:ext cx="111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PhotoFileDao</a:t>
            </a:r>
            <a:endParaRPr kumimoji="1" lang="en-US" altLang="ko-Kore-KR" sz="10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9F8741-14B1-F845-8EF0-915F76FA6F89}"/>
              </a:ext>
            </a:extLst>
          </p:cNvPr>
          <p:cNvSpPr txBox="1"/>
          <p:nvPr/>
        </p:nvSpPr>
        <p:spPr>
          <a:xfrm>
            <a:off x="1799361" y="3534075"/>
            <a:ext cx="184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LessonSearchServlet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MemberUpdateServlet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PhotoBoardAddServlet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000" dirty="0">
              <a:solidFill>
                <a:srgbClr val="FF0000"/>
              </a:solidFill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rot="16200000" flipH="1">
            <a:off x="3760984" y="3249465"/>
            <a:ext cx="450024" cy="854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620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5181DC1-B48A-EB40-B82C-956739764625}"/>
              </a:ext>
            </a:extLst>
          </p:cNvPr>
          <p:cNvSpPr/>
          <p:nvPr/>
        </p:nvSpPr>
        <p:spPr>
          <a:xfrm>
            <a:off x="5839723" y="5725314"/>
            <a:ext cx="2181392" cy="9928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8793195" y="5991654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8746665" y="5945021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7651" y="491538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7473" y="486528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367951" y="603203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314681" y="597754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404141" y="2561242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341205" y="2507118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44_1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UI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객체에서 비즈니스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로직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분리하기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Service Layer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추가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292953" y="2454558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82290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5081572"/>
            <a:ext cx="987218" cy="30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933310" y="432789"/>
            <a:ext cx="504207" cy="35393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36452" y="2186183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270752" y="592021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41699" y="3468148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8423" y="48198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5839723" y="4596731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1"/>
            <a:endCxn id="104" idx="0"/>
          </p:cNvCxnSpPr>
          <p:nvPr/>
        </p:nvCxnSpPr>
        <p:spPr>
          <a:xfrm rot="10800000">
            <a:off x="4262729" y="3463145"/>
            <a:ext cx="1578970" cy="266723"/>
          </a:xfrm>
          <a:prstGeom prst="bentConnector4">
            <a:avLst>
              <a:gd name="adj1" fmla="val 7096"/>
              <a:gd name="adj2" fmla="val 185707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5286702" y="5118804"/>
            <a:ext cx="115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openSession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5729753" y="3203945"/>
            <a:ext cx="953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create(DAO)</a:t>
            </a:r>
            <a:endParaRPr lang="ko-Kore-KR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6930419" y="5300325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create/get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104" idx="3"/>
            <a:endCxn id="95" idx="1"/>
          </p:cNvCxnSpPr>
          <p:nvPr/>
        </p:nvCxnSpPr>
        <p:spPr>
          <a:xfrm flipV="1">
            <a:off x="5202818" y="2709544"/>
            <a:ext cx="636905" cy="1010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7999769" y="2982389"/>
            <a:ext cx="147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200" dirty="0" err="1"/>
              <a:t>beginTransaction</a:t>
            </a:r>
            <a:r>
              <a:rPr lang="en-US" altLang="ko-Kore-KR" sz="1200" dirty="0"/>
              <a:t>()</a:t>
            </a:r>
          </a:p>
          <a:p>
            <a:pPr algn="r"/>
            <a:r>
              <a:rPr lang="en-US" altLang="ko-Kore-KR" sz="1200" dirty="0"/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31351" y="3458423"/>
            <a:ext cx="256451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 flipV="1">
            <a:off x="7923828" y="3720142"/>
            <a:ext cx="1007523" cy="972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76482" y="345398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39723" y="2447825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210447" y="2446924"/>
            <a:ext cx="20798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724377" y="2708643"/>
            <a:ext cx="1486070" cy="9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5071075" y="2412708"/>
            <a:ext cx="86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execute()</a:t>
            </a:r>
            <a:endParaRPr lang="ko-Kore-KR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7827042" y="2412708"/>
            <a:ext cx="14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doInTransaction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8385484D-BE26-484E-A655-28EF0DAB0BF4}"/>
              </a:ext>
            </a:extLst>
          </p:cNvPr>
          <p:cNvCxnSpPr>
            <a:cxnSpLocks/>
            <a:stCxn id="95" idx="2"/>
            <a:endCxn id="55" idx="0"/>
          </p:cNvCxnSpPr>
          <p:nvPr/>
        </p:nvCxnSpPr>
        <p:spPr>
          <a:xfrm rot="16200000" flipH="1">
            <a:off x="8254250" y="1499062"/>
            <a:ext cx="487160" cy="34315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8700135" y="5898388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242FEA-15DA-A540-80A2-EDCD5FFF006C}"/>
              </a:ext>
            </a:extLst>
          </p:cNvPr>
          <p:cNvSpPr/>
          <p:nvPr/>
        </p:nvSpPr>
        <p:spPr>
          <a:xfrm>
            <a:off x="6087313" y="5894787"/>
            <a:ext cx="17655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108" idx="0"/>
          </p:cNvCxnSpPr>
          <p:nvPr/>
        </p:nvCxnSpPr>
        <p:spPr>
          <a:xfrm rot="5400000">
            <a:off x="6582797" y="5507478"/>
            <a:ext cx="77461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3" idx="3"/>
            <a:endCxn id="111" idx="1"/>
          </p:cNvCxnSpPr>
          <p:nvPr/>
        </p:nvCxnSpPr>
        <p:spPr>
          <a:xfrm flipV="1">
            <a:off x="8100488" y="4858449"/>
            <a:ext cx="83086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8931351" y="459673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mybatis-config.xml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F18414-8CC9-E741-9BFB-832F8C52B594}"/>
              </a:ext>
            </a:extLst>
          </p:cNvPr>
          <p:cNvCxnSpPr>
            <a:cxnSpLocks/>
            <a:stCxn id="108" idx="3"/>
            <a:endCxn id="84" idx="1"/>
          </p:cNvCxnSpPr>
          <p:nvPr/>
        </p:nvCxnSpPr>
        <p:spPr>
          <a:xfrm>
            <a:off x="7852896" y="6156506"/>
            <a:ext cx="847239" cy="36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1F294440-800C-A247-BF8B-A130265FC2E0}"/>
              </a:ext>
            </a:extLst>
          </p:cNvPr>
          <p:cNvCxnSpPr>
            <a:cxnSpLocks/>
            <a:stCxn id="62" idx="2"/>
            <a:endCxn id="108" idx="1"/>
          </p:cNvCxnSpPr>
          <p:nvPr/>
        </p:nvCxnSpPr>
        <p:spPr>
          <a:xfrm rot="16200000" flipH="1">
            <a:off x="4771306" y="4840498"/>
            <a:ext cx="813215" cy="181880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078388" y="5343290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E4D70CE-734A-9E4D-BA75-32237BDD0A00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flipH="1">
            <a:off x="9871440" y="5120168"/>
            <a:ext cx="1" cy="22312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A5BE6F09-B71D-1E4A-BC15-CD660E67B82C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 rot="5400000">
            <a:off x="8284424" y="2667544"/>
            <a:ext cx="614870" cy="32435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8266075" y="460017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171763" y="2210561"/>
            <a:ext cx="476550" cy="2011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152337CD-4240-2244-8661-01A96316E70E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371316" y="1794639"/>
            <a:ext cx="685585" cy="115768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E2AA82D-E52E-ED41-9646-C1AE4E84FB30}"/>
              </a:ext>
            </a:extLst>
          </p:cNvPr>
          <p:cNvSpPr txBox="1"/>
          <p:nvPr/>
        </p:nvSpPr>
        <p:spPr>
          <a:xfrm>
            <a:off x="794086" y="2716401"/>
            <a:ext cx="131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Service </a:t>
            </a:r>
            <a:r>
              <a:rPr lang="ko-KR" altLang="en-US" sz="1200" dirty="0">
                <a:solidFill>
                  <a:srgbClr val="FF0000"/>
                </a:solidFill>
              </a:rPr>
              <a:t>객체</a:t>
            </a:r>
            <a:r>
              <a:rPr lang="en-US" altLang="ko-Kore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주입</a:t>
            </a:r>
            <a:endParaRPr lang="ko-Kore-KR" sz="1200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LessonService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LessonServiceImpl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409040" y="2969218"/>
            <a:ext cx="845767" cy="2861613"/>
          </a:xfrm>
          <a:prstGeom prst="bentConnector3">
            <a:avLst>
              <a:gd name="adj1" fmla="val 72292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8CA0492-66A2-084A-9FA4-7BCF2D4EE592}"/>
              </a:ext>
            </a:extLst>
          </p:cNvPr>
          <p:cNvSpPr txBox="1"/>
          <p:nvPr/>
        </p:nvSpPr>
        <p:spPr>
          <a:xfrm>
            <a:off x="367951" y="3938495"/>
            <a:ext cx="1474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BoardService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MemberService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PhotoBoardService</a:t>
            </a:r>
            <a:endParaRPr kumimoji="1" lang="en-US" altLang="ko-Kore-KR" sz="1000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607336-7BA6-BB4C-93EA-0BC0CF2DA3C6}"/>
              </a:ext>
            </a:extLst>
          </p:cNvPr>
          <p:cNvSpPr txBox="1"/>
          <p:nvPr/>
        </p:nvSpPr>
        <p:spPr>
          <a:xfrm>
            <a:off x="4313939" y="3948911"/>
            <a:ext cx="1904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BoardServiceImpl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MemberServiceImpl</a:t>
            </a:r>
            <a:endParaRPr kumimoji="1" lang="en-US" altLang="ko-Kore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00" dirty="0" err="1">
                <a:solidFill>
                  <a:srgbClr val="FF0000"/>
                </a:solidFill>
              </a:rPr>
              <a:t>PhotoBoardServiceImpl</a:t>
            </a:r>
            <a:endParaRPr kumimoji="1" lang="en-US" altLang="ko-Kore-KR" sz="1000" dirty="0">
              <a:solidFill>
                <a:srgbClr val="FF0000"/>
              </a:solidFill>
            </a:endParaRPr>
          </a:p>
        </p:txBody>
      </p: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16E7B52C-F6CE-0044-9027-C8F07FDA56AB}"/>
              </a:ext>
            </a:extLst>
          </p:cNvPr>
          <p:cNvCxnSpPr>
            <a:cxnSpLocks/>
            <a:stCxn id="100" idx="3"/>
            <a:endCxn id="63" idx="1"/>
          </p:cNvCxnSpPr>
          <p:nvPr/>
        </p:nvCxnSpPr>
        <p:spPr>
          <a:xfrm flipV="1">
            <a:off x="5247652" y="4858450"/>
            <a:ext cx="592071" cy="268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88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5181DC1-B48A-EB40-B82C-956739764625}"/>
              </a:ext>
            </a:extLst>
          </p:cNvPr>
          <p:cNvSpPr/>
          <p:nvPr/>
        </p:nvSpPr>
        <p:spPr>
          <a:xfrm>
            <a:off x="6909956" y="5675352"/>
            <a:ext cx="2181392" cy="9928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9863428" y="5941692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9816898" y="5895059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9307646" y="152355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9254376" y="146907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404141" y="2561242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341205" y="2507118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45_1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Java Proxy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이용하여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구현체 자동 생성하기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292953" y="2454558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933310" y="432789"/>
            <a:ext cx="504207" cy="35393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36452" y="2186183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210447" y="141174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41699" y="3468148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909956" y="4546769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2866372" y="5894787"/>
            <a:ext cx="115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8000652" y="5250363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create/get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104" idx="3"/>
            <a:endCxn id="95" idx="1"/>
          </p:cNvCxnSpPr>
          <p:nvPr/>
        </p:nvCxnSpPr>
        <p:spPr>
          <a:xfrm flipV="1">
            <a:off x="5202818" y="2709544"/>
            <a:ext cx="636905" cy="1010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7999769" y="2982389"/>
            <a:ext cx="147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200" dirty="0" err="1"/>
              <a:t>beginTransaction</a:t>
            </a:r>
            <a:r>
              <a:rPr lang="en-US" altLang="ko-Kore-KR" sz="1200" dirty="0"/>
              <a:t>()</a:t>
            </a:r>
          </a:p>
          <a:p>
            <a:pPr algn="r"/>
            <a:r>
              <a:rPr lang="en-US" altLang="ko-Kore-KR" sz="1200" dirty="0"/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31351" y="3458423"/>
            <a:ext cx="256451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 flipV="1">
            <a:off x="7923828" y="3720142"/>
            <a:ext cx="1007523" cy="972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76482" y="345398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39723" y="2447825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210447" y="2446924"/>
            <a:ext cx="20798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724377" y="2708643"/>
            <a:ext cx="1486070" cy="9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5071075" y="2412708"/>
            <a:ext cx="86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execute()</a:t>
            </a:r>
            <a:endParaRPr lang="ko-Kore-KR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7827042" y="2412708"/>
            <a:ext cx="14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doInTransaction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8385484D-BE26-484E-A655-28EF0DAB0BF4}"/>
              </a:ext>
            </a:extLst>
          </p:cNvPr>
          <p:cNvCxnSpPr>
            <a:cxnSpLocks/>
            <a:stCxn id="95" idx="2"/>
            <a:endCxn id="55" idx="0"/>
          </p:cNvCxnSpPr>
          <p:nvPr/>
        </p:nvCxnSpPr>
        <p:spPr>
          <a:xfrm rot="16200000" flipH="1">
            <a:off x="8254250" y="1499062"/>
            <a:ext cx="487160" cy="34315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9770368" y="5848426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242FEA-15DA-A540-80A2-EDCD5FFF006C}"/>
              </a:ext>
            </a:extLst>
          </p:cNvPr>
          <p:cNvSpPr/>
          <p:nvPr/>
        </p:nvSpPr>
        <p:spPr>
          <a:xfrm>
            <a:off x="7157546" y="5844825"/>
            <a:ext cx="17655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108" idx="0"/>
          </p:cNvCxnSpPr>
          <p:nvPr/>
        </p:nvCxnSpPr>
        <p:spPr>
          <a:xfrm rot="5400000">
            <a:off x="7653030" y="5457516"/>
            <a:ext cx="77461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3" idx="3"/>
            <a:endCxn id="111" idx="1"/>
          </p:cNvCxnSpPr>
          <p:nvPr/>
        </p:nvCxnSpPr>
        <p:spPr>
          <a:xfrm flipV="1">
            <a:off x="9170721" y="4808487"/>
            <a:ext cx="83086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10001584" y="45467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mybatis-config.xml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F18414-8CC9-E741-9BFB-832F8C52B594}"/>
              </a:ext>
            </a:extLst>
          </p:cNvPr>
          <p:cNvCxnSpPr>
            <a:cxnSpLocks/>
            <a:stCxn id="108" idx="3"/>
            <a:endCxn id="84" idx="1"/>
          </p:cNvCxnSpPr>
          <p:nvPr/>
        </p:nvCxnSpPr>
        <p:spPr>
          <a:xfrm>
            <a:off x="8923129" y="6106544"/>
            <a:ext cx="847239" cy="36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1F294440-800C-A247-BF8B-A130265FC2E0}"/>
              </a:ext>
            </a:extLst>
          </p:cNvPr>
          <p:cNvCxnSpPr>
            <a:cxnSpLocks/>
            <a:stCxn id="141" idx="2"/>
            <a:endCxn id="108" idx="1"/>
          </p:cNvCxnSpPr>
          <p:nvPr/>
        </p:nvCxnSpPr>
        <p:spPr>
          <a:xfrm rot="16200000" flipH="1">
            <a:off x="6170897" y="5119894"/>
            <a:ext cx="317417" cy="165588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10148621" y="5293328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E4D70CE-734A-9E4D-BA75-32237BDD0A00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flipH="1">
            <a:off x="10941673" y="5070206"/>
            <a:ext cx="1" cy="22312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A5BE6F09-B71D-1E4A-BC15-CD660E67B82C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 rot="5400000">
            <a:off x="8844521" y="3177679"/>
            <a:ext cx="564908" cy="2173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336308" y="455021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171763" y="2210561"/>
            <a:ext cx="476550" cy="2011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MemberServiceImpl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471166" y="5050165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MybatisDaoFactory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27C8408-C2DD-0A4C-979B-258266AF7F47}"/>
              </a:ext>
            </a:extLst>
          </p:cNvPr>
          <p:cNvSpPr/>
          <p:nvPr/>
        </p:nvSpPr>
        <p:spPr>
          <a:xfrm>
            <a:off x="471165" y="5894787"/>
            <a:ext cx="187003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java.lang.reflect</a:t>
            </a:r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endParaRPr lang="ko-Kore-KR" sz="16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2BD5440-2C74-8647-B274-4FABFB47A666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 flipH="1">
            <a:off x="1406185" y="5579550"/>
            <a:ext cx="5070" cy="3152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48D16-0503-D042-A83D-4F405933DE3C}"/>
              </a:ext>
            </a:extLst>
          </p:cNvPr>
          <p:cNvSpPr txBox="1"/>
          <p:nvPr/>
        </p:nvSpPr>
        <p:spPr>
          <a:xfrm>
            <a:off x="1431857" y="5598669"/>
            <a:ext cx="1413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newProxyInstance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  <a:endParaRPr lang="ko-Kore-KR" sz="1200" dirty="0">
              <a:solidFill>
                <a:srgbClr val="FF0000"/>
              </a:solidFill>
            </a:endParaRPr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BFF401F2-6445-2E4C-BFD1-FECF2548FDAC}"/>
              </a:ext>
            </a:extLst>
          </p:cNvPr>
          <p:cNvCxnSpPr>
            <a:cxnSpLocks/>
            <a:stCxn id="86" idx="3"/>
            <a:endCxn id="62" idx="2"/>
          </p:cNvCxnSpPr>
          <p:nvPr/>
        </p:nvCxnSpPr>
        <p:spPr>
          <a:xfrm flipV="1">
            <a:off x="2341204" y="4854679"/>
            <a:ext cx="1921525" cy="130182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5839392-1460-2F47-96B1-48F3507B43EF}"/>
              </a:ext>
            </a:extLst>
          </p:cNvPr>
          <p:cNvSpPr/>
          <p:nvPr/>
        </p:nvSpPr>
        <p:spPr>
          <a:xfrm>
            <a:off x="4644892" y="5265689"/>
            <a:ext cx="171354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&lt;&lt;Lambda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InvocationHandler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6083F197-04B3-F545-B157-51C71BBFDEE8}"/>
              </a:ext>
            </a:extLst>
          </p:cNvPr>
          <p:cNvCxnSpPr>
            <a:cxnSpLocks/>
            <a:stCxn id="62" idx="3"/>
            <a:endCxn id="141" idx="0"/>
          </p:cNvCxnSpPr>
          <p:nvPr/>
        </p:nvCxnSpPr>
        <p:spPr>
          <a:xfrm>
            <a:off x="5202818" y="4592960"/>
            <a:ext cx="298846" cy="67272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D2696A7-6030-8F40-9723-1D3E5E553905}"/>
              </a:ext>
            </a:extLst>
          </p:cNvPr>
          <p:cNvSpPr txBox="1"/>
          <p:nvPr/>
        </p:nvSpPr>
        <p:spPr>
          <a:xfrm>
            <a:off x="5292435" y="4341891"/>
            <a:ext cx="682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invoke()</a:t>
            </a:r>
            <a:endParaRPr lang="ko-Kore-KR" sz="1200" dirty="0"/>
          </a:p>
        </p:txBody>
      </p: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9BC6A8FE-D248-754A-B892-7B76F9B07CB5}"/>
              </a:ext>
            </a:extLst>
          </p:cNvPr>
          <p:cNvCxnSpPr>
            <a:cxnSpLocks/>
            <a:stCxn id="141" idx="3"/>
            <a:endCxn id="63" idx="1"/>
          </p:cNvCxnSpPr>
          <p:nvPr/>
        </p:nvCxnSpPr>
        <p:spPr>
          <a:xfrm flipV="1">
            <a:off x="6358436" y="4808488"/>
            <a:ext cx="551520" cy="718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E865B-B8E8-9240-98C8-1FEB2AA60D77}"/>
              </a:ext>
            </a:extLst>
          </p:cNvPr>
          <p:cNvSpPr txBox="1"/>
          <p:nvPr/>
        </p:nvSpPr>
        <p:spPr>
          <a:xfrm>
            <a:off x="6613323" y="5143259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openSession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126CEF5-CAF0-2F4B-86D5-0BE5EE1B7EB7}"/>
              </a:ext>
            </a:extLst>
          </p:cNvPr>
          <p:cNvSpPr txBox="1"/>
          <p:nvPr/>
        </p:nvSpPr>
        <p:spPr>
          <a:xfrm>
            <a:off x="4563966" y="5765757"/>
            <a:ext cx="9557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 err="1">
                <a:solidFill>
                  <a:srgbClr val="FF0000"/>
                </a:solidFill>
              </a:rPr>
              <a:t>selectList</a:t>
            </a:r>
            <a:r>
              <a:rPr lang="en-US" altLang="ko-Kore-KR" sz="1000" dirty="0">
                <a:solidFill>
                  <a:srgbClr val="FF000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 err="1">
                <a:solidFill>
                  <a:srgbClr val="FF0000"/>
                </a:solidFill>
              </a:rPr>
              <a:t>selectOne</a:t>
            </a:r>
            <a:r>
              <a:rPr lang="en-US" altLang="ko-Kore-KR" sz="1000" dirty="0">
                <a:solidFill>
                  <a:srgbClr val="FF000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>
                <a:solidFill>
                  <a:srgbClr val="FF0000"/>
                </a:solidFill>
              </a:rPr>
              <a:t>insert()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>
                <a:solidFill>
                  <a:srgbClr val="FF0000"/>
                </a:solidFill>
              </a:rPr>
              <a:t>update()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>
                <a:solidFill>
                  <a:srgbClr val="FF0000"/>
                </a:solidFill>
              </a:rPr>
              <a:t>delete()</a:t>
            </a:r>
            <a:endParaRPr lang="ko-Kore-KR" sz="1000" dirty="0">
              <a:solidFill>
                <a:srgbClr val="FF000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6B0EEE1-61D5-FD4D-8AA8-0904F195E0A6}"/>
              </a:ext>
            </a:extLst>
          </p:cNvPr>
          <p:cNvSpPr txBox="1"/>
          <p:nvPr/>
        </p:nvSpPr>
        <p:spPr>
          <a:xfrm>
            <a:off x="5548546" y="5875615"/>
            <a:ext cx="393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call</a:t>
            </a:r>
            <a:endParaRPr lang="ko-Kore-KR" sz="1200" dirty="0"/>
          </a:p>
        </p:txBody>
      </p:sp>
      <p:cxnSp>
        <p:nvCxnSpPr>
          <p:cNvPr id="157" name="꺾인 연결선[E] 156">
            <a:extLst>
              <a:ext uri="{FF2B5EF4-FFF2-40B4-BE49-F238E27FC236}">
                <a16:creationId xmlns:a16="http://schemas.microsoft.com/office/drawing/2014/main" id="{14797302-6F3D-994B-831B-4F59FB35C0F5}"/>
              </a:ext>
            </a:extLst>
          </p:cNvPr>
          <p:cNvCxnSpPr>
            <a:cxnSpLocks/>
            <a:stCxn id="61" idx="2"/>
            <a:endCxn id="77" idx="1"/>
          </p:cNvCxnSpPr>
          <p:nvPr/>
        </p:nvCxnSpPr>
        <p:spPr>
          <a:xfrm rot="5400000">
            <a:off x="3015329" y="1447423"/>
            <a:ext cx="1323272" cy="6411598"/>
          </a:xfrm>
          <a:prstGeom prst="bentConnector4">
            <a:avLst>
              <a:gd name="adj1" fmla="val 7942"/>
              <a:gd name="adj2" fmla="val 103565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5E46247-C1D2-3146-A63C-99160F4B6830}"/>
              </a:ext>
            </a:extLst>
          </p:cNvPr>
          <p:cNvSpPr txBox="1"/>
          <p:nvPr/>
        </p:nvSpPr>
        <p:spPr>
          <a:xfrm>
            <a:off x="5754183" y="4070448"/>
            <a:ext cx="2007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createDao</a:t>
            </a:r>
            <a:r>
              <a:rPr lang="en-US" altLang="ko-Kore-KR" sz="1200" dirty="0">
                <a:solidFill>
                  <a:srgbClr val="FF0000"/>
                </a:solidFill>
              </a:rPr>
              <a:t>(DAO</a:t>
            </a:r>
            <a:r>
              <a:rPr lang="ko-KR" altLang="en-US" sz="1200" dirty="0">
                <a:solidFill>
                  <a:srgbClr val="FF0000"/>
                </a:solidFill>
              </a:rPr>
              <a:t> 인터페이스</a:t>
            </a:r>
            <a:r>
              <a:rPr lang="en-US" altLang="ko-Kore-KR" sz="1200" dirty="0">
                <a:solidFill>
                  <a:srgbClr val="FF0000"/>
                </a:solidFill>
              </a:rPr>
              <a:t>)</a:t>
            </a:r>
            <a:endParaRPr 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549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5181DC1-B48A-EB40-B82C-956739764625}"/>
              </a:ext>
            </a:extLst>
          </p:cNvPr>
          <p:cNvSpPr/>
          <p:nvPr/>
        </p:nvSpPr>
        <p:spPr>
          <a:xfrm>
            <a:off x="6909956" y="5400012"/>
            <a:ext cx="2181392" cy="9928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9863428" y="5941692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9816898" y="5895059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536355" y="556568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496177" y="551558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9307646" y="152355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9254376" y="146907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404141" y="2561242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341205" y="2507118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45_2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이용하여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구현체 자동 생성하기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292953" y="2454558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0"/>
          </p:cNvCxnSpPr>
          <p:nvPr/>
        </p:nvCxnSpPr>
        <p:spPr>
          <a:xfrm rot="5400000">
            <a:off x="1091852" y="5160890"/>
            <a:ext cx="614630" cy="3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933310" y="432789"/>
            <a:ext cx="504207" cy="35393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36452" y="2186183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210447" y="141174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41699" y="3468148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457127" y="547015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909956" y="4546769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7999820" y="5070206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create/get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104" idx="3"/>
            <a:endCxn id="95" idx="1"/>
          </p:cNvCxnSpPr>
          <p:nvPr/>
        </p:nvCxnSpPr>
        <p:spPr>
          <a:xfrm flipV="1">
            <a:off x="5202818" y="2709544"/>
            <a:ext cx="636905" cy="1010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7999769" y="2982389"/>
            <a:ext cx="147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200" dirty="0" err="1"/>
              <a:t>beginTransaction</a:t>
            </a:r>
            <a:r>
              <a:rPr lang="en-US" altLang="ko-Kore-KR" sz="1200" dirty="0"/>
              <a:t>()</a:t>
            </a:r>
          </a:p>
          <a:p>
            <a:pPr algn="r"/>
            <a:r>
              <a:rPr lang="en-US" altLang="ko-Kore-KR" sz="1200" dirty="0"/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31351" y="3458423"/>
            <a:ext cx="256451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 flipV="1">
            <a:off x="7923828" y="3720142"/>
            <a:ext cx="1007523" cy="972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76482" y="345398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39723" y="2447825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210447" y="2446924"/>
            <a:ext cx="20798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724377" y="2708643"/>
            <a:ext cx="1486070" cy="9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5071075" y="2412708"/>
            <a:ext cx="86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execute()</a:t>
            </a:r>
            <a:endParaRPr lang="ko-Kore-KR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7827042" y="2412708"/>
            <a:ext cx="14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doInTransaction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8385484D-BE26-484E-A655-28EF0DAB0BF4}"/>
              </a:ext>
            </a:extLst>
          </p:cNvPr>
          <p:cNvCxnSpPr>
            <a:cxnSpLocks/>
            <a:stCxn id="95" idx="2"/>
            <a:endCxn id="55" idx="0"/>
          </p:cNvCxnSpPr>
          <p:nvPr/>
        </p:nvCxnSpPr>
        <p:spPr>
          <a:xfrm rot="16200000" flipH="1">
            <a:off x="8254250" y="1499062"/>
            <a:ext cx="487160" cy="34315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9770368" y="5848426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242FEA-15DA-A540-80A2-EDCD5FFF006C}"/>
              </a:ext>
            </a:extLst>
          </p:cNvPr>
          <p:cNvSpPr/>
          <p:nvPr/>
        </p:nvSpPr>
        <p:spPr>
          <a:xfrm>
            <a:off x="7157546" y="5569485"/>
            <a:ext cx="17655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108" idx="0"/>
          </p:cNvCxnSpPr>
          <p:nvPr/>
        </p:nvCxnSpPr>
        <p:spPr>
          <a:xfrm rot="5400000">
            <a:off x="7790700" y="5319846"/>
            <a:ext cx="49927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3" idx="3"/>
            <a:endCxn id="111" idx="1"/>
          </p:cNvCxnSpPr>
          <p:nvPr/>
        </p:nvCxnSpPr>
        <p:spPr>
          <a:xfrm flipV="1">
            <a:off x="9170721" y="4808487"/>
            <a:ext cx="83086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10001584" y="45467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mybatis-config.xml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1F294440-800C-A247-BF8B-A130265FC2E0}"/>
              </a:ext>
            </a:extLst>
          </p:cNvPr>
          <p:cNvCxnSpPr>
            <a:cxnSpLocks/>
            <a:stCxn id="108" idx="3"/>
            <a:endCxn id="84" idx="1"/>
          </p:cNvCxnSpPr>
          <p:nvPr/>
        </p:nvCxnSpPr>
        <p:spPr>
          <a:xfrm>
            <a:off x="8923129" y="5831204"/>
            <a:ext cx="847239" cy="278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10148621" y="5293328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E4D70CE-734A-9E4D-BA75-32237BDD0A00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flipH="1">
            <a:off x="10941673" y="5070206"/>
            <a:ext cx="1" cy="22312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A5BE6F09-B71D-1E4A-BC15-CD660E67B82C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 rot="5400000">
            <a:off x="8844521" y="3177679"/>
            <a:ext cx="564908" cy="2173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336308" y="455021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171763" y="2210561"/>
            <a:ext cx="476550" cy="2011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BoardServiceImpl2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6083F197-04B3-F545-B157-51C71BBFDEE8}"/>
              </a:ext>
            </a:extLst>
          </p:cNvPr>
          <p:cNvCxnSpPr>
            <a:cxnSpLocks/>
            <a:stCxn id="104" idx="2"/>
            <a:endCxn id="108" idx="1"/>
          </p:cNvCxnSpPr>
          <p:nvPr/>
        </p:nvCxnSpPr>
        <p:spPr>
          <a:xfrm rot="16200000" flipH="1">
            <a:off x="4783106" y="3456763"/>
            <a:ext cx="1854063" cy="289481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D2696A7-6030-8F40-9723-1D3E5E553905}"/>
              </a:ext>
            </a:extLst>
          </p:cNvPr>
          <p:cNvSpPr txBox="1"/>
          <p:nvPr/>
        </p:nvSpPr>
        <p:spPr>
          <a:xfrm>
            <a:off x="4101257" y="6303762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9BC6A8FE-D248-754A-B892-7B76F9B07CB5}"/>
              </a:ext>
            </a:extLst>
          </p:cNvPr>
          <p:cNvCxnSpPr>
            <a:cxnSpLocks/>
            <a:stCxn id="104" idx="2"/>
            <a:endCxn id="63" idx="1"/>
          </p:cNvCxnSpPr>
          <p:nvPr/>
        </p:nvCxnSpPr>
        <p:spPr>
          <a:xfrm rot="16200000" flipH="1">
            <a:off x="5170669" y="3069200"/>
            <a:ext cx="831347" cy="264722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E865B-B8E8-9240-98C8-1FEB2AA60D77}"/>
              </a:ext>
            </a:extLst>
          </p:cNvPr>
          <p:cNvSpPr txBox="1"/>
          <p:nvPr/>
        </p:nvSpPr>
        <p:spPr>
          <a:xfrm>
            <a:off x="5037754" y="4531488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openSession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6B0EEE1-61D5-FD4D-8AA8-0904F195E0A6}"/>
              </a:ext>
            </a:extLst>
          </p:cNvPr>
          <p:cNvSpPr txBox="1"/>
          <p:nvPr/>
        </p:nvSpPr>
        <p:spPr>
          <a:xfrm>
            <a:off x="4700304" y="5572328"/>
            <a:ext cx="205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getMapper</a:t>
            </a:r>
            <a:r>
              <a:rPr lang="en-US" altLang="ko-Kore-KR" sz="1200" dirty="0"/>
              <a:t>(DAO</a:t>
            </a:r>
            <a:r>
              <a:rPr lang="ko-KR" altLang="en-US" sz="1200" dirty="0"/>
              <a:t> 인터페이스</a:t>
            </a:r>
            <a:r>
              <a:rPr lang="en-US" altLang="ko-KR" sz="1200" dirty="0"/>
              <a:t>)</a:t>
            </a:r>
            <a:endParaRPr lang="ko-Kore-KR" sz="12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016F0E4D-0712-9442-926F-4C7A4CDFFF26}"/>
              </a:ext>
            </a:extLst>
          </p:cNvPr>
          <p:cNvCxnSpPr>
            <a:cxnSpLocks/>
          </p:cNvCxnSpPr>
          <p:nvPr/>
        </p:nvCxnSpPr>
        <p:spPr>
          <a:xfrm rot="10800000">
            <a:off x="4262729" y="3463145"/>
            <a:ext cx="1578970" cy="266723"/>
          </a:xfrm>
          <a:prstGeom prst="bentConnector4">
            <a:avLst>
              <a:gd name="adj1" fmla="val 7096"/>
              <a:gd name="adj2" fmla="val 185707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D4F4AE8-B37E-504C-AA63-D044E9C0CCC8}"/>
              </a:ext>
            </a:extLst>
          </p:cNvPr>
          <p:cNvSpPr txBox="1"/>
          <p:nvPr/>
        </p:nvSpPr>
        <p:spPr>
          <a:xfrm>
            <a:off x="5729753" y="3203945"/>
            <a:ext cx="1782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create(</a:t>
            </a:r>
            <a:r>
              <a:rPr lang="en-US" altLang="ko-Kore-KR" sz="1200" dirty="0" err="1">
                <a:solidFill>
                  <a:srgbClr val="FF0000"/>
                </a:solidFill>
              </a:rPr>
              <a:t>SqlSessionFactory</a:t>
            </a:r>
            <a:r>
              <a:rPr lang="en-US" altLang="ko-Kore-KR" sz="1200" dirty="0">
                <a:solidFill>
                  <a:srgbClr val="FF0000"/>
                </a:solidFill>
              </a:rPr>
              <a:t>)</a:t>
            </a:r>
            <a:endParaRPr lang="ko-Kore-KR" sz="1200" dirty="0">
              <a:solidFill>
                <a:srgbClr val="FF0000"/>
              </a:solidFill>
            </a:endParaRPr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1C8B916C-F468-AE42-B2A5-407216C2BA65}"/>
              </a:ext>
            </a:extLst>
          </p:cNvPr>
          <p:cNvCxnSpPr>
            <a:cxnSpLocks/>
            <a:stCxn id="108" idx="2"/>
            <a:endCxn id="100" idx="2"/>
          </p:cNvCxnSpPr>
          <p:nvPr/>
        </p:nvCxnSpPr>
        <p:spPr>
          <a:xfrm rot="5400000" flipH="1">
            <a:off x="4711351" y="2763936"/>
            <a:ext cx="53904" cy="6604071"/>
          </a:xfrm>
          <a:prstGeom prst="bentConnector3">
            <a:avLst>
              <a:gd name="adj1" fmla="val -86129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084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5181DC1-B48A-EB40-B82C-956739764625}"/>
              </a:ext>
            </a:extLst>
          </p:cNvPr>
          <p:cNvSpPr/>
          <p:nvPr/>
        </p:nvSpPr>
        <p:spPr>
          <a:xfrm>
            <a:off x="6909956" y="5675352"/>
            <a:ext cx="2181392" cy="9928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9863428" y="5941692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9816898" y="5895059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9307646" y="152355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9254376" y="146907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404141" y="2561242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341205" y="2507118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46_1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객체 생성을 자동화하는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IoC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컨테이너 만들기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292953" y="2454558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933310" y="432789"/>
            <a:ext cx="504207" cy="35393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36452" y="2186183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210447" y="141174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909956" y="4546769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2866372" y="5894787"/>
            <a:ext cx="115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8000652" y="5250363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create/get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IoC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컨테이너</a:t>
            </a:r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create &amp; DI</a:t>
            </a:r>
            <a:endParaRPr lang="ko-Kore-KR" sz="1200" dirty="0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9770368" y="5848426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242FEA-15DA-A540-80A2-EDCD5FFF006C}"/>
              </a:ext>
            </a:extLst>
          </p:cNvPr>
          <p:cNvSpPr/>
          <p:nvPr/>
        </p:nvSpPr>
        <p:spPr>
          <a:xfrm>
            <a:off x="7157546" y="5844825"/>
            <a:ext cx="17655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108" idx="0"/>
          </p:cNvCxnSpPr>
          <p:nvPr/>
        </p:nvCxnSpPr>
        <p:spPr>
          <a:xfrm rot="5400000">
            <a:off x="7653030" y="5457516"/>
            <a:ext cx="77461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3" idx="3"/>
            <a:endCxn id="111" idx="1"/>
          </p:cNvCxnSpPr>
          <p:nvPr/>
        </p:nvCxnSpPr>
        <p:spPr>
          <a:xfrm flipV="1">
            <a:off x="9170721" y="4808487"/>
            <a:ext cx="83086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10001584" y="45467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mybatis-config.xml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F18414-8CC9-E741-9BFB-832F8C52B594}"/>
              </a:ext>
            </a:extLst>
          </p:cNvPr>
          <p:cNvCxnSpPr>
            <a:cxnSpLocks/>
            <a:stCxn id="108" idx="3"/>
            <a:endCxn id="84" idx="1"/>
          </p:cNvCxnSpPr>
          <p:nvPr/>
        </p:nvCxnSpPr>
        <p:spPr>
          <a:xfrm>
            <a:off x="8923129" y="6106544"/>
            <a:ext cx="847239" cy="36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1F294440-800C-A247-BF8B-A130265FC2E0}"/>
              </a:ext>
            </a:extLst>
          </p:cNvPr>
          <p:cNvCxnSpPr>
            <a:cxnSpLocks/>
            <a:stCxn id="141" idx="2"/>
            <a:endCxn id="108" idx="1"/>
          </p:cNvCxnSpPr>
          <p:nvPr/>
        </p:nvCxnSpPr>
        <p:spPr>
          <a:xfrm rot="16200000" flipH="1">
            <a:off x="6170897" y="5119894"/>
            <a:ext cx="317417" cy="165588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10148621" y="5293328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E4D70CE-734A-9E4D-BA75-32237BDD0A00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flipH="1">
            <a:off x="10941673" y="5070206"/>
            <a:ext cx="1" cy="22312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336308" y="455021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171763" y="2210561"/>
            <a:ext cx="476550" cy="2011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</a:t>
            </a:r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XxxServiceImpl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471166" y="5050165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MybatisDaoFactory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27C8408-C2DD-0A4C-979B-258266AF7F47}"/>
              </a:ext>
            </a:extLst>
          </p:cNvPr>
          <p:cNvSpPr/>
          <p:nvPr/>
        </p:nvSpPr>
        <p:spPr>
          <a:xfrm>
            <a:off x="471165" y="5894787"/>
            <a:ext cx="187003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java.lang.reflect</a:t>
            </a:r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endParaRPr lang="ko-Kore-KR" sz="16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2BD5440-2C74-8647-B274-4FABFB47A666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 flipH="1">
            <a:off x="1406185" y="5579550"/>
            <a:ext cx="5070" cy="3152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48D16-0503-D042-A83D-4F405933DE3C}"/>
              </a:ext>
            </a:extLst>
          </p:cNvPr>
          <p:cNvSpPr txBox="1"/>
          <p:nvPr/>
        </p:nvSpPr>
        <p:spPr>
          <a:xfrm>
            <a:off x="1431857" y="5598669"/>
            <a:ext cx="1413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newProxyInstance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BFF401F2-6445-2E4C-BFD1-FECF2548FDAC}"/>
              </a:ext>
            </a:extLst>
          </p:cNvPr>
          <p:cNvCxnSpPr>
            <a:cxnSpLocks/>
            <a:stCxn id="86" idx="3"/>
            <a:endCxn id="62" idx="2"/>
          </p:cNvCxnSpPr>
          <p:nvPr/>
        </p:nvCxnSpPr>
        <p:spPr>
          <a:xfrm flipV="1">
            <a:off x="2341204" y="4854679"/>
            <a:ext cx="1921525" cy="130182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5839392-1460-2F47-96B1-48F3507B43EF}"/>
              </a:ext>
            </a:extLst>
          </p:cNvPr>
          <p:cNvSpPr/>
          <p:nvPr/>
        </p:nvSpPr>
        <p:spPr>
          <a:xfrm>
            <a:off x="4644892" y="5265689"/>
            <a:ext cx="171354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&lt;&lt;Lambda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InvocationHandler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6083F197-04B3-F545-B157-51C71BBFDEE8}"/>
              </a:ext>
            </a:extLst>
          </p:cNvPr>
          <p:cNvCxnSpPr>
            <a:cxnSpLocks/>
            <a:stCxn id="62" idx="3"/>
            <a:endCxn id="141" idx="0"/>
          </p:cNvCxnSpPr>
          <p:nvPr/>
        </p:nvCxnSpPr>
        <p:spPr>
          <a:xfrm>
            <a:off x="5202818" y="4592960"/>
            <a:ext cx="298846" cy="67272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D2696A7-6030-8F40-9723-1D3E5E553905}"/>
              </a:ext>
            </a:extLst>
          </p:cNvPr>
          <p:cNvSpPr txBox="1"/>
          <p:nvPr/>
        </p:nvSpPr>
        <p:spPr>
          <a:xfrm>
            <a:off x="5292435" y="4341891"/>
            <a:ext cx="682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invoke()</a:t>
            </a:r>
            <a:endParaRPr lang="ko-Kore-KR" sz="1200" dirty="0"/>
          </a:p>
        </p:txBody>
      </p: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9BC6A8FE-D248-754A-B892-7B76F9B07CB5}"/>
              </a:ext>
            </a:extLst>
          </p:cNvPr>
          <p:cNvCxnSpPr>
            <a:cxnSpLocks/>
            <a:stCxn id="141" idx="3"/>
            <a:endCxn id="63" idx="1"/>
          </p:cNvCxnSpPr>
          <p:nvPr/>
        </p:nvCxnSpPr>
        <p:spPr>
          <a:xfrm flipV="1">
            <a:off x="6358436" y="4808488"/>
            <a:ext cx="551520" cy="718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E865B-B8E8-9240-98C8-1FEB2AA60D77}"/>
              </a:ext>
            </a:extLst>
          </p:cNvPr>
          <p:cNvSpPr txBox="1"/>
          <p:nvPr/>
        </p:nvSpPr>
        <p:spPr>
          <a:xfrm>
            <a:off x="6613323" y="5143259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openSession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126CEF5-CAF0-2F4B-86D5-0BE5EE1B7EB7}"/>
              </a:ext>
            </a:extLst>
          </p:cNvPr>
          <p:cNvSpPr txBox="1"/>
          <p:nvPr/>
        </p:nvSpPr>
        <p:spPr>
          <a:xfrm>
            <a:off x="4563966" y="5765757"/>
            <a:ext cx="9557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 err="1"/>
              <a:t>selectList</a:t>
            </a:r>
            <a:r>
              <a:rPr lang="en-US" altLang="ko-Kore-KR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 err="1"/>
              <a:t>selectOne</a:t>
            </a:r>
            <a:r>
              <a:rPr lang="en-US" altLang="ko-Kore-KR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/>
              <a:t>insert()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/>
              <a:t>update()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/>
              <a:t>delete()</a:t>
            </a:r>
            <a:endParaRPr lang="ko-Kore-KR" sz="1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6B0EEE1-61D5-FD4D-8AA8-0904F195E0A6}"/>
              </a:ext>
            </a:extLst>
          </p:cNvPr>
          <p:cNvSpPr txBox="1"/>
          <p:nvPr/>
        </p:nvSpPr>
        <p:spPr>
          <a:xfrm>
            <a:off x="5548546" y="5875615"/>
            <a:ext cx="393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call</a:t>
            </a:r>
            <a:endParaRPr lang="ko-Kore-KR" sz="1200" dirty="0"/>
          </a:p>
        </p:txBody>
      </p:sp>
      <p:cxnSp>
        <p:nvCxnSpPr>
          <p:cNvPr id="157" name="꺾인 연결선[E] 156">
            <a:extLst>
              <a:ext uri="{FF2B5EF4-FFF2-40B4-BE49-F238E27FC236}">
                <a16:creationId xmlns:a16="http://schemas.microsoft.com/office/drawing/2014/main" id="{14797302-6F3D-994B-831B-4F59FB35C0F5}"/>
              </a:ext>
            </a:extLst>
          </p:cNvPr>
          <p:cNvCxnSpPr>
            <a:cxnSpLocks/>
            <a:stCxn id="61" idx="2"/>
            <a:endCxn id="77" idx="1"/>
          </p:cNvCxnSpPr>
          <p:nvPr/>
        </p:nvCxnSpPr>
        <p:spPr>
          <a:xfrm rot="5400000">
            <a:off x="3007218" y="1428228"/>
            <a:ext cx="1350578" cy="6422682"/>
          </a:xfrm>
          <a:prstGeom prst="bentConnector4">
            <a:avLst>
              <a:gd name="adj1" fmla="val 8094"/>
              <a:gd name="adj2" fmla="val 103559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5E46247-C1D2-3146-A63C-99160F4B6830}"/>
              </a:ext>
            </a:extLst>
          </p:cNvPr>
          <p:cNvSpPr txBox="1"/>
          <p:nvPr/>
        </p:nvSpPr>
        <p:spPr>
          <a:xfrm>
            <a:off x="5841699" y="4034316"/>
            <a:ext cx="2007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createDao</a:t>
            </a:r>
            <a:r>
              <a:rPr lang="en-US" altLang="ko-Kore-KR" sz="1200" dirty="0"/>
              <a:t>(DAO</a:t>
            </a:r>
            <a:r>
              <a:rPr lang="ko-KR" altLang="en-US" sz="1200" dirty="0"/>
              <a:t> 인터페이스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1386B6F-A507-384D-A1F2-D004F98F246C}"/>
              </a:ext>
            </a:extLst>
          </p:cNvPr>
          <p:cNvSpPr/>
          <p:nvPr/>
        </p:nvSpPr>
        <p:spPr>
          <a:xfrm>
            <a:off x="8533258" y="2883748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Component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636D1FF-9ED5-634D-AEA9-B97948227D6D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7934910" y="2838880"/>
            <a:ext cx="598348" cy="30658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BA4232B-C59A-3D4B-A35D-60E2CD8277E2}"/>
              </a:ext>
            </a:extLst>
          </p:cNvPr>
          <p:cNvSpPr txBox="1"/>
          <p:nvPr/>
        </p:nvSpPr>
        <p:spPr>
          <a:xfrm>
            <a:off x="6931013" y="3019036"/>
            <a:ext cx="13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DAO </a:t>
            </a:r>
            <a:r>
              <a:rPr lang="ko-KR" altLang="en-US" sz="1200" dirty="0">
                <a:solidFill>
                  <a:srgbClr val="FF0000"/>
                </a:solidFill>
              </a:rPr>
              <a:t>구현체 등록</a:t>
            </a:r>
            <a:endParaRPr lang="ko-Kore-KR" sz="1200" dirty="0">
              <a:solidFill>
                <a:srgbClr val="FF0000"/>
              </a:solidFill>
            </a:endParaRPr>
          </a:p>
        </p:txBody>
      </p: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FE7B669A-B623-8649-BC55-30EBC96839FE}"/>
              </a:ext>
            </a:extLst>
          </p:cNvPr>
          <p:cNvCxnSpPr>
            <a:cxnSpLocks/>
            <a:stCxn id="48" idx="0"/>
            <a:endCxn id="95" idx="3"/>
          </p:cNvCxnSpPr>
          <p:nvPr/>
        </p:nvCxnSpPr>
        <p:spPr>
          <a:xfrm rot="16200000" flipH="1">
            <a:off x="6007299" y="649551"/>
            <a:ext cx="1086348" cy="2768873"/>
          </a:xfrm>
          <a:prstGeom prst="bentConnector4">
            <a:avLst>
              <a:gd name="adj1" fmla="val -21043"/>
              <a:gd name="adj2" fmla="val 127662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49BD257-45C3-3242-A5E7-ABAEB2C07AEA}"/>
              </a:ext>
            </a:extLst>
          </p:cNvPr>
          <p:cNvSpPr txBox="1"/>
          <p:nvPr/>
        </p:nvSpPr>
        <p:spPr>
          <a:xfrm>
            <a:off x="7438461" y="980341"/>
            <a:ext cx="1405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getBean</a:t>
            </a:r>
            <a:r>
              <a:rPr lang="en-US" altLang="ko-Kore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요청명령</a:t>
            </a:r>
            <a:r>
              <a:rPr lang="en-US" altLang="ko-Kore-KR" sz="1200" dirty="0">
                <a:solidFill>
                  <a:srgbClr val="FF0000"/>
                </a:solidFill>
              </a:rPr>
              <a:t>)</a:t>
            </a:r>
            <a:endParaRPr lang="ko-Kore-KR" sz="1200" dirty="0">
              <a:solidFill>
                <a:srgbClr val="FF0000"/>
              </a:solidFill>
            </a:endParaRPr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598648DE-763E-7042-BE96-61A4C1283EF8}"/>
              </a:ext>
            </a:extLst>
          </p:cNvPr>
          <p:cNvCxnSpPr>
            <a:cxnSpLocks/>
            <a:stCxn id="95" idx="0"/>
            <a:endCxn id="51" idx="3"/>
          </p:cNvCxnSpPr>
          <p:nvPr/>
        </p:nvCxnSpPr>
        <p:spPr>
          <a:xfrm rot="5400000" flipH="1" flipV="1">
            <a:off x="6923330" y="1659149"/>
            <a:ext cx="626810" cy="685777"/>
          </a:xfrm>
          <a:prstGeom prst="bentConnector4">
            <a:avLst>
              <a:gd name="adj1" fmla="val 11075"/>
              <a:gd name="adj2" fmla="val 133334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E97849C-E369-9047-A13D-06F2D38EDA7A}"/>
              </a:ext>
            </a:extLst>
          </p:cNvPr>
          <p:cNvSpPr txBox="1"/>
          <p:nvPr/>
        </p:nvSpPr>
        <p:spPr>
          <a:xfrm>
            <a:off x="7795403" y="180078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return</a:t>
            </a:r>
            <a:endParaRPr 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803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5181DC1-B48A-EB40-B82C-956739764625}"/>
              </a:ext>
            </a:extLst>
          </p:cNvPr>
          <p:cNvSpPr/>
          <p:nvPr/>
        </p:nvSpPr>
        <p:spPr>
          <a:xfrm>
            <a:off x="6909956" y="5675352"/>
            <a:ext cx="2181392" cy="9928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9863428" y="5941692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9816898" y="5895059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48_1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인터페이스 대신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애노테이션으로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메서드 구분하기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service()</a:t>
            </a:r>
            <a:endParaRPr lang="ko-Kore-KR" sz="12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909956" y="4546769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2866372" y="5894787"/>
            <a:ext cx="115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8000652" y="5250363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create/get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IoC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컨테이너</a:t>
            </a:r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create &amp; DI</a:t>
            </a:r>
            <a:endParaRPr lang="ko-Kore-KR" sz="1200" dirty="0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9770368" y="5848426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242FEA-15DA-A540-80A2-EDCD5FFF006C}"/>
              </a:ext>
            </a:extLst>
          </p:cNvPr>
          <p:cNvSpPr/>
          <p:nvPr/>
        </p:nvSpPr>
        <p:spPr>
          <a:xfrm>
            <a:off x="7157546" y="5844825"/>
            <a:ext cx="17655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108" idx="0"/>
          </p:cNvCxnSpPr>
          <p:nvPr/>
        </p:nvCxnSpPr>
        <p:spPr>
          <a:xfrm rot="5400000">
            <a:off x="7653030" y="5457516"/>
            <a:ext cx="77461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3" idx="3"/>
            <a:endCxn id="111" idx="1"/>
          </p:cNvCxnSpPr>
          <p:nvPr/>
        </p:nvCxnSpPr>
        <p:spPr>
          <a:xfrm flipV="1">
            <a:off x="9170721" y="4808487"/>
            <a:ext cx="83086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10001584" y="45467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mybatis-config.xml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F18414-8CC9-E741-9BFB-832F8C52B594}"/>
              </a:ext>
            </a:extLst>
          </p:cNvPr>
          <p:cNvCxnSpPr>
            <a:cxnSpLocks/>
            <a:stCxn id="108" idx="3"/>
            <a:endCxn id="84" idx="1"/>
          </p:cNvCxnSpPr>
          <p:nvPr/>
        </p:nvCxnSpPr>
        <p:spPr>
          <a:xfrm>
            <a:off x="8923129" y="6106544"/>
            <a:ext cx="847239" cy="36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1F294440-800C-A247-BF8B-A130265FC2E0}"/>
              </a:ext>
            </a:extLst>
          </p:cNvPr>
          <p:cNvCxnSpPr>
            <a:cxnSpLocks/>
            <a:stCxn id="141" idx="2"/>
            <a:endCxn id="108" idx="1"/>
          </p:cNvCxnSpPr>
          <p:nvPr/>
        </p:nvCxnSpPr>
        <p:spPr>
          <a:xfrm rot="16200000" flipH="1">
            <a:off x="6170897" y="5119894"/>
            <a:ext cx="317417" cy="165588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10148621" y="5293328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E4D70CE-734A-9E4D-BA75-32237BDD0A00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flipH="1">
            <a:off x="10941673" y="5070206"/>
            <a:ext cx="1" cy="22312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336308" y="455021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XxxServiceImpl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471166" y="5050165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MybatisDaoFactory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27C8408-C2DD-0A4C-979B-258266AF7F47}"/>
              </a:ext>
            </a:extLst>
          </p:cNvPr>
          <p:cNvSpPr/>
          <p:nvPr/>
        </p:nvSpPr>
        <p:spPr>
          <a:xfrm>
            <a:off x="471165" y="5894787"/>
            <a:ext cx="187003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java.lang.reflect</a:t>
            </a:r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endParaRPr lang="ko-Kore-KR" sz="16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2BD5440-2C74-8647-B274-4FABFB47A666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 flipH="1">
            <a:off x="1406185" y="5579550"/>
            <a:ext cx="5070" cy="3152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48D16-0503-D042-A83D-4F405933DE3C}"/>
              </a:ext>
            </a:extLst>
          </p:cNvPr>
          <p:cNvSpPr txBox="1"/>
          <p:nvPr/>
        </p:nvSpPr>
        <p:spPr>
          <a:xfrm>
            <a:off x="1431857" y="5598669"/>
            <a:ext cx="1413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newProxyInstance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BFF401F2-6445-2E4C-BFD1-FECF2548FDAC}"/>
              </a:ext>
            </a:extLst>
          </p:cNvPr>
          <p:cNvCxnSpPr>
            <a:cxnSpLocks/>
            <a:stCxn id="86" idx="3"/>
            <a:endCxn id="62" idx="2"/>
          </p:cNvCxnSpPr>
          <p:nvPr/>
        </p:nvCxnSpPr>
        <p:spPr>
          <a:xfrm flipV="1">
            <a:off x="2341204" y="4854679"/>
            <a:ext cx="1921525" cy="130182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5839392-1460-2F47-96B1-48F3507B43EF}"/>
              </a:ext>
            </a:extLst>
          </p:cNvPr>
          <p:cNvSpPr/>
          <p:nvPr/>
        </p:nvSpPr>
        <p:spPr>
          <a:xfrm>
            <a:off x="4644892" y="5265689"/>
            <a:ext cx="171354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&lt;&lt;Lambda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InvocationHandler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6083F197-04B3-F545-B157-51C71BBFDEE8}"/>
              </a:ext>
            </a:extLst>
          </p:cNvPr>
          <p:cNvCxnSpPr>
            <a:cxnSpLocks/>
            <a:stCxn id="62" idx="3"/>
            <a:endCxn id="141" idx="0"/>
          </p:cNvCxnSpPr>
          <p:nvPr/>
        </p:nvCxnSpPr>
        <p:spPr>
          <a:xfrm>
            <a:off x="5202818" y="4592960"/>
            <a:ext cx="298846" cy="67272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D2696A7-6030-8F40-9723-1D3E5E553905}"/>
              </a:ext>
            </a:extLst>
          </p:cNvPr>
          <p:cNvSpPr txBox="1"/>
          <p:nvPr/>
        </p:nvSpPr>
        <p:spPr>
          <a:xfrm>
            <a:off x="5292435" y="4341891"/>
            <a:ext cx="682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invoke()</a:t>
            </a:r>
            <a:endParaRPr lang="ko-Kore-KR" sz="1200" dirty="0"/>
          </a:p>
        </p:txBody>
      </p: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9BC6A8FE-D248-754A-B892-7B76F9B07CB5}"/>
              </a:ext>
            </a:extLst>
          </p:cNvPr>
          <p:cNvCxnSpPr>
            <a:cxnSpLocks/>
            <a:stCxn id="141" idx="3"/>
            <a:endCxn id="63" idx="1"/>
          </p:cNvCxnSpPr>
          <p:nvPr/>
        </p:nvCxnSpPr>
        <p:spPr>
          <a:xfrm flipV="1">
            <a:off x="6358436" y="4808488"/>
            <a:ext cx="551520" cy="718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E865B-B8E8-9240-98C8-1FEB2AA60D77}"/>
              </a:ext>
            </a:extLst>
          </p:cNvPr>
          <p:cNvSpPr txBox="1"/>
          <p:nvPr/>
        </p:nvSpPr>
        <p:spPr>
          <a:xfrm>
            <a:off x="6613323" y="5143259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openSession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126CEF5-CAF0-2F4B-86D5-0BE5EE1B7EB7}"/>
              </a:ext>
            </a:extLst>
          </p:cNvPr>
          <p:cNvSpPr txBox="1"/>
          <p:nvPr/>
        </p:nvSpPr>
        <p:spPr>
          <a:xfrm>
            <a:off x="4563966" y="5765757"/>
            <a:ext cx="9557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 err="1"/>
              <a:t>selectList</a:t>
            </a:r>
            <a:r>
              <a:rPr lang="en-US" altLang="ko-Kore-KR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 err="1"/>
              <a:t>selectOne</a:t>
            </a:r>
            <a:r>
              <a:rPr lang="en-US" altLang="ko-Kore-KR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/>
              <a:t>insert()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/>
              <a:t>update()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/>
              <a:t>delete()</a:t>
            </a:r>
            <a:endParaRPr lang="ko-Kore-KR" sz="1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6B0EEE1-61D5-FD4D-8AA8-0904F195E0A6}"/>
              </a:ext>
            </a:extLst>
          </p:cNvPr>
          <p:cNvSpPr txBox="1"/>
          <p:nvPr/>
        </p:nvSpPr>
        <p:spPr>
          <a:xfrm>
            <a:off x="5548546" y="5875615"/>
            <a:ext cx="393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call</a:t>
            </a:r>
            <a:endParaRPr lang="ko-Kore-KR" sz="1200" dirty="0"/>
          </a:p>
        </p:txBody>
      </p:sp>
      <p:cxnSp>
        <p:nvCxnSpPr>
          <p:cNvPr id="157" name="꺾인 연결선[E] 156">
            <a:extLst>
              <a:ext uri="{FF2B5EF4-FFF2-40B4-BE49-F238E27FC236}">
                <a16:creationId xmlns:a16="http://schemas.microsoft.com/office/drawing/2014/main" id="{14797302-6F3D-994B-831B-4F59FB35C0F5}"/>
              </a:ext>
            </a:extLst>
          </p:cNvPr>
          <p:cNvCxnSpPr>
            <a:cxnSpLocks/>
            <a:stCxn id="61" idx="2"/>
            <a:endCxn id="77" idx="1"/>
          </p:cNvCxnSpPr>
          <p:nvPr/>
        </p:nvCxnSpPr>
        <p:spPr>
          <a:xfrm rot="5400000">
            <a:off x="3007218" y="1428228"/>
            <a:ext cx="1350578" cy="6422682"/>
          </a:xfrm>
          <a:prstGeom prst="bentConnector4">
            <a:avLst>
              <a:gd name="adj1" fmla="val 8094"/>
              <a:gd name="adj2" fmla="val 103559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5E46247-C1D2-3146-A63C-99160F4B6830}"/>
              </a:ext>
            </a:extLst>
          </p:cNvPr>
          <p:cNvSpPr txBox="1"/>
          <p:nvPr/>
        </p:nvSpPr>
        <p:spPr>
          <a:xfrm>
            <a:off x="5841699" y="4034316"/>
            <a:ext cx="2007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createDao</a:t>
            </a:r>
            <a:r>
              <a:rPr lang="en-US" altLang="ko-Kore-KR" sz="1200" dirty="0"/>
              <a:t>(DAO</a:t>
            </a:r>
            <a:r>
              <a:rPr lang="ko-KR" altLang="en-US" sz="1200" dirty="0"/>
              <a:t> 인터페이스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1386B6F-A507-384D-A1F2-D004F98F246C}"/>
              </a:ext>
            </a:extLst>
          </p:cNvPr>
          <p:cNvSpPr/>
          <p:nvPr/>
        </p:nvSpPr>
        <p:spPr>
          <a:xfrm>
            <a:off x="8566580" y="23114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Component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636D1FF-9ED5-634D-AEA9-B97948227D6D}"/>
              </a:ext>
            </a:extLst>
          </p:cNvPr>
          <p:cNvCxnSpPr>
            <a:cxnSpLocks/>
            <a:stCxn id="95" idx="3"/>
            <a:endCxn id="110" idx="1"/>
          </p:cNvCxnSpPr>
          <p:nvPr/>
        </p:nvCxnSpPr>
        <p:spPr>
          <a:xfrm flipV="1">
            <a:off x="7934910" y="2573158"/>
            <a:ext cx="631670" cy="400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390F4A-4C85-DF46-AEEA-97D6F010F93E}"/>
              </a:ext>
            </a:extLst>
          </p:cNvPr>
          <p:cNvSpPr/>
          <p:nvPr/>
        </p:nvSpPr>
        <p:spPr>
          <a:xfrm>
            <a:off x="8566580" y="3799764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09339C3-F0DD-7B43-8C2B-31632B05D784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7934912" y="3702561"/>
            <a:ext cx="631668" cy="358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get(</a:t>
            </a:r>
            <a:r>
              <a:rPr lang="ko-KR" altLang="en-US" sz="1200" dirty="0" err="1">
                <a:solidFill>
                  <a:srgbClr val="FF0000"/>
                </a:solidFill>
              </a:rPr>
              <a:t>요청명령</a:t>
            </a:r>
            <a:r>
              <a:rPr lang="en-US" altLang="ko-Kore-KR" sz="1200" dirty="0">
                <a:solidFill>
                  <a:srgbClr val="FF0000"/>
                </a:solidFill>
              </a:rPr>
              <a:t>)</a:t>
            </a:r>
            <a:endParaRPr lang="ko-Kore-KR" sz="1200" dirty="0">
              <a:solidFill>
                <a:srgbClr val="FF0000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rgbClr val="FF0000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7C28897-7F1A-7243-B587-6C1BA387DB19}"/>
              </a:ext>
            </a:extLst>
          </p:cNvPr>
          <p:cNvSpPr txBox="1"/>
          <p:nvPr/>
        </p:nvSpPr>
        <p:spPr>
          <a:xfrm>
            <a:off x="9708904" y="3452983"/>
            <a:ext cx="202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 &amp; add </a:t>
            </a:r>
            <a:r>
              <a:rPr lang="en-US" altLang="ko-Kore-KR" sz="1200" dirty="0" err="1"/>
              <a:t>RequestHandler</a:t>
            </a:r>
            <a:endParaRPr lang="ko-Kore-KR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FF0000"/>
                </a:solidFill>
              </a:rPr>
              <a:t>요청명령</a:t>
            </a:r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 객체</a:t>
            </a:r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.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메서드</a:t>
            </a:r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()</a:t>
            </a:r>
            <a:endParaRPr lang="ko-Kore-KR" sz="1000" dirty="0">
              <a:solidFill>
                <a:srgbClr val="FF0000"/>
              </a:solidFill>
            </a:endParaRPr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return</a:t>
            </a:r>
            <a:endParaRPr lang="ko-Kore-KR" sz="1200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ED0209-6B26-294D-9E73-F8FA9BCA16EC}"/>
              </a:ext>
            </a:extLst>
          </p:cNvPr>
          <p:cNvSpPr txBox="1"/>
          <p:nvPr/>
        </p:nvSpPr>
        <p:spPr>
          <a:xfrm>
            <a:off x="6888968" y="3053220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rgbClr val="00B0F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getMethod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  <a:endParaRPr lang="ko-Kore-KR" sz="1200" dirty="0">
              <a:solidFill>
                <a:srgbClr val="FF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rgbClr val="00B0F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>
                <a:solidFill>
                  <a:srgbClr val="FF0000"/>
                </a:solidFill>
              </a:rPr>
              <a:t>return</a:t>
            </a:r>
            <a:endParaRPr 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7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5181DC1-B48A-EB40-B82C-956739764625}"/>
              </a:ext>
            </a:extLst>
          </p:cNvPr>
          <p:cNvSpPr/>
          <p:nvPr/>
        </p:nvSpPr>
        <p:spPr>
          <a:xfrm>
            <a:off x="6909956" y="5675352"/>
            <a:ext cx="2181392" cy="9928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9863428" y="5941692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9816898" y="5895059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PhotoBoardMapper.xml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50_1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Spring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IoC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컨테이너 도입하기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909956" y="4546769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2866372" y="5894787"/>
            <a:ext cx="115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8000652" y="5250363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create/get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en-US" altLang="ko-Kore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ore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IoC</a:t>
            </a:r>
            <a:r>
              <a:rPr lang="en-US" altLang="ko-Kore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컨테이너</a:t>
            </a:r>
            <a:r>
              <a:rPr lang="ko-Kore-KR" altLang="ko-Kore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>
                  <a:lumMod val="95000"/>
                  <a:lumOff val="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9770368" y="5848426"/>
            <a:ext cx="211139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242FEA-15DA-A540-80A2-EDCD5FFF006C}"/>
              </a:ext>
            </a:extLst>
          </p:cNvPr>
          <p:cNvSpPr/>
          <p:nvPr/>
        </p:nvSpPr>
        <p:spPr>
          <a:xfrm>
            <a:off x="7157546" y="5844825"/>
            <a:ext cx="1765583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108" idx="0"/>
          </p:cNvCxnSpPr>
          <p:nvPr/>
        </p:nvCxnSpPr>
        <p:spPr>
          <a:xfrm rot="5400000">
            <a:off x="7653030" y="5457516"/>
            <a:ext cx="77461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3" idx="3"/>
            <a:endCxn id="111" idx="1"/>
          </p:cNvCxnSpPr>
          <p:nvPr/>
        </p:nvCxnSpPr>
        <p:spPr>
          <a:xfrm flipV="1">
            <a:off x="9170721" y="4808487"/>
            <a:ext cx="83086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10001584" y="45467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mybatis-config.xml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F18414-8CC9-E741-9BFB-832F8C52B594}"/>
              </a:ext>
            </a:extLst>
          </p:cNvPr>
          <p:cNvCxnSpPr>
            <a:cxnSpLocks/>
            <a:stCxn id="108" idx="3"/>
            <a:endCxn id="84" idx="1"/>
          </p:cNvCxnSpPr>
          <p:nvPr/>
        </p:nvCxnSpPr>
        <p:spPr>
          <a:xfrm>
            <a:off x="8923129" y="6106544"/>
            <a:ext cx="847239" cy="360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1F294440-800C-A247-BF8B-A130265FC2E0}"/>
              </a:ext>
            </a:extLst>
          </p:cNvPr>
          <p:cNvCxnSpPr>
            <a:cxnSpLocks/>
            <a:stCxn id="141" idx="2"/>
            <a:endCxn id="108" idx="1"/>
          </p:cNvCxnSpPr>
          <p:nvPr/>
        </p:nvCxnSpPr>
        <p:spPr>
          <a:xfrm rot="16200000" flipH="1">
            <a:off x="6170897" y="5119894"/>
            <a:ext cx="317417" cy="165588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10148621" y="5293328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E4D70CE-734A-9E4D-BA75-32237BDD0A00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flipH="1">
            <a:off x="10941673" y="5070206"/>
            <a:ext cx="1" cy="22312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336308" y="455021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use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XxxServiceImpl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471166" y="5050165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MybatisDaoFactory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27C8408-C2DD-0A4C-979B-258266AF7F47}"/>
              </a:ext>
            </a:extLst>
          </p:cNvPr>
          <p:cNvSpPr/>
          <p:nvPr/>
        </p:nvSpPr>
        <p:spPr>
          <a:xfrm>
            <a:off x="471165" y="5894787"/>
            <a:ext cx="187003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java.lang.reflect</a:t>
            </a:r>
            <a:r>
              <a:rPr lang="en-US" altLang="ko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endParaRPr lang="ko-Kore-KR" sz="16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2BD5440-2C74-8647-B274-4FABFB47A666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 flipH="1">
            <a:off x="1406185" y="5579550"/>
            <a:ext cx="5070" cy="3152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48D16-0503-D042-A83D-4F405933DE3C}"/>
              </a:ext>
            </a:extLst>
          </p:cNvPr>
          <p:cNvSpPr txBox="1"/>
          <p:nvPr/>
        </p:nvSpPr>
        <p:spPr>
          <a:xfrm>
            <a:off x="1431857" y="5598669"/>
            <a:ext cx="1413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newProxyInstance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BFF401F2-6445-2E4C-BFD1-FECF2548FDAC}"/>
              </a:ext>
            </a:extLst>
          </p:cNvPr>
          <p:cNvCxnSpPr>
            <a:cxnSpLocks/>
            <a:stCxn id="86" idx="3"/>
            <a:endCxn id="62" idx="2"/>
          </p:cNvCxnSpPr>
          <p:nvPr/>
        </p:nvCxnSpPr>
        <p:spPr>
          <a:xfrm flipV="1">
            <a:off x="2341204" y="4854679"/>
            <a:ext cx="1921525" cy="130182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5839392-1460-2F47-96B1-48F3507B43EF}"/>
              </a:ext>
            </a:extLst>
          </p:cNvPr>
          <p:cNvSpPr/>
          <p:nvPr/>
        </p:nvSpPr>
        <p:spPr>
          <a:xfrm>
            <a:off x="4644892" y="5265689"/>
            <a:ext cx="171354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&lt;&lt;Lambda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InvocationHandler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6083F197-04B3-F545-B157-51C71BBFDEE8}"/>
              </a:ext>
            </a:extLst>
          </p:cNvPr>
          <p:cNvCxnSpPr>
            <a:cxnSpLocks/>
            <a:stCxn id="62" idx="3"/>
            <a:endCxn id="141" idx="0"/>
          </p:cNvCxnSpPr>
          <p:nvPr/>
        </p:nvCxnSpPr>
        <p:spPr>
          <a:xfrm>
            <a:off x="5202818" y="4592960"/>
            <a:ext cx="298846" cy="67272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D2696A7-6030-8F40-9723-1D3E5E553905}"/>
              </a:ext>
            </a:extLst>
          </p:cNvPr>
          <p:cNvSpPr txBox="1"/>
          <p:nvPr/>
        </p:nvSpPr>
        <p:spPr>
          <a:xfrm>
            <a:off x="5292435" y="4341891"/>
            <a:ext cx="682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invoke()</a:t>
            </a:r>
            <a:endParaRPr lang="ko-Kore-KR" sz="1200" dirty="0"/>
          </a:p>
        </p:txBody>
      </p: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9BC6A8FE-D248-754A-B892-7B76F9B07CB5}"/>
              </a:ext>
            </a:extLst>
          </p:cNvPr>
          <p:cNvCxnSpPr>
            <a:cxnSpLocks/>
            <a:stCxn id="141" idx="3"/>
            <a:endCxn id="63" idx="1"/>
          </p:cNvCxnSpPr>
          <p:nvPr/>
        </p:nvCxnSpPr>
        <p:spPr>
          <a:xfrm flipV="1">
            <a:off x="6358436" y="4808488"/>
            <a:ext cx="551520" cy="718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E865B-B8E8-9240-98C8-1FEB2AA60D77}"/>
              </a:ext>
            </a:extLst>
          </p:cNvPr>
          <p:cNvSpPr txBox="1"/>
          <p:nvPr/>
        </p:nvSpPr>
        <p:spPr>
          <a:xfrm>
            <a:off x="6613323" y="5143259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openSession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126CEF5-CAF0-2F4B-86D5-0BE5EE1B7EB7}"/>
              </a:ext>
            </a:extLst>
          </p:cNvPr>
          <p:cNvSpPr txBox="1"/>
          <p:nvPr/>
        </p:nvSpPr>
        <p:spPr>
          <a:xfrm>
            <a:off x="4563966" y="5765757"/>
            <a:ext cx="9557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 err="1"/>
              <a:t>selectList</a:t>
            </a:r>
            <a:r>
              <a:rPr lang="en-US" altLang="ko-Kore-KR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 err="1"/>
              <a:t>selectOne</a:t>
            </a:r>
            <a:r>
              <a:rPr lang="en-US" altLang="ko-Kore-KR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/>
              <a:t>insert()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/>
              <a:t>update()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ore-KR" sz="1000" dirty="0"/>
              <a:t>delete()</a:t>
            </a:r>
            <a:endParaRPr lang="ko-Kore-KR" sz="1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6B0EEE1-61D5-FD4D-8AA8-0904F195E0A6}"/>
              </a:ext>
            </a:extLst>
          </p:cNvPr>
          <p:cNvSpPr txBox="1"/>
          <p:nvPr/>
        </p:nvSpPr>
        <p:spPr>
          <a:xfrm>
            <a:off x="5548546" y="5875615"/>
            <a:ext cx="393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call</a:t>
            </a:r>
            <a:endParaRPr lang="ko-Kore-KR" sz="1200" dirty="0"/>
          </a:p>
        </p:txBody>
      </p:sp>
      <p:cxnSp>
        <p:nvCxnSpPr>
          <p:cNvPr id="157" name="꺾인 연결선[E] 156">
            <a:extLst>
              <a:ext uri="{FF2B5EF4-FFF2-40B4-BE49-F238E27FC236}">
                <a16:creationId xmlns:a16="http://schemas.microsoft.com/office/drawing/2014/main" id="{14797302-6F3D-994B-831B-4F59FB35C0F5}"/>
              </a:ext>
            </a:extLst>
          </p:cNvPr>
          <p:cNvCxnSpPr>
            <a:cxnSpLocks/>
            <a:stCxn id="61" idx="2"/>
            <a:endCxn id="77" idx="1"/>
          </p:cNvCxnSpPr>
          <p:nvPr/>
        </p:nvCxnSpPr>
        <p:spPr>
          <a:xfrm rot="5400000">
            <a:off x="3007218" y="1428228"/>
            <a:ext cx="1350578" cy="6422682"/>
          </a:xfrm>
          <a:prstGeom prst="bentConnector4">
            <a:avLst>
              <a:gd name="adj1" fmla="val 8094"/>
              <a:gd name="adj2" fmla="val 103559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5E46247-C1D2-3146-A63C-99160F4B6830}"/>
              </a:ext>
            </a:extLst>
          </p:cNvPr>
          <p:cNvSpPr txBox="1"/>
          <p:nvPr/>
        </p:nvSpPr>
        <p:spPr>
          <a:xfrm>
            <a:off x="5841699" y="4034316"/>
            <a:ext cx="2007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createDao</a:t>
            </a:r>
            <a:r>
              <a:rPr lang="en-US" altLang="ko-Kore-KR" sz="1200" dirty="0"/>
              <a:t>(DAO</a:t>
            </a:r>
            <a:r>
              <a:rPr lang="ko-KR" altLang="en-US" sz="1200" dirty="0"/>
              <a:t> 인터페이스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get(</a:t>
            </a:r>
            <a:r>
              <a:rPr lang="ko-KR" altLang="en-US" sz="1200" dirty="0" err="1"/>
              <a:t>요청명령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요청명령</a:t>
            </a:r>
            <a:r>
              <a:rPr lang="en-US" altLang="ko-KR" sz="1000" dirty="0">
                <a:sym typeface="Wingdings" pitchFamily="2" charset="2"/>
              </a:rPr>
              <a:t></a:t>
            </a:r>
            <a:r>
              <a:rPr lang="ko-KR" altLang="en-US" sz="1000" dirty="0">
                <a:sym typeface="Wingdings" pitchFamily="2" charset="2"/>
              </a:rPr>
              <a:t> 객체</a:t>
            </a:r>
            <a:r>
              <a:rPr lang="en-US" altLang="ko-KR" sz="1000" dirty="0">
                <a:sym typeface="Wingdings" pitchFamily="2" charset="2"/>
              </a:rPr>
              <a:t>.</a:t>
            </a:r>
            <a:r>
              <a:rPr lang="ko-KR" altLang="en-US" sz="1000" dirty="0">
                <a:sym typeface="Wingdings" pitchFamily="2" charset="2"/>
              </a:rPr>
              <a:t>메서드</a:t>
            </a:r>
            <a:r>
              <a:rPr lang="en-US" altLang="ko-KR" sz="1000" dirty="0">
                <a:sym typeface="Wingdings" pitchFamily="2" charset="2"/>
              </a:rPr>
              <a:t>()</a:t>
            </a:r>
            <a:endParaRPr lang="ko-Kore-KR" sz="1000" dirty="0"/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getMethod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DDC8FDB-EBEB-A24D-AA3E-0B9605058F74}"/>
              </a:ext>
            </a:extLst>
          </p:cNvPr>
          <p:cNvSpPr/>
          <p:nvPr/>
        </p:nvSpPr>
        <p:spPr>
          <a:xfrm>
            <a:off x="8850459" y="2317688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F713E27-4F73-594E-8F54-38FF7D7A108E}"/>
              </a:ext>
            </a:extLst>
          </p:cNvPr>
          <p:cNvSpPr/>
          <p:nvPr/>
        </p:nvSpPr>
        <p:spPr>
          <a:xfrm>
            <a:off x="8566580" y="3799764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4E5B289-67DB-A447-93A6-8932B007598B}"/>
              </a:ext>
            </a:extLst>
          </p:cNvPr>
          <p:cNvCxnSpPr>
            <a:cxnSpLocks/>
            <a:stCxn id="61" idx="3"/>
            <a:endCxn id="99" idx="1"/>
          </p:cNvCxnSpPr>
          <p:nvPr/>
        </p:nvCxnSpPr>
        <p:spPr>
          <a:xfrm>
            <a:off x="7934912" y="3702561"/>
            <a:ext cx="631668" cy="358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16E29DD-1C13-E640-AFAC-3C83DB772C79}"/>
              </a:ext>
            </a:extLst>
          </p:cNvPr>
          <p:cNvSpPr txBox="1"/>
          <p:nvPr/>
        </p:nvSpPr>
        <p:spPr>
          <a:xfrm>
            <a:off x="6888968" y="3053220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B6D2CCA-F6BA-1C48-9D88-E518504DD15F}"/>
              </a:ext>
            </a:extLst>
          </p:cNvPr>
          <p:cNvSpPr txBox="1"/>
          <p:nvPr/>
        </p:nvSpPr>
        <p:spPr>
          <a:xfrm>
            <a:off x="9708904" y="3452983"/>
            <a:ext cx="202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 &amp; add </a:t>
            </a:r>
            <a:r>
              <a:rPr lang="en-US" altLang="ko-Kore-KR" sz="1200" dirty="0" err="1"/>
              <a:t>RequestHandler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8546831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51_1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Spring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IoC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컨테이너와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연동하기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 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</a:t>
            </a:r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get(</a:t>
            </a:r>
            <a:r>
              <a:rPr lang="ko-KR" altLang="en-US" sz="1200" dirty="0" err="1"/>
              <a:t>요청명령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요청명령</a:t>
            </a:r>
            <a:r>
              <a:rPr lang="en-US" altLang="ko-KR" sz="1000" dirty="0">
                <a:sym typeface="Wingdings" pitchFamily="2" charset="2"/>
              </a:rPr>
              <a:t></a:t>
            </a:r>
            <a:r>
              <a:rPr lang="ko-KR" altLang="en-US" sz="1000" dirty="0">
                <a:sym typeface="Wingdings" pitchFamily="2" charset="2"/>
              </a:rPr>
              <a:t> 객체</a:t>
            </a:r>
            <a:r>
              <a:rPr lang="en-US" altLang="ko-KR" sz="1000" dirty="0">
                <a:sym typeface="Wingdings" pitchFamily="2" charset="2"/>
              </a:rPr>
              <a:t>.</a:t>
            </a:r>
            <a:r>
              <a:rPr lang="ko-KR" altLang="en-US" sz="1000" dirty="0">
                <a:sym typeface="Wingdings" pitchFamily="2" charset="2"/>
              </a:rPr>
              <a:t>메서드</a:t>
            </a:r>
            <a:r>
              <a:rPr lang="en-US" altLang="ko-KR" sz="1000" dirty="0">
                <a:sym typeface="Wingdings" pitchFamily="2" charset="2"/>
              </a:rPr>
              <a:t>()</a:t>
            </a:r>
            <a:endParaRPr lang="ko-Kore-KR" sz="1000" dirty="0"/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getMethod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DDC8FDB-EBEB-A24D-AA3E-0B9605058F74}"/>
              </a:ext>
            </a:extLst>
          </p:cNvPr>
          <p:cNvSpPr/>
          <p:nvPr/>
        </p:nvSpPr>
        <p:spPr>
          <a:xfrm>
            <a:off x="8850459" y="2317688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90" idx="3"/>
            <a:endCxn id="111" idx="0"/>
          </p:cNvCxnSpPr>
          <p:nvPr/>
        </p:nvCxnSpPr>
        <p:spPr>
          <a:xfrm>
            <a:off x="10292695" y="2579407"/>
            <a:ext cx="485053" cy="213503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2292929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90" idx="3"/>
            <a:endCxn id="77" idx="3"/>
          </p:cNvCxnSpPr>
          <p:nvPr/>
        </p:nvCxnSpPr>
        <p:spPr>
          <a:xfrm flipH="1">
            <a:off x="8616523" y="2579407"/>
            <a:ext cx="1676172" cy="2016608"/>
          </a:xfrm>
          <a:prstGeom prst="bentConnector3">
            <a:avLst>
              <a:gd name="adj1" fmla="val -1026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46F3C53-50BC-6A4B-B955-EC995254A2B8}"/>
              </a:ext>
            </a:extLst>
          </p:cNvPr>
          <p:cNvSpPr/>
          <p:nvPr/>
        </p:nvSpPr>
        <p:spPr>
          <a:xfrm>
            <a:off x="8752591" y="380898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AE2940A-5408-F440-9D76-A008E7470C5A}"/>
              </a:ext>
            </a:extLst>
          </p:cNvPr>
          <p:cNvCxnSpPr>
            <a:cxnSpLocks/>
            <a:stCxn id="61" idx="3"/>
            <a:endCxn id="135" idx="1"/>
          </p:cNvCxnSpPr>
          <p:nvPr/>
        </p:nvCxnSpPr>
        <p:spPr>
          <a:xfrm>
            <a:off x="7934912" y="3702561"/>
            <a:ext cx="817679" cy="3681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9852A35-CC0E-7145-BC8A-D36D70AD3A9C}"/>
              </a:ext>
            </a:extLst>
          </p:cNvPr>
          <p:cNvSpPr txBox="1"/>
          <p:nvPr/>
        </p:nvSpPr>
        <p:spPr>
          <a:xfrm>
            <a:off x="6888968" y="3053220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4770BDA-9C4F-6A4F-9105-FF7ADD1EE887}"/>
              </a:ext>
            </a:extLst>
          </p:cNvPr>
          <p:cNvSpPr txBox="1"/>
          <p:nvPr/>
        </p:nvSpPr>
        <p:spPr>
          <a:xfrm>
            <a:off x="8072872" y="3443815"/>
            <a:ext cx="202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 &amp; add </a:t>
            </a:r>
            <a:r>
              <a:rPr lang="en-US" altLang="ko-Kore-KR" sz="1200" dirty="0" err="1"/>
              <a:t>RequestHandler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39456209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51_2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관리하기 쉽게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Spring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IoC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설정 파일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(Java Config)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분리하기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 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get(</a:t>
            </a:r>
            <a:r>
              <a:rPr lang="ko-KR" altLang="en-US" sz="1200" dirty="0" err="1"/>
              <a:t>요청명령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요청명령</a:t>
            </a:r>
            <a:r>
              <a:rPr lang="en-US" altLang="ko-KR" sz="1000" dirty="0">
                <a:sym typeface="Wingdings" pitchFamily="2" charset="2"/>
              </a:rPr>
              <a:t></a:t>
            </a:r>
            <a:r>
              <a:rPr lang="ko-KR" altLang="en-US" sz="1000" dirty="0">
                <a:sym typeface="Wingdings" pitchFamily="2" charset="2"/>
              </a:rPr>
              <a:t> 객체</a:t>
            </a:r>
            <a:r>
              <a:rPr lang="en-US" altLang="ko-KR" sz="1000" dirty="0">
                <a:sym typeface="Wingdings" pitchFamily="2" charset="2"/>
              </a:rPr>
              <a:t>.</a:t>
            </a:r>
            <a:r>
              <a:rPr lang="ko-KR" altLang="en-US" sz="1000" dirty="0">
                <a:sym typeface="Wingdings" pitchFamily="2" charset="2"/>
              </a:rPr>
              <a:t>메서드</a:t>
            </a:r>
            <a:r>
              <a:rPr lang="en-US" altLang="ko-KR" sz="1000" dirty="0">
                <a:sym typeface="Wingdings" pitchFamily="2" charset="2"/>
              </a:rPr>
              <a:t>()</a:t>
            </a:r>
            <a:endParaRPr lang="ko-Kore-KR" sz="1000" dirty="0"/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getMethod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73" idx="3"/>
            <a:endCxn id="111" idx="0"/>
          </p:cNvCxnSpPr>
          <p:nvPr/>
        </p:nvCxnSpPr>
        <p:spPr>
          <a:xfrm>
            <a:off x="10295482" y="3380509"/>
            <a:ext cx="482266" cy="133392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312309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73" idx="3"/>
            <a:endCxn id="77" idx="3"/>
          </p:cNvCxnSpPr>
          <p:nvPr/>
        </p:nvCxnSpPr>
        <p:spPr>
          <a:xfrm flipH="1">
            <a:off x="8616523" y="3380509"/>
            <a:ext cx="1678959" cy="1215506"/>
          </a:xfrm>
          <a:prstGeom prst="bentConnector3">
            <a:avLst>
              <a:gd name="adj1" fmla="val -136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F8E17-BE9A-774F-8D6B-FD59BCEE5C8C}"/>
              </a:ext>
            </a:extLst>
          </p:cNvPr>
          <p:cNvSpPr/>
          <p:nvPr/>
        </p:nvSpPr>
        <p:spPr>
          <a:xfrm>
            <a:off x="8853246" y="3175073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E6F12-E42C-7E4E-B54A-E28F259E59B1}"/>
              </a:ext>
            </a:extLst>
          </p:cNvPr>
          <p:cNvSpPr/>
          <p:nvPr/>
        </p:nvSpPr>
        <p:spPr>
          <a:xfrm>
            <a:off x="8850459" y="2715065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718569-EE08-5148-B92E-573421571D69}"/>
              </a:ext>
            </a:extLst>
          </p:cNvPr>
          <p:cNvSpPr/>
          <p:nvPr/>
        </p:nvSpPr>
        <p:spPr>
          <a:xfrm>
            <a:off x="8856233" y="2252551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72E011-4C2D-0F45-A6AB-960899D98F58}"/>
              </a:ext>
            </a:extLst>
          </p:cNvPr>
          <p:cNvSpPr/>
          <p:nvPr/>
        </p:nvSpPr>
        <p:spPr>
          <a:xfrm>
            <a:off x="8752591" y="380898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ED0999-CF16-2047-BDF0-AAFB71BE07D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934912" y="3702561"/>
            <a:ext cx="817679" cy="3681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9AB48-4FF3-8146-B142-AA55DB3C200A}"/>
              </a:ext>
            </a:extLst>
          </p:cNvPr>
          <p:cNvCxnSpPr>
            <a:cxnSpLocks/>
            <a:stCxn id="95" idx="3"/>
            <a:endCxn id="74" idx="1"/>
          </p:cNvCxnSpPr>
          <p:nvPr/>
        </p:nvCxnSpPr>
        <p:spPr>
          <a:xfrm>
            <a:off x="7934910" y="2577161"/>
            <a:ext cx="915549" cy="3433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D9E2A0-7160-3D43-8736-936AC0182FEA}"/>
              </a:ext>
            </a:extLst>
          </p:cNvPr>
          <p:cNvCxnSpPr>
            <a:cxnSpLocks/>
            <a:stCxn id="95" idx="3"/>
            <a:endCxn id="73" idx="1"/>
          </p:cNvCxnSpPr>
          <p:nvPr/>
        </p:nvCxnSpPr>
        <p:spPr>
          <a:xfrm>
            <a:off x="7934910" y="2577161"/>
            <a:ext cx="918336" cy="80334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89C9406-EECC-CC41-B07E-89A7A66D267B}"/>
              </a:ext>
            </a:extLst>
          </p:cNvPr>
          <p:cNvSpPr txBox="1"/>
          <p:nvPr/>
        </p:nvSpPr>
        <p:spPr>
          <a:xfrm>
            <a:off x="5614417" y="3070707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12307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52_1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애노테이션을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이용하여 트랜잭션 제어하기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 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 &amp; 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@Transactional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get(</a:t>
            </a:r>
            <a:r>
              <a:rPr lang="ko-KR" altLang="en-US" sz="1200" dirty="0" err="1"/>
              <a:t>요청명령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요청명령</a:t>
            </a:r>
            <a:r>
              <a:rPr lang="en-US" altLang="ko-KR" sz="1000" dirty="0">
                <a:sym typeface="Wingdings" pitchFamily="2" charset="2"/>
              </a:rPr>
              <a:t></a:t>
            </a:r>
            <a:r>
              <a:rPr lang="ko-KR" altLang="en-US" sz="1000" dirty="0">
                <a:sym typeface="Wingdings" pitchFamily="2" charset="2"/>
              </a:rPr>
              <a:t> 객체</a:t>
            </a:r>
            <a:r>
              <a:rPr lang="en-US" altLang="ko-KR" sz="1000" dirty="0">
                <a:sym typeface="Wingdings" pitchFamily="2" charset="2"/>
              </a:rPr>
              <a:t>.</a:t>
            </a:r>
            <a:r>
              <a:rPr lang="ko-KR" altLang="en-US" sz="1000" dirty="0">
                <a:sym typeface="Wingdings" pitchFamily="2" charset="2"/>
              </a:rPr>
              <a:t>메서드</a:t>
            </a:r>
            <a:r>
              <a:rPr lang="en-US" altLang="ko-KR" sz="1000" dirty="0">
                <a:sym typeface="Wingdings" pitchFamily="2" charset="2"/>
              </a:rPr>
              <a:t>()</a:t>
            </a:r>
            <a:endParaRPr lang="ko-Kore-KR" sz="1000" dirty="0"/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getMethod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73" idx="3"/>
            <a:endCxn id="111" idx="0"/>
          </p:cNvCxnSpPr>
          <p:nvPr/>
        </p:nvCxnSpPr>
        <p:spPr>
          <a:xfrm>
            <a:off x="10295482" y="3380509"/>
            <a:ext cx="482266" cy="133392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312309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73" idx="3"/>
            <a:endCxn id="77" idx="3"/>
          </p:cNvCxnSpPr>
          <p:nvPr/>
        </p:nvCxnSpPr>
        <p:spPr>
          <a:xfrm flipH="1">
            <a:off x="8616523" y="3380509"/>
            <a:ext cx="1678959" cy="1215506"/>
          </a:xfrm>
          <a:prstGeom prst="bentConnector3">
            <a:avLst>
              <a:gd name="adj1" fmla="val -136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F8E17-BE9A-774F-8D6B-FD59BCEE5C8C}"/>
              </a:ext>
            </a:extLst>
          </p:cNvPr>
          <p:cNvSpPr/>
          <p:nvPr/>
        </p:nvSpPr>
        <p:spPr>
          <a:xfrm>
            <a:off x="8853246" y="3175073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E6F12-E42C-7E4E-B54A-E28F259E59B1}"/>
              </a:ext>
            </a:extLst>
          </p:cNvPr>
          <p:cNvSpPr/>
          <p:nvPr/>
        </p:nvSpPr>
        <p:spPr>
          <a:xfrm>
            <a:off x="8850459" y="2715065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718569-EE08-5148-B92E-573421571D69}"/>
              </a:ext>
            </a:extLst>
          </p:cNvPr>
          <p:cNvSpPr/>
          <p:nvPr/>
        </p:nvSpPr>
        <p:spPr>
          <a:xfrm>
            <a:off x="8856233" y="2252551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72E011-4C2D-0F45-A6AB-960899D98F58}"/>
              </a:ext>
            </a:extLst>
          </p:cNvPr>
          <p:cNvSpPr/>
          <p:nvPr/>
        </p:nvSpPr>
        <p:spPr>
          <a:xfrm>
            <a:off x="8752591" y="380898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ED0999-CF16-2047-BDF0-AAFB71BE07D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934912" y="3702561"/>
            <a:ext cx="817679" cy="3681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9AB48-4FF3-8146-B142-AA55DB3C200A}"/>
              </a:ext>
            </a:extLst>
          </p:cNvPr>
          <p:cNvCxnSpPr>
            <a:cxnSpLocks/>
            <a:stCxn id="95" idx="3"/>
            <a:endCxn id="74" idx="1"/>
          </p:cNvCxnSpPr>
          <p:nvPr/>
        </p:nvCxnSpPr>
        <p:spPr>
          <a:xfrm>
            <a:off x="7934910" y="2577161"/>
            <a:ext cx="915549" cy="3433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D9E2A0-7160-3D43-8736-936AC0182FEA}"/>
              </a:ext>
            </a:extLst>
          </p:cNvPr>
          <p:cNvCxnSpPr>
            <a:cxnSpLocks/>
            <a:stCxn id="95" idx="3"/>
            <a:endCxn id="73" idx="1"/>
          </p:cNvCxnSpPr>
          <p:nvPr/>
        </p:nvCxnSpPr>
        <p:spPr>
          <a:xfrm>
            <a:off x="7934910" y="2577161"/>
            <a:ext cx="918336" cy="80334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89C9406-EECC-CC41-B07E-89A7A66D267B}"/>
              </a:ext>
            </a:extLst>
          </p:cNvPr>
          <p:cNvSpPr txBox="1"/>
          <p:nvPr/>
        </p:nvSpPr>
        <p:spPr>
          <a:xfrm>
            <a:off x="5614417" y="3070707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DB6B04-C6EC-BC48-8BDF-CE379BB7158A}"/>
              </a:ext>
            </a:extLst>
          </p:cNvPr>
          <p:cNvSpPr txBox="1"/>
          <p:nvPr/>
        </p:nvSpPr>
        <p:spPr>
          <a:xfrm>
            <a:off x="10249927" y="2795814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@</a:t>
            </a:r>
            <a:r>
              <a:rPr lang="en-US" altLang="ko-KR" sz="1000" dirty="0" err="1">
                <a:solidFill>
                  <a:srgbClr val="FF0000"/>
                </a:solidFill>
              </a:rPr>
              <a:t>EnableTransactionManagement</a:t>
            </a:r>
            <a:endParaRPr lang="ko-Kore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169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53_1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Log4j 1.2.x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사용하여 애플리케이션 로그 처리하기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 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 &amp; @Transactional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get(</a:t>
            </a:r>
            <a:r>
              <a:rPr lang="ko-KR" altLang="en-US" sz="1200" dirty="0" err="1"/>
              <a:t>요청명령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요청명령</a:t>
            </a:r>
            <a:r>
              <a:rPr lang="en-US" altLang="ko-KR" sz="1000" dirty="0">
                <a:sym typeface="Wingdings" pitchFamily="2" charset="2"/>
              </a:rPr>
              <a:t></a:t>
            </a:r>
            <a:r>
              <a:rPr lang="ko-KR" altLang="en-US" sz="1000" dirty="0">
                <a:sym typeface="Wingdings" pitchFamily="2" charset="2"/>
              </a:rPr>
              <a:t> 객체</a:t>
            </a:r>
            <a:r>
              <a:rPr lang="en-US" altLang="ko-KR" sz="1000" dirty="0">
                <a:sym typeface="Wingdings" pitchFamily="2" charset="2"/>
              </a:rPr>
              <a:t>.</a:t>
            </a:r>
            <a:r>
              <a:rPr lang="ko-KR" altLang="en-US" sz="1000" dirty="0">
                <a:sym typeface="Wingdings" pitchFamily="2" charset="2"/>
              </a:rPr>
              <a:t>메서드</a:t>
            </a:r>
            <a:r>
              <a:rPr lang="en-US" altLang="ko-KR" sz="1000" dirty="0">
                <a:sym typeface="Wingdings" pitchFamily="2" charset="2"/>
              </a:rPr>
              <a:t>()</a:t>
            </a:r>
            <a:endParaRPr lang="ko-Kore-KR" sz="1000" dirty="0"/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getMethod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73" idx="3"/>
            <a:endCxn id="111" idx="0"/>
          </p:cNvCxnSpPr>
          <p:nvPr/>
        </p:nvCxnSpPr>
        <p:spPr>
          <a:xfrm>
            <a:off x="10295482" y="3380509"/>
            <a:ext cx="482266" cy="133392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312309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73" idx="3"/>
            <a:endCxn id="77" idx="3"/>
          </p:cNvCxnSpPr>
          <p:nvPr/>
        </p:nvCxnSpPr>
        <p:spPr>
          <a:xfrm flipH="1">
            <a:off x="8616523" y="3380509"/>
            <a:ext cx="1678959" cy="1215506"/>
          </a:xfrm>
          <a:prstGeom prst="bentConnector3">
            <a:avLst>
              <a:gd name="adj1" fmla="val -136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F8E17-BE9A-774F-8D6B-FD59BCEE5C8C}"/>
              </a:ext>
            </a:extLst>
          </p:cNvPr>
          <p:cNvSpPr/>
          <p:nvPr/>
        </p:nvSpPr>
        <p:spPr>
          <a:xfrm>
            <a:off x="8853246" y="3175073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E6F12-E42C-7E4E-B54A-E28F259E59B1}"/>
              </a:ext>
            </a:extLst>
          </p:cNvPr>
          <p:cNvSpPr/>
          <p:nvPr/>
        </p:nvSpPr>
        <p:spPr>
          <a:xfrm>
            <a:off x="8850459" y="2715065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718569-EE08-5148-B92E-573421571D69}"/>
              </a:ext>
            </a:extLst>
          </p:cNvPr>
          <p:cNvSpPr/>
          <p:nvPr/>
        </p:nvSpPr>
        <p:spPr>
          <a:xfrm>
            <a:off x="8856233" y="2252551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72E011-4C2D-0F45-A6AB-960899D98F58}"/>
              </a:ext>
            </a:extLst>
          </p:cNvPr>
          <p:cNvSpPr/>
          <p:nvPr/>
        </p:nvSpPr>
        <p:spPr>
          <a:xfrm>
            <a:off x="8752591" y="380898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ED0999-CF16-2047-BDF0-AAFB71BE07D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934912" y="3702561"/>
            <a:ext cx="817679" cy="3681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9AB48-4FF3-8146-B142-AA55DB3C200A}"/>
              </a:ext>
            </a:extLst>
          </p:cNvPr>
          <p:cNvCxnSpPr>
            <a:cxnSpLocks/>
            <a:stCxn id="95" idx="3"/>
            <a:endCxn id="74" idx="1"/>
          </p:cNvCxnSpPr>
          <p:nvPr/>
        </p:nvCxnSpPr>
        <p:spPr>
          <a:xfrm>
            <a:off x="7934910" y="2577161"/>
            <a:ext cx="915549" cy="3433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D9E2A0-7160-3D43-8736-936AC0182FEA}"/>
              </a:ext>
            </a:extLst>
          </p:cNvPr>
          <p:cNvCxnSpPr>
            <a:cxnSpLocks/>
            <a:stCxn id="95" idx="3"/>
            <a:endCxn id="73" idx="1"/>
          </p:cNvCxnSpPr>
          <p:nvPr/>
        </p:nvCxnSpPr>
        <p:spPr>
          <a:xfrm>
            <a:off x="7934910" y="2577161"/>
            <a:ext cx="918336" cy="80334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89C9406-EECC-CC41-B07E-89A7A66D267B}"/>
              </a:ext>
            </a:extLst>
          </p:cNvPr>
          <p:cNvSpPr txBox="1"/>
          <p:nvPr/>
        </p:nvSpPr>
        <p:spPr>
          <a:xfrm>
            <a:off x="5614417" y="3070707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C44AA-C19F-F141-ADE4-12D3B655CA60}"/>
              </a:ext>
            </a:extLst>
          </p:cNvPr>
          <p:cNvSpPr/>
          <p:nvPr/>
        </p:nvSpPr>
        <p:spPr>
          <a:xfrm>
            <a:off x="9643419" y="5755434"/>
            <a:ext cx="1725308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log4j.properties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8192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53_2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Log4j 2.x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사용하여 애플리케이션 로그 처리하기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 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 &amp; @Transactional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get(</a:t>
            </a:r>
            <a:r>
              <a:rPr lang="ko-KR" altLang="en-US" sz="1200" dirty="0" err="1"/>
              <a:t>요청명령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요청명령</a:t>
            </a:r>
            <a:r>
              <a:rPr lang="en-US" altLang="ko-KR" sz="1000" dirty="0">
                <a:sym typeface="Wingdings" pitchFamily="2" charset="2"/>
              </a:rPr>
              <a:t></a:t>
            </a:r>
            <a:r>
              <a:rPr lang="ko-KR" altLang="en-US" sz="1000" dirty="0">
                <a:sym typeface="Wingdings" pitchFamily="2" charset="2"/>
              </a:rPr>
              <a:t> 객체</a:t>
            </a:r>
            <a:r>
              <a:rPr lang="en-US" altLang="ko-KR" sz="1000" dirty="0">
                <a:sym typeface="Wingdings" pitchFamily="2" charset="2"/>
              </a:rPr>
              <a:t>.</a:t>
            </a:r>
            <a:r>
              <a:rPr lang="ko-KR" altLang="en-US" sz="1000" dirty="0">
                <a:sym typeface="Wingdings" pitchFamily="2" charset="2"/>
              </a:rPr>
              <a:t>메서드</a:t>
            </a:r>
            <a:r>
              <a:rPr lang="en-US" altLang="ko-KR" sz="1000" dirty="0">
                <a:sym typeface="Wingdings" pitchFamily="2" charset="2"/>
              </a:rPr>
              <a:t>()</a:t>
            </a:r>
            <a:endParaRPr lang="ko-Kore-KR" sz="1000" dirty="0"/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getMethod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73" idx="3"/>
            <a:endCxn id="111" idx="0"/>
          </p:cNvCxnSpPr>
          <p:nvPr/>
        </p:nvCxnSpPr>
        <p:spPr>
          <a:xfrm>
            <a:off x="10295482" y="3380509"/>
            <a:ext cx="482266" cy="133392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312309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73" idx="3"/>
            <a:endCxn id="77" idx="3"/>
          </p:cNvCxnSpPr>
          <p:nvPr/>
        </p:nvCxnSpPr>
        <p:spPr>
          <a:xfrm flipH="1">
            <a:off x="8616523" y="3380509"/>
            <a:ext cx="1678959" cy="1215506"/>
          </a:xfrm>
          <a:prstGeom prst="bentConnector3">
            <a:avLst>
              <a:gd name="adj1" fmla="val -136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F8E17-BE9A-774F-8D6B-FD59BCEE5C8C}"/>
              </a:ext>
            </a:extLst>
          </p:cNvPr>
          <p:cNvSpPr/>
          <p:nvPr/>
        </p:nvSpPr>
        <p:spPr>
          <a:xfrm>
            <a:off x="8853246" y="3175073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E6F12-E42C-7E4E-B54A-E28F259E59B1}"/>
              </a:ext>
            </a:extLst>
          </p:cNvPr>
          <p:cNvSpPr/>
          <p:nvPr/>
        </p:nvSpPr>
        <p:spPr>
          <a:xfrm>
            <a:off x="8850459" y="2715065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718569-EE08-5148-B92E-573421571D69}"/>
              </a:ext>
            </a:extLst>
          </p:cNvPr>
          <p:cNvSpPr/>
          <p:nvPr/>
        </p:nvSpPr>
        <p:spPr>
          <a:xfrm>
            <a:off x="8856233" y="2252551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72E011-4C2D-0F45-A6AB-960899D98F58}"/>
              </a:ext>
            </a:extLst>
          </p:cNvPr>
          <p:cNvSpPr/>
          <p:nvPr/>
        </p:nvSpPr>
        <p:spPr>
          <a:xfrm>
            <a:off x="8752591" y="380898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ED0999-CF16-2047-BDF0-AAFB71BE07D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934912" y="3702561"/>
            <a:ext cx="817679" cy="3681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9AB48-4FF3-8146-B142-AA55DB3C200A}"/>
              </a:ext>
            </a:extLst>
          </p:cNvPr>
          <p:cNvCxnSpPr>
            <a:cxnSpLocks/>
            <a:stCxn id="95" idx="3"/>
            <a:endCxn id="74" idx="1"/>
          </p:cNvCxnSpPr>
          <p:nvPr/>
        </p:nvCxnSpPr>
        <p:spPr>
          <a:xfrm>
            <a:off x="7934910" y="2577161"/>
            <a:ext cx="915549" cy="3433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D9E2A0-7160-3D43-8736-936AC0182FEA}"/>
              </a:ext>
            </a:extLst>
          </p:cNvPr>
          <p:cNvCxnSpPr>
            <a:cxnSpLocks/>
            <a:stCxn id="95" idx="3"/>
            <a:endCxn id="73" idx="1"/>
          </p:cNvCxnSpPr>
          <p:nvPr/>
        </p:nvCxnSpPr>
        <p:spPr>
          <a:xfrm>
            <a:off x="7934910" y="2577161"/>
            <a:ext cx="918336" cy="80334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89C9406-EECC-CC41-B07E-89A7A66D267B}"/>
              </a:ext>
            </a:extLst>
          </p:cNvPr>
          <p:cNvSpPr txBox="1"/>
          <p:nvPr/>
        </p:nvSpPr>
        <p:spPr>
          <a:xfrm>
            <a:off x="5614417" y="3070707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C44AA-C19F-F141-ADE4-12D3B655CA60}"/>
              </a:ext>
            </a:extLst>
          </p:cNvPr>
          <p:cNvSpPr/>
          <p:nvPr/>
        </p:nvSpPr>
        <p:spPr>
          <a:xfrm>
            <a:off x="9643419" y="5755434"/>
            <a:ext cx="1134329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log4j2.xml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3660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54_1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HTTP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프로토콜 적용하기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 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 &amp; @Transactional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get(</a:t>
            </a:r>
            <a:r>
              <a:rPr lang="ko-KR" altLang="en-US" sz="1200" dirty="0" err="1"/>
              <a:t>요청명령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요청명령</a:t>
            </a:r>
            <a:r>
              <a:rPr lang="en-US" altLang="ko-KR" sz="1000" dirty="0">
                <a:sym typeface="Wingdings" pitchFamily="2" charset="2"/>
              </a:rPr>
              <a:t></a:t>
            </a:r>
            <a:r>
              <a:rPr lang="ko-KR" altLang="en-US" sz="1000" dirty="0">
                <a:sym typeface="Wingdings" pitchFamily="2" charset="2"/>
              </a:rPr>
              <a:t> 객체</a:t>
            </a:r>
            <a:r>
              <a:rPr lang="en-US" altLang="ko-KR" sz="1000" dirty="0">
                <a:sym typeface="Wingdings" pitchFamily="2" charset="2"/>
              </a:rPr>
              <a:t>.</a:t>
            </a:r>
            <a:r>
              <a:rPr lang="ko-KR" altLang="en-US" sz="1000" dirty="0">
                <a:sym typeface="Wingdings" pitchFamily="2" charset="2"/>
              </a:rPr>
              <a:t>메서드</a:t>
            </a:r>
            <a:r>
              <a:rPr lang="en-US" altLang="ko-KR" sz="1000" dirty="0">
                <a:sym typeface="Wingdings" pitchFamily="2" charset="2"/>
              </a:rPr>
              <a:t>()</a:t>
            </a:r>
            <a:endParaRPr lang="ko-Kore-KR" sz="1000" dirty="0"/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getMethod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73" idx="3"/>
            <a:endCxn id="111" idx="0"/>
          </p:cNvCxnSpPr>
          <p:nvPr/>
        </p:nvCxnSpPr>
        <p:spPr>
          <a:xfrm>
            <a:off x="10295482" y="3380509"/>
            <a:ext cx="482266" cy="133392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312309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73" idx="3"/>
            <a:endCxn id="77" idx="3"/>
          </p:cNvCxnSpPr>
          <p:nvPr/>
        </p:nvCxnSpPr>
        <p:spPr>
          <a:xfrm flipH="1">
            <a:off x="8616523" y="3380509"/>
            <a:ext cx="1678959" cy="1215506"/>
          </a:xfrm>
          <a:prstGeom prst="bentConnector3">
            <a:avLst>
              <a:gd name="adj1" fmla="val -136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F8E17-BE9A-774F-8D6B-FD59BCEE5C8C}"/>
              </a:ext>
            </a:extLst>
          </p:cNvPr>
          <p:cNvSpPr/>
          <p:nvPr/>
        </p:nvSpPr>
        <p:spPr>
          <a:xfrm>
            <a:off x="8853246" y="3175073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E6F12-E42C-7E4E-B54A-E28F259E59B1}"/>
              </a:ext>
            </a:extLst>
          </p:cNvPr>
          <p:cNvSpPr/>
          <p:nvPr/>
        </p:nvSpPr>
        <p:spPr>
          <a:xfrm>
            <a:off x="8850459" y="2715065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718569-EE08-5148-B92E-573421571D69}"/>
              </a:ext>
            </a:extLst>
          </p:cNvPr>
          <p:cNvSpPr/>
          <p:nvPr/>
        </p:nvSpPr>
        <p:spPr>
          <a:xfrm>
            <a:off x="8856233" y="2252551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72E011-4C2D-0F45-A6AB-960899D98F58}"/>
              </a:ext>
            </a:extLst>
          </p:cNvPr>
          <p:cNvSpPr/>
          <p:nvPr/>
        </p:nvSpPr>
        <p:spPr>
          <a:xfrm>
            <a:off x="8752591" y="380898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ED0999-CF16-2047-BDF0-AAFB71BE07D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934912" y="3702561"/>
            <a:ext cx="817679" cy="3681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9AB48-4FF3-8146-B142-AA55DB3C200A}"/>
              </a:ext>
            </a:extLst>
          </p:cNvPr>
          <p:cNvCxnSpPr>
            <a:cxnSpLocks/>
            <a:stCxn id="95" idx="3"/>
            <a:endCxn id="74" idx="1"/>
          </p:cNvCxnSpPr>
          <p:nvPr/>
        </p:nvCxnSpPr>
        <p:spPr>
          <a:xfrm>
            <a:off x="7934910" y="2577161"/>
            <a:ext cx="915549" cy="3433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D9E2A0-7160-3D43-8736-936AC0182FEA}"/>
              </a:ext>
            </a:extLst>
          </p:cNvPr>
          <p:cNvCxnSpPr>
            <a:cxnSpLocks/>
            <a:stCxn id="95" idx="3"/>
            <a:endCxn id="73" idx="1"/>
          </p:cNvCxnSpPr>
          <p:nvPr/>
        </p:nvCxnSpPr>
        <p:spPr>
          <a:xfrm>
            <a:off x="7934910" y="2577161"/>
            <a:ext cx="918336" cy="80334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89C9406-EECC-CC41-B07E-89A7A66D267B}"/>
              </a:ext>
            </a:extLst>
          </p:cNvPr>
          <p:cNvSpPr txBox="1"/>
          <p:nvPr/>
        </p:nvSpPr>
        <p:spPr>
          <a:xfrm>
            <a:off x="5614417" y="3070707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C44AA-C19F-F141-ADE4-12D3B655CA60}"/>
              </a:ext>
            </a:extLst>
          </p:cNvPr>
          <p:cNvSpPr/>
          <p:nvPr/>
        </p:nvSpPr>
        <p:spPr>
          <a:xfrm>
            <a:off x="9643419" y="5755434"/>
            <a:ext cx="1134329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log4j2.xml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972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54_2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출력 콘텐트에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형식 적용하기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 &amp; @Transactional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get(</a:t>
            </a:r>
            <a:r>
              <a:rPr lang="ko-KR" altLang="en-US" sz="1200" dirty="0" err="1"/>
              <a:t>요청명령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요청명령</a:t>
            </a:r>
            <a:r>
              <a:rPr lang="en-US" altLang="ko-KR" sz="1000" dirty="0">
                <a:sym typeface="Wingdings" pitchFamily="2" charset="2"/>
              </a:rPr>
              <a:t></a:t>
            </a:r>
            <a:r>
              <a:rPr lang="ko-KR" altLang="en-US" sz="1000" dirty="0">
                <a:sym typeface="Wingdings" pitchFamily="2" charset="2"/>
              </a:rPr>
              <a:t> 객체</a:t>
            </a:r>
            <a:r>
              <a:rPr lang="en-US" altLang="ko-KR" sz="1000" dirty="0">
                <a:sym typeface="Wingdings" pitchFamily="2" charset="2"/>
              </a:rPr>
              <a:t>.</a:t>
            </a:r>
            <a:r>
              <a:rPr lang="ko-KR" altLang="en-US" sz="1000" dirty="0">
                <a:sym typeface="Wingdings" pitchFamily="2" charset="2"/>
              </a:rPr>
              <a:t>메서드</a:t>
            </a:r>
            <a:r>
              <a:rPr lang="en-US" altLang="ko-KR" sz="1000" dirty="0">
                <a:sym typeface="Wingdings" pitchFamily="2" charset="2"/>
              </a:rPr>
              <a:t>()</a:t>
            </a:r>
            <a:endParaRPr lang="ko-Kore-KR" sz="1000" dirty="0"/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getMethod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73" idx="3"/>
            <a:endCxn id="111" idx="0"/>
          </p:cNvCxnSpPr>
          <p:nvPr/>
        </p:nvCxnSpPr>
        <p:spPr>
          <a:xfrm>
            <a:off x="10295482" y="3380509"/>
            <a:ext cx="482266" cy="133392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312309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73" idx="3"/>
            <a:endCxn id="77" idx="3"/>
          </p:cNvCxnSpPr>
          <p:nvPr/>
        </p:nvCxnSpPr>
        <p:spPr>
          <a:xfrm flipH="1">
            <a:off x="8616523" y="3380509"/>
            <a:ext cx="1678959" cy="1215506"/>
          </a:xfrm>
          <a:prstGeom prst="bentConnector3">
            <a:avLst>
              <a:gd name="adj1" fmla="val -136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F8E17-BE9A-774F-8D6B-FD59BCEE5C8C}"/>
              </a:ext>
            </a:extLst>
          </p:cNvPr>
          <p:cNvSpPr/>
          <p:nvPr/>
        </p:nvSpPr>
        <p:spPr>
          <a:xfrm>
            <a:off x="8853246" y="3175073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E6F12-E42C-7E4E-B54A-E28F259E59B1}"/>
              </a:ext>
            </a:extLst>
          </p:cNvPr>
          <p:cNvSpPr/>
          <p:nvPr/>
        </p:nvSpPr>
        <p:spPr>
          <a:xfrm>
            <a:off x="8850459" y="2715065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718569-EE08-5148-B92E-573421571D69}"/>
              </a:ext>
            </a:extLst>
          </p:cNvPr>
          <p:cNvSpPr/>
          <p:nvPr/>
        </p:nvSpPr>
        <p:spPr>
          <a:xfrm>
            <a:off x="8856233" y="2252551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72E011-4C2D-0F45-A6AB-960899D98F58}"/>
              </a:ext>
            </a:extLst>
          </p:cNvPr>
          <p:cNvSpPr/>
          <p:nvPr/>
        </p:nvSpPr>
        <p:spPr>
          <a:xfrm>
            <a:off x="8752591" y="380898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ED0999-CF16-2047-BDF0-AAFB71BE07D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934912" y="3702561"/>
            <a:ext cx="817679" cy="3681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9AB48-4FF3-8146-B142-AA55DB3C200A}"/>
              </a:ext>
            </a:extLst>
          </p:cNvPr>
          <p:cNvCxnSpPr>
            <a:cxnSpLocks/>
            <a:stCxn id="95" idx="3"/>
            <a:endCxn id="74" idx="1"/>
          </p:cNvCxnSpPr>
          <p:nvPr/>
        </p:nvCxnSpPr>
        <p:spPr>
          <a:xfrm>
            <a:off x="7934910" y="2577161"/>
            <a:ext cx="915549" cy="3433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D9E2A0-7160-3D43-8736-936AC0182FEA}"/>
              </a:ext>
            </a:extLst>
          </p:cNvPr>
          <p:cNvCxnSpPr>
            <a:cxnSpLocks/>
            <a:stCxn id="95" idx="3"/>
            <a:endCxn id="73" idx="1"/>
          </p:cNvCxnSpPr>
          <p:nvPr/>
        </p:nvCxnSpPr>
        <p:spPr>
          <a:xfrm>
            <a:off x="7934910" y="2577161"/>
            <a:ext cx="918336" cy="80334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89C9406-EECC-CC41-B07E-89A7A66D267B}"/>
              </a:ext>
            </a:extLst>
          </p:cNvPr>
          <p:cNvSpPr txBox="1"/>
          <p:nvPr/>
        </p:nvSpPr>
        <p:spPr>
          <a:xfrm>
            <a:off x="5614417" y="3070707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C44AA-C19F-F141-ADE4-12D3B655CA60}"/>
              </a:ext>
            </a:extLst>
          </p:cNvPr>
          <p:cNvSpPr/>
          <p:nvPr/>
        </p:nvSpPr>
        <p:spPr>
          <a:xfrm>
            <a:off x="9643419" y="5755434"/>
            <a:ext cx="1134329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log4j2.xml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43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0094644" y="48613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0041374" y="4316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54_3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Apache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HttpComponents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라이브러리를 이용하여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웹서버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&lt;&lt;@Component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@</a:t>
            </a:r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3239749" y="2127646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submit()</a:t>
            </a:r>
            <a:endParaRPr lang="ko-Kore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886159" y="1437207"/>
            <a:ext cx="279965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RequestMappingHandlerMapping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9997445" y="37432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 &amp; @Transactional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95" idx="1"/>
            <a:endCxn id="42" idx="3"/>
          </p:cNvCxnSpPr>
          <p:nvPr/>
        </p:nvCxnSpPr>
        <p:spPr>
          <a:xfrm rot="10800000" flipV="1">
            <a:off x="4538543" y="2577161"/>
            <a:ext cx="1314240" cy="139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CFCA5E4B-3852-E74A-A2F1-C76AB70FBD0D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>
            <a:off x="3895914" y="1184434"/>
            <a:ext cx="569009" cy="197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37E110-6996-EC43-815B-584D2B465CE2}"/>
              </a:ext>
            </a:extLst>
          </p:cNvPr>
          <p:cNvSpPr txBox="1"/>
          <p:nvPr/>
        </p:nvSpPr>
        <p:spPr>
          <a:xfrm>
            <a:off x="7130708" y="941272"/>
            <a:ext cx="10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get(</a:t>
            </a:r>
            <a:r>
              <a:rPr lang="ko-KR" altLang="en-US" sz="1200" dirty="0" err="1"/>
              <a:t>요청명령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E4F5F6-4037-B744-85E0-6A66905A7C01}"/>
              </a:ext>
            </a:extLst>
          </p:cNvPr>
          <p:cNvSpPr/>
          <p:nvPr/>
        </p:nvSpPr>
        <p:spPr>
          <a:xfrm>
            <a:off x="6752211" y="143373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RequestHandler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54A71E-2D1B-5741-AD98-6A5DD891FC2A}"/>
              </a:ext>
            </a:extLst>
          </p:cNvPr>
          <p:cNvCxnSpPr>
            <a:cxnSpLocks/>
            <a:stCxn id="51" idx="1"/>
            <a:endCxn id="118" idx="3"/>
          </p:cNvCxnSpPr>
          <p:nvPr/>
        </p:nvCxnSpPr>
        <p:spPr>
          <a:xfrm flipH="1" flipV="1">
            <a:off x="8194447" y="1695458"/>
            <a:ext cx="691712" cy="346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D398D094-72BC-7E4A-B7DD-281CBCF7B147}"/>
              </a:ext>
            </a:extLst>
          </p:cNvPr>
          <p:cNvCxnSpPr>
            <a:cxnSpLocks/>
            <a:stCxn id="61" idx="3"/>
            <a:endCxn id="51" idx="3"/>
          </p:cNvCxnSpPr>
          <p:nvPr/>
        </p:nvCxnSpPr>
        <p:spPr>
          <a:xfrm flipV="1">
            <a:off x="7934912" y="1698926"/>
            <a:ext cx="3750898" cy="2003635"/>
          </a:xfrm>
          <a:prstGeom prst="bentConnector3">
            <a:avLst>
              <a:gd name="adj1" fmla="val 106095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BEFEF-0B64-2546-995B-5AACB4AEF45C}"/>
              </a:ext>
            </a:extLst>
          </p:cNvPr>
          <p:cNvSpPr txBox="1"/>
          <p:nvPr/>
        </p:nvSpPr>
        <p:spPr>
          <a:xfrm>
            <a:off x="6697391" y="196482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요청명령</a:t>
            </a:r>
            <a:r>
              <a:rPr lang="en-US" altLang="ko-KR" sz="1000" dirty="0">
                <a:sym typeface="Wingdings" pitchFamily="2" charset="2"/>
              </a:rPr>
              <a:t></a:t>
            </a:r>
            <a:r>
              <a:rPr lang="ko-KR" altLang="en-US" sz="1000" dirty="0">
                <a:sym typeface="Wingdings" pitchFamily="2" charset="2"/>
              </a:rPr>
              <a:t> 객체</a:t>
            </a:r>
            <a:r>
              <a:rPr lang="en-US" altLang="ko-KR" sz="1000" dirty="0">
                <a:sym typeface="Wingdings" pitchFamily="2" charset="2"/>
              </a:rPr>
              <a:t>.</a:t>
            </a:r>
            <a:r>
              <a:rPr lang="ko-KR" altLang="en-US" sz="1000" dirty="0">
                <a:sym typeface="Wingdings" pitchFamily="2" charset="2"/>
              </a:rPr>
              <a:t>메서드</a:t>
            </a:r>
            <a:r>
              <a:rPr lang="en-US" altLang="ko-KR" sz="1000" dirty="0">
                <a:sym typeface="Wingdings" pitchFamily="2" charset="2"/>
              </a:rPr>
              <a:t>()</a:t>
            </a:r>
            <a:endParaRPr lang="ko-Kore-KR" sz="1000" dirty="0"/>
          </a:p>
        </p:txBody>
      </p: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8C1CD06A-1354-1545-A5A7-20AEEEDB6EE3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7699208" y="-1095964"/>
            <a:ext cx="53606" cy="5119948"/>
          </a:xfrm>
          <a:prstGeom prst="bentConnector3">
            <a:avLst>
              <a:gd name="adj1" fmla="val 52644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FA517-9B2C-1C43-8625-095EBA204AEA}"/>
              </a:ext>
            </a:extLst>
          </p:cNvPr>
          <p:cNvSpPr txBox="1"/>
          <p:nvPr/>
        </p:nvSpPr>
        <p:spPr>
          <a:xfrm>
            <a:off x="8310039" y="1435544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E8BAC4C-F7C9-1441-8FA3-028727D8ABEE}"/>
              </a:ext>
            </a:extLst>
          </p:cNvPr>
          <p:cNvCxnSpPr>
            <a:cxnSpLocks/>
            <a:stCxn id="48" idx="3"/>
            <a:endCxn id="118" idx="1"/>
          </p:cNvCxnSpPr>
          <p:nvPr/>
        </p:nvCxnSpPr>
        <p:spPr>
          <a:xfrm>
            <a:off x="5375035" y="1688181"/>
            <a:ext cx="1377176" cy="7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EE71AF-259F-0C42-9070-DCD6C6DE68EA}"/>
              </a:ext>
            </a:extLst>
          </p:cNvPr>
          <p:cNvSpPr txBox="1"/>
          <p:nvPr/>
        </p:nvSpPr>
        <p:spPr>
          <a:xfrm>
            <a:off x="5660110" y="1421892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getMethod</a:t>
            </a:r>
            <a:r>
              <a:rPr lang="en-US" altLang="ko-Kore-KR" sz="1200" dirty="0"/>
              <a:t>()</a:t>
            </a:r>
            <a:endParaRPr lang="ko-Kore-KR" sz="12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433692C-6BBB-1348-B300-F1B6B58E0F6F}"/>
              </a:ext>
            </a:extLst>
          </p:cNvPr>
          <p:cNvCxnSpPr>
            <a:cxnSpLocks/>
          </p:cNvCxnSpPr>
          <p:nvPr/>
        </p:nvCxnSpPr>
        <p:spPr>
          <a:xfrm flipH="1">
            <a:off x="4544623" y="1866156"/>
            <a:ext cx="2207588" cy="584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0D46598-ECD8-9D45-B292-19090DFA6714}"/>
              </a:ext>
            </a:extLst>
          </p:cNvPr>
          <p:cNvSpPr txBox="1"/>
          <p:nvPr/>
        </p:nvSpPr>
        <p:spPr>
          <a:xfrm>
            <a:off x="5663095" y="181596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return</a:t>
            </a:r>
            <a:endParaRPr lang="ko-Kore-KR" sz="12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73" idx="3"/>
            <a:endCxn id="111" idx="0"/>
          </p:cNvCxnSpPr>
          <p:nvPr/>
        </p:nvCxnSpPr>
        <p:spPr>
          <a:xfrm>
            <a:off x="10295482" y="3380509"/>
            <a:ext cx="482266" cy="133392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312309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73" idx="3"/>
            <a:endCxn id="77" idx="3"/>
          </p:cNvCxnSpPr>
          <p:nvPr/>
        </p:nvCxnSpPr>
        <p:spPr>
          <a:xfrm flipH="1">
            <a:off x="8616523" y="3380509"/>
            <a:ext cx="1678959" cy="1215506"/>
          </a:xfrm>
          <a:prstGeom prst="bentConnector3">
            <a:avLst>
              <a:gd name="adj1" fmla="val -136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F8E17-BE9A-774F-8D6B-FD59BCEE5C8C}"/>
              </a:ext>
            </a:extLst>
          </p:cNvPr>
          <p:cNvSpPr/>
          <p:nvPr/>
        </p:nvSpPr>
        <p:spPr>
          <a:xfrm>
            <a:off x="8853246" y="3175073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E6F12-E42C-7E4E-B54A-E28F259E59B1}"/>
              </a:ext>
            </a:extLst>
          </p:cNvPr>
          <p:cNvSpPr/>
          <p:nvPr/>
        </p:nvSpPr>
        <p:spPr>
          <a:xfrm>
            <a:off x="8850459" y="2715065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718569-EE08-5148-B92E-573421571D69}"/>
              </a:ext>
            </a:extLst>
          </p:cNvPr>
          <p:cNvSpPr/>
          <p:nvPr/>
        </p:nvSpPr>
        <p:spPr>
          <a:xfrm>
            <a:off x="8856233" y="2252551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72E011-4C2D-0F45-A6AB-960899D98F58}"/>
              </a:ext>
            </a:extLst>
          </p:cNvPr>
          <p:cNvSpPr/>
          <p:nvPr/>
        </p:nvSpPr>
        <p:spPr>
          <a:xfrm>
            <a:off x="8752591" y="3808989"/>
            <a:ext cx="144223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annotation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ED0999-CF16-2047-BDF0-AAFB71BE07D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934912" y="3702561"/>
            <a:ext cx="817679" cy="3681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9AB48-4FF3-8146-B142-AA55DB3C200A}"/>
              </a:ext>
            </a:extLst>
          </p:cNvPr>
          <p:cNvCxnSpPr>
            <a:cxnSpLocks/>
            <a:stCxn id="95" idx="3"/>
            <a:endCxn id="74" idx="1"/>
          </p:cNvCxnSpPr>
          <p:nvPr/>
        </p:nvCxnSpPr>
        <p:spPr>
          <a:xfrm>
            <a:off x="7934910" y="2577161"/>
            <a:ext cx="915549" cy="3433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D9E2A0-7160-3D43-8736-936AC0182FEA}"/>
              </a:ext>
            </a:extLst>
          </p:cNvPr>
          <p:cNvCxnSpPr>
            <a:cxnSpLocks/>
            <a:stCxn id="95" idx="3"/>
            <a:endCxn id="73" idx="1"/>
          </p:cNvCxnSpPr>
          <p:nvPr/>
        </p:nvCxnSpPr>
        <p:spPr>
          <a:xfrm>
            <a:off x="7934910" y="2577161"/>
            <a:ext cx="918336" cy="80334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89C9406-EECC-CC41-B07E-89A7A66D267B}"/>
              </a:ext>
            </a:extLst>
          </p:cNvPr>
          <p:cNvSpPr txBox="1"/>
          <p:nvPr/>
        </p:nvSpPr>
        <p:spPr>
          <a:xfrm>
            <a:off x="5614417" y="3070707"/>
            <a:ext cx="311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getBeanNamesForAnnotation</a:t>
            </a:r>
            <a:r>
              <a:rPr lang="en-US" altLang="ko-Kore-KR" sz="1200" dirty="0"/>
              <a:t>(@Component)</a:t>
            </a:r>
            <a:endParaRPr lang="ko-Kore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C44AA-C19F-F141-ADE4-12D3B655CA60}"/>
              </a:ext>
            </a:extLst>
          </p:cNvPr>
          <p:cNvSpPr/>
          <p:nvPr/>
        </p:nvSpPr>
        <p:spPr>
          <a:xfrm>
            <a:off x="9643419" y="5755434"/>
            <a:ext cx="1134329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log4j2.xml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618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577232" y="592718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523962" y="587270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409116"/>
            <a:ext cx="1328195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톰캣서버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55_1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JavaEE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기술 도입하기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72263" y="2145069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create</a:t>
            </a:r>
            <a:endParaRPr lang="ko-Kore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81" idx="1"/>
          </p:cNvCxnSpPr>
          <p:nvPr/>
        </p:nvCxnSpPr>
        <p:spPr>
          <a:xfrm flipV="1">
            <a:off x="1799361" y="1663905"/>
            <a:ext cx="924985" cy="69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50596" y="1406431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480033" y="581537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ServletContextListener</a:t>
            </a:r>
            <a:r>
              <a:rPr lang="ko-Kore-KR" sz="1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 &amp; @Transactional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1135346" y="1932471"/>
            <a:ext cx="663933" cy="6640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73" idx="3"/>
            <a:endCxn id="111" idx="0"/>
          </p:cNvCxnSpPr>
          <p:nvPr/>
        </p:nvCxnSpPr>
        <p:spPr>
          <a:xfrm>
            <a:off x="10295482" y="3380509"/>
            <a:ext cx="482266" cy="133392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312309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73" idx="3"/>
            <a:endCxn id="77" idx="3"/>
          </p:cNvCxnSpPr>
          <p:nvPr/>
        </p:nvCxnSpPr>
        <p:spPr>
          <a:xfrm flipH="1">
            <a:off x="8616523" y="3380509"/>
            <a:ext cx="1678959" cy="1215506"/>
          </a:xfrm>
          <a:prstGeom prst="bentConnector3">
            <a:avLst>
              <a:gd name="adj1" fmla="val -136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F8E17-BE9A-774F-8D6B-FD59BCEE5C8C}"/>
              </a:ext>
            </a:extLst>
          </p:cNvPr>
          <p:cNvSpPr/>
          <p:nvPr/>
        </p:nvSpPr>
        <p:spPr>
          <a:xfrm>
            <a:off x="8853246" y="3175073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E6F12-E42C-7E4E-B54A-E28F259E59B1}"/>
              </a:ext>
            </a:extLst>
          </p:cNvPr>
          <p:cNvSpPr/>
          <p:nvPr/>
        </p:nvSpPr>
        <p:spPr>
          <a:xfrm>
            <a:off x="8850459" y="2715065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718569-EE08-5148-B92E-573421571D69}"/>
              </a:ext>
            </a:extLst>
          </p:cNvPr>
          <p:cNvSpPr/>
          <p:nvPr/>
        </p:nvSpPr>
        <p:spPr>
          <a:xfrm>
            <a:off x="8856233" y="2252551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9AB48-4FF3-8146-B142-AA55DB3C200A}"/>
              </a:ext>
            </a:extLst>
          </p:cNvPr>
          <p:cNvCxnSpPr>
            <a:cxnSpLocks/>
            <a:stCxn id="95" idx="3"/>
            <a:endCxn id="74" idx="1"/>
          </p:cNvCxnSpPr>
          <p:nvPr/>
        </p:nvCxnSpPr>
        <p:spPr>
          <a:xfrm>
            <a:off x="7934910" y="2577161"/>
            <a:ext cx="915549" cy="3433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D9E2A0-7160-3D43-8736-936AC0182FEA}"/>
              </a:ext>
            </a:extLst>
          </p:cNvPr>
          <p:cNvCxnSpPr>
            <a:cxnSpLocks/>
            <a:stCxn id="95" idx="3"/>
            <a:endCxn id="73" idx="1"/>
          </p:cNvCxnSpPr>
          <p:nvPr/>
        </p:nvCxnSpPr>
        <p:spPr>
          <a:xfrm>
            <a:off x="7934910" y="2577161"/>
            <a:ext cx="918336" cy="80334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C44AA-C19F-F141-ADE4-12D3B655CA60}"/>
              </a:ext>
            </a:extLst>
          </p:cNvPr>
          <p:cNvSpPr/>
          <p:nvPr/>
        </p:nvSpPr>
        <p:spPr>
          <a:xfrm>
            <a:off x="9643419" y="5755434"/>
            <a:ext cx="1134329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log4j2.xml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203C724-245B-644C-8457-05B087039E8D}"/>
              </a:ext>
            </a:extLst>
          </p:cNvPr>
          <p:cNvSpPr/>
          <p:nvPr/>
        </p:nvSpPr>
        <p:spPr>
          <a:xfrm>
            <a:off x="2724346" y="1402186"/>
            <a:ext cx="247847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javax.servlet.Servlet</a:t>
            </a:r>
            <a:r>
              <a:rPr lang="en-US" altLang="ko-Kore-KR" sz="16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C05942C8-18F4-354F-9E79-324AA4555C98}"/>
              </a:ext>
            </a:extLst>
          </p:cNvPr>
          <p:cNvCxnSpPr>
            <a:cxnSpLocks/>
            <a:stCxn id="81" idx="2"/>
            <a:endCxn id="42" idx="0"/>
          </p:cNvCxnSpPr>
          <p:nvPr/>
        </p:nvCxnSpPr>
        <p:spPr>
          <a:xfrm rot="5400000">
            <a:off x="3314723" y="1805699"/>
            <a:ext cx="528934" cy="768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7BC2256-B39E-684D-875E-D769AC3F3D0A}"/>
              </a:ext>
            </a:extLst>
          </p:cNvPr>
          <p:cNvSpPr txBox="1"/>
          <p:nvPr/>
        </p:nvSpPr>
        <p:spPr>
          <a:xfrm>
            <a:off x="2299563" y="2157408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D54D23-6479-6742-9F6A-6E18865CBC0D}"/>
              </a:ext>
            </a:extLst>
          </p:cNvPr>
          <p:cNvSpPr txBox="1"/>
          <p:nvPr/>
        </p:nvSpPr>
        <p:spPr>
          <a:xfrm>
            <a:off x="6898661" y="3067422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E09971-3CA5-8746-B699-CC945C051EEE}"/>
              </a:ext>
            </a:extLst>
          </p:cNvPr>
          <p:cNvSpPr txBox="1"/>
          <p:nvPr/>
        </p:nvSpPr>
        <p:spPr>
          <a:xfrm>
            <a:off x="9198024" y="48668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17855319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442608-C343-5B48-8074-43A9BCF141F8}"/>
              </a:ext>
            </a:extLst>
          </p:cNvPr>
          <p:cNvSpPr/>
          <p:nvPr/>
        </p:nvSpPr>
        <p:spPr>
          <a:xfrm>
            <a:off x="3424087" y="5395899"/>
            <a:ext cx="185796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51ECDE-26FF-6643-AD00-67E456F88CFA}"/>
              </a:ext>
            </a:extLst>
          </p:cNvPr>
          <p:cNvSpPr/>
          <p:nvPr/>
        </p:nvSpPr>
        <p:spPr>
          <a:xfrm>
            <a:off x="3377557" y="5349266"/>
            <a:ext cx="186431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72E7FC-A388-8842-A201-4101BFFB2E28}"/>
              </a:ext>
            </a:extLst>
          </p:cNvPr>
          <p:cNvSpPr/>
          <p:nvPr/>
        </p:nvSpPr>
        <p:spPr>
          <a:xfrm>
            <a:off x="3401867" y="442677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017FD-A009-5A4C-8FA5-C38CB3825451}"/>
              </a:ext>
            </a:extLst>
          </p:cNvPr>
          <p:cNvSpPr/>
          <p:nvPr/>
        </p:nvSpPr>
        <p:spPr>
          <a:xfrm>
            <a:off x="3361689" y="4376668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577232" y="592718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523962" y="587270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1962241" y="2551815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1899305" y="2516545"/>
            <a:ext cx="2687490" cy="51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409116"/>
            <a:ext cx="1328195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톰캣서버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55_2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이클립스 웹 프로젝트 전환하기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1851053" y="2454558"/>
            <a:ext cx="26874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72263" y="2145069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create</a:t>
            </a:r>
            <a:endParaRPr lang="ko-Kore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81" idx="1"/>
          </p:cNvCxnSpPr>
          <p:nvPr/>
        </p:nvCxnSpPr>
        <p:spPr>
          <a:xfrm flipV="1">
            <a:off x="1799361" y="1663905"/>
            <a:ext cx="924985" cy="69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50596" y="1406431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service()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461026" y="433208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2341205" y="4592960"/>
            <a:ext cx="981434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480033" y="581537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852783" y="3440842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ServletContextListener</a:t>
            </a:r>
            <a:r>
              <a:rPr 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3322639" y="433124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Proxy</a:t>
            </a:r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구현체</a:t>
            </a:r>
            <a:endParaRPr lang="ko-Kore-KR" sz="1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6736345" y="5119453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95" idx="1"/>
            <a:endCxn id="104" idx="3"/>
          </p:cNvCxnSpPr>
          <p:nvPr/>
        </p:nvCxnSpPr>
        <p:spPr>
          <a:xfrm rot="10800000" flipV="1">
            <a:off x="5202819" y="2577161"/>
            <a:ext cx="649965" cy="1142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5852783" y="2315442"/>
            <a:ext cx="208212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ko-Kore-KR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4934852" y="2319488"/>
            <a:ext cx="99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/>
              <a:t>create &amp; DI</a:t>
            </a:r>
            <a:endParaRPr lang="ko-Kore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406C84-E9B1-F848-A203-230D819DEA76}"/>
              </a:ext>
            </a:extLst>
          </p:cNvPr>
          <p:cNvSpPr/>
          <p:nvPr/>
        </p:nvSpPr>
        <p:spPr>
          <a:xfrm>
            <a:off x="3331027" y="5302633"/>
            <a:ext cx="1871792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XxxMapper.xml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111" idx="1"/>
            <a:endCxn id="63" idx="3"/>
          </p:cNvCxnSpPr>
          <p:nvPr/>
        </p:nvCxnSpPr>
        <p:spPr>
          <a:xfrm rot="10800000" flipV="1">
            <a:off x="8616525" y="4976156"/>
            <a:ext cx="1030841" cy="405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D637B2-4194-7149-832A-4FFED2B62AAE}"/>
              </a:ext>
            </a:extLst>
          </p:cNvPr>
          <p:cNvSpPr/>
          <p:nvPr/>
        </p:nvSpPr>
        <p:spPr>
          <a:xfrm>
            <a:off x="9647365" y="4714437"/>
            <a:ext cx="2260765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-Spring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SqlSessionFactoryBean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7E886-DB56-F048-A2C0-68C8E347C5A9}"/>
              </a:ext>
            </a:extLst>
          </p:cNvPr>
          <p:cNvSpPr/>
          <p:nvPr/>
        </p:nvSpPr>
        <p:spPr>
          <a:xfrm>
            <a:off x="9643419" y="5337702"/>
            <a:ext cx="1586104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jdbc.properties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82DCD-745D-DB46-895E-81B7D4C95B65}"/>
              </a:ext>
            </a:extLst>
          </p:cNvPr>
          <p:cNvSpPr txBox="1"/>
          <p:nvPr/>
        </p:nvSpPr>
        <p:spPr>
          <a:xfrm>
            <a:off x="9045624" y="47144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5F6D7B5-AD1F-5B49-A3E1-7745097F2426}"/>
              </a:ext>
            </a:extLst>
          </p:cNvPr>
          <p:cNvCxnSpPr>
            <a:cxnSpLocks/>
            <a:stCxn id="42" idx="2"/>
            <a:endCxn id="92" idx="0"/>
          </p:cNvCxnSpPr>
          <p:nvPr/>
        </p:nvCxnSpPr>
        <p:spPr>
          <a:xfrm rot="5400000">
            <a:off x="2061288" y="2321036"/>
            <a:ext cx="476550" cy="1790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3C44A7-CB59-4947-9399-6F9EF9CD8D08}"/>
              </a:ext>
            </a:extLst>
          </p:cNvPr>
          <p:cNvSpPr/>
          <p:nvPr/>
        </p:nvSpPr>
        <p:spPr>
          <a:xfrm>
            <a:off x="464237" y="3454546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XxxService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8FCD1-9680-1045-B0AB-0C67A2572E3C}"/>
              </a:ext>
            </a:extLst>
          </p:cNvPr>
          <p:cNvSpPr/>
          <p:nvPr/>
        </p:nvSpPr>
        <p:spPr>
          <a:xfrm>
            <a:off x="3322639" y="3463144"/>
            <a:ext cx="1880179" cy="513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 &amp; @Transactional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PhotoBoardServiceImpl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A04649D5-F520-F643-AF4B-E6838798559E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2344416" y="3716265"/>
            <a:ext cx="978223" cy="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3060B-1DE7-7B4C-9463-3C4E9D7C3D1F}"/>
              </a:ext>
            </a:extLst>
          </p:cNvPr>
          <p:cNvSpPr txBox="1"/>
          <p:nvPr/>
        </p:nvSpPr>
        <p:spPr>
          <a:xfrm>
            <a:off x="2415212" y="3429000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03F60357-9A58-6A42-8CC6-4E26601360E5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2654451" y="2723807"/>
            <a:ext cx="354945" cy="286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C3B1-307D-3842-B2DF-E375CB0ED4C4}"/>
              </a:ext>
            </a:extLst>
          </p:cNvPr>
          <p:cNvSpPr/>
          <p:nvPr/>
        </p:nvSpPr>
        <p:spPr>
          <a:xfrm>
            <a:off x="6736345" y="4331322"/>
            <a:ext cx="1880178" cy="529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&lt;&lt;@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MapperScan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 </a:t>
            </a: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생성기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309D43-F0D6-1443-9924-4201C2B1332C}"/>
              </a:ext>
            </a:extLst>
          </p:cNvPr>
          <p:cNvSpPr txBox="1"/>
          <p:nvPr/>
        </p:nvSpPr>
        <p:spPr>
          <a:xfrm>
            <a:off x="2404141" y="4305026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9430532-035A-794C-993A-FD2998B9580D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1135346" y="1932471"/>
            <a:ext cx="663933" cy="6640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047B1C-F4A2-DE49-AC8A-1F0DCEBF11D2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H="1" flipV="1">
            <a:off x="6893847" y="2838880"/>
            <a:ext cx="1" cy="6019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928C2B-464A-914E-AAD2-1E2758DF9177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934910" y="2577161"/>
            <a:ext cx="915549" cy="22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12D80F0-8485-FC41-97D1-52075BB17372}"/>
              </a:ext>
            </a:extLst>
          </p:cNvPr>
          <p:cNvCxnSpPr>
            <a:cxnSpLocks/>
            <a:stCxn id="73" idx="3"/>
            <a:endCxn id="111" idx="0"/>
          </p:cNvCxnSpPr>
          <p:nvPr/>
        </p:nvCxnSpPr>
        <p:spPr>
          <a:xfrm>
            <a:off x="10295482" y="3380509"/>
            <a:ext cx="482266" cy="133392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608657-AA00-9B46-8006-EB5BC1FBA7C4}"/>
              </a:ext>
            </a:extLst>
          </p:cNvPr>
          <p:cNvSpPr txBox="1"/>
          <p:nvPr/>
        </p:nvSpPr>
        <p:spPr>
          <a:xfrm>
            <a:off x="10285984" y="312309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22A39A14-8935-E44F-BA40-A8B2E9C5983C}"/>
              </a:ext>
            </a:extLst>
          </p:cNvPr>
          <p:cNvCxnSpPr>
            <a:cxnSpLocks/>
            <a:stCxn id="73" idx="3"/>
            <a:endCxn id="77" idx="3"/>
          </p:cNvCxnSpPr>
          <p:nvPr/>
        </p:nvCxnSpPr>
        <p:spPr>
          <a:xfrm flipH="1">
            <a:off x="8616523" y="3380509"/>
            <a:ext cx="1678959" cy="1215506"/>
          </a:xfrm>
          <a:prstGeom prst="bentConnector3">
            <a:avLst>
              <a:gd name="adj1" fmla="val -1361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E85CB1-BA66-734A-A5AE-DA0F0AC16E43}"/>
              </a:ext>
            </a:extLst>
          </p:cNvPr>
          <p:cNvCxnSpPr>
            <a:cxnSpLocks/>
            <a:stCxn id="77" idx="1"/>
            <a:endCxn id="62" idx="3"/>
          </p:cNvCxnSpPr>
          <p:nvPr/>
        </p:nvCxnSpPr>
        <p:spPr>
          <a:xfrm flipH="1" flipV="1">
            <a:off x="5202818" y="4592960"/>
            <a:ext cx="1533527" cy="305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FD6FD-5C14-E648-B04F-778175A96A21}"/>
              </a:ext>
            </a:extLst>
          </p:cNvPr>
          <p:cNvSpPr txBox="1"/>
          <p:nvPr/>
        </p:nvSpPr>
        <p:spPr>
          <a:xfrm>
            <a:off x="5702904" y="4329665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35529-E12F-FD45-AB6F-877269C9A42B}"/>
              </a:ext>
            </a:extLst>
          </p:cNvPr>
          <p:cNvSpPr txBox="1"/>
          <p:nvPr/>
        </p:nvSpPr>
        <p:spPr>
          <a:xfrm>
            <a:off x="5274581" y="4594865"/>
            <a:ext cx="152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(</a:t>
            </a:r>
            <a:r>
              <a:rPr lang="en-US" altLang="ko-Kore-KR" sz="1200" dirty="0" err="1"/>
              <a:t>com.eomcs.lms.dao</a:t>
            </a:r>
            <a:r>
              <a:rPr lang="en-US" altLang="ko-Kore-KR" sz="1200" dirty="0"/>
              <a:t>)</a:t>
            </a:r>
            <a:endParaRPr lang="ko-Kore-KR" sz="12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6E5A172-A5E7-4E42-ACA8-AA8869723F91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262729" y="4854679"/>
            <a:ext cx="4194" cy="447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F8E17-BE9A-774F-8D6B-FD59BCEE5C8C}"/>
              </a:ext>
            </a:extLst>
          </p:cNvPr>
          <p:cNvSpPr/>
          <p:nvPr/>
        </p:nvSpPr>
        <p:spPr>
          <a:xfrm>
            <a:off x="8853246" y="3175073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MybatisConfig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E6F12-E42C-7E4E-B54A-E28F259E59B1}"/>
              </a:ext>
            </a:extLst>
          </p:cNvPr>
          <p:cNvSpPr/>
          <p:nvPr/>
        </p:nvSpPr>
        <p:spPr>
          <a:xfrm>
            <a:off x="8850459" y="2715065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718569-EE08-5148-B92E-573421571D69}"/>
              </a:ext>
            </a:extLst>
          </p:cNvPr>
          <p:cNvSpPr/>
          <p:nvPr/>
        </p:nvSpPr>
        <p:spPr>
          <a:xfrm>
            <a:off x="8856233" y="2252551"/>
            <a:ext cx="1442236" cy="410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Config</a:t>
            </a:r>
            <a:r>
              <a:rPr lang="ko-Kore-KR" altLang="ko-Kore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altLang="ko-Kore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AppConfig</a:t>
            </a:r>
            <a:endParaRPr lang="ko-Kore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9AB48-4FF3-8146-B142-AA55DB3C200A}"/>
              </a:ext>
            </a:extLst>
          </p:cNvPr>
          <p:cNvCxnSpPr>
            <a:cxnSpLocks/>
            <a:stCxn id="95" idx="3"/>
            <a:endCxn id="74" idx="1"/>
          </p:cNvCxnSpPr>
          <p:nvPr/>
        </p:nvCxnSpPr>
        <p:spPr>
          <a:xfrm>
            <a:off x="7934910" y="2577161"/>
            <a:ext cx="915549" cy="3433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D9E2A0-7160-3D43-8736-936AC0182FEA}"/>
              </a:ext>
            </a:extLst>
          </p:cNvPr>
          <p:cNvCxnSpPr>
            <a:cxnSpLocks/>
            <a:stCxn id="95" idx="3"/>
            <a:endCxn id="73" idx="1"/>
          </p:cNvCxnSpPr>
          <p:nvPr/>
        </p:nvCxnSpPr>
        <p:spPr>
          <a:xfrm>
            <a:off x="7934910" y="2577161"/>
            <a:ext cx="918336" cy="80334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C44AA-C19F-F141-ADE4-12D3B655CA60}"/>
              </a:ext>
            </a:extLst>
          </p:cNvPr>
          <p:cNvSpPr/>
          <p:nvPr/>
        </p:nvSpPr>
        <p:spPr>
          <a:xfrm>
            <a:off x="9643419" y="5755434"/>
            <a:ext cx="1134329" cy="327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log4j2.xml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203C724-245B-644C-8457-05B087039E8D}"/>
              </a:ext>
            </a:extLst>
          </p:cNvPr>
          <p:cNvSpPr/>
          <p:nvPr/>
        </p:nvSpPr>
        <p:spPr>
          <a:xfrm>
            <a:off x="2724346" y="1402186"/>
            <a:ext cx="247847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javax.servlet.Servlet</a:t>
            </a:r>
            <a:r>
              <a:rPr lang="en-US" altLang="ko-Kore-KR" sz="16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C05942C8-18F4-354F-9E79-324AA4555C98}"/>
              </a:ext>
            </a:extLst>
          </p:cNvPr>
          <p:cNvCxnSpPr>
            <a:cxnSpLocks/>
            <a:stCxn id="81" idx="2"/>
            <a:endCxn id="42" idx="0"/>
          </p:cNvCxnSpPr>
          <p:nvPr/>
        </p:nvCxnSpPr>
        <p:spPr>
          <a:xfrm rot="5400000">
            <a:off x="3314723" y="1805699"/>
            <a:ext cx="528934" cy="768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7BC2256-B39E-684D-875E-D769AC3F3D0A}"/>
              </a:ext>
            </a:extLst>
          </p:cNvPr>
          <p:cNvSpPr txBox="1"/>
          <p:nvPr/>
        </p:nvSpPr>
        <p:spPr>
          <a:xfrm>
            <a:off x="2299563" y="2157408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implements</a:t>
            </a:r>
            <a:endParaRPr lang="ko-Kore-KR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D54D23-6479-6742-9F6A-6E18865CBC0D}"/>
              </a:ext>
            </a:extLst>
          </p:cNvPr>
          <p:cNvSpPr txBox="1"/>
          <p:nvPr/>
        </p:nvSpPr>
        <p:spPr>
          <a:xfrm>
            <a:off x="6898661" y="3067422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E09971-3CA5-8746-B699-CC945C051EEE}"/>
              </a:ext>
            </a:extLst>
          </p:cNvPr>
          <p:cNvSpPr txBox="1"/>
          <p:nvPr/>
        </p:nvSpPr>
        <p:spPr>
          <a:xfrm>
            <a:off x="9198024" y="4866837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create</a:t>
            </a:r>
            <a:endParaRPr lang="ko-Kore-KR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075680-41E1-6146-B1F3-89750C6BEB69}"/>
              </a:ext>
            </a:extLst>
          </p:cNvPr>
          <p:cNvSpPr/>
          <p:nvPr/>
        </p:nvSpPr>
        <p:spPr>
          <a:xfrm>
            <a:off x="6236506" y="1400952"/>
            <a:ext cx="2478471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/main/</a:t>
            </a:r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webapp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ko-Kore-KR" alt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index.html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5725EE55-E1DB-4247-B8E0-EF22E4763A1C}"/>
              </a:ext>
            </a:extLst>
          </p:cNvPr>
          <p:cNvCxnSpPr>
            <a:cxnSpLocks/>
            <a:stCxn id="20" idx="0"/>
            <a:endCxn id="64" idx="0"/>
          </p:cNvCxnSpPr>
          <p:nvPr/>
        </p:nvCxnSpPr>
        <p:spPr>
          <a:xfrm rot="5400000" flipH="1" flipV="1">
            <a:off x="4301421" y="-1765205"/>
            <a:ext cx="8164" cy="6340478"/>
          </a:xfrm>
          <a:prstGeom prst="bentConnector3">
            <a:avLst>
              <a:gd name="adj1" fmla="val 2900098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0875B10-0735-9D46-8BEC-D4C085427135}"/>
              </a:ext>
            </a:extLst>
          </p:cNvPr>
          <p:cNvSpPr txBox="1"/>
          <p:nvPr/>
        </p:nvSpPr>
        <p:spPr>
          <a:xfrm>
            <a:off x="572666" y="10317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41003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6878</Words>
  <Application>Microsoft Macintosh PowerPoint</Application>
  <PresentationFormat>와이드스크린</PresentationFormat>
  <Paragraphs>3088</Paragraphs>
  <Slides>87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3" baseType="lpstr">
      <vt:lpstr>D2Coding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132</cp:revision>
  <dcterms:created xsi:type="dcterms:W3CDTF">2020-01-15T00:32:13Z</dcterms:created>
  <dcterms:modified xsi:type="dcterms:W3CDTF">2020-04-04T14:34:10Z</dcterms:modified>
</cp:coreProperties>
</file>